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0" autoAdjust="0"/>
  </p:normalViewPr>
  <p:slideViewPr>
    <p:cSldViewPr snapToGrid="0">
      <p:cViewPr varScale="1">
        <p:scale>
          <a:sx n="66" d="100"/>
          <a:sy n="66" d="100"/>
        </p:scale>
        <p:origin x="3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8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7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2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80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8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7F9F-945E-4AE7-A9D7-C709DB17CF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1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BC195CA-8B5A-414F-860B-575FC65F29CD}"/>
              </a:ext>
            </a:extLst>
          </p:cNvPr>
          <p:cNvGrpSpPr/>
          <p:nvPr/>
        </p:nvGrpSpPr>
        <p:grpSpPr>
          <a:xfrm>
            <a:off x="43542" y="1193800"/>
            <a:ext cx="6633029" cy="7979230"/>
            <a:chOff x="43542" y="1193800"/>
            <a:chExt cx="6633029" cy="7979230"/>
          </a:xfrm>
        </p:grpSpPr>
        <p:sp>
          <p:nvSpPr>
            <p:cNvPr id="7" name="Diagrama de flujo: decisión 6">
              <a:extLst>
                <a:ext uri="{FF2B5EF4-FFF2-40B4-BE49-F238E27FC236}">
                  <a16:creationId xmlns:a16="http://schemas.microsoft.com/office/drawing/2014/main" id="{D949F5BD-D368-463C-B903-4BC07097A0EC}"/>
                </a:ext>
              </a:extLst>
            </p:cNvPr>
            <p:cNvSpPr/>
            <p:nvPr/>
          </p:nvSpPr>
          <p:spPr>
            <a:xfrm>
              <a:off x="43542" y="3432817"/>
              <a:ext cx="1869595" cy="110817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New Hall encoder value different than previous one</a:t>
              </a:r>
            </a:p>
          </p:txBody>
        </p:sp>
        <p:sp>
          <p:nvSpPr>
            <p:cNvPr id="4" name="Diagrama de flujo: terminador 3">
              <a:extLst>
                <a:ext uri="{FF2B5EF4-FFF2-40B4-BE49-F238E27FC236}">
                  <a16:creationId xmlns:a16="http://schemas.microsoft.com/office/drawing/2014/main" id="{934F8F9F-C0AC-4880-89A2-EB05C655BB5A}"/>
                </a:ext>
              </a:extLst>
            </p:cNvPr>
            <p:cNvSpPr/>
            <p:nvPr/>
          </p:nvSpPr>
          <p:spPr>
            <a:xfrm>
              <a:off x="538585" y="1193800"/>
              <a:ext cx="879513" cy="25573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Start</a:t>
              </a:r>
            </a:p>
          </p:txBody>
        </p:sp>
        <p:sp>
          <p:nvSpPr>
            <p:cNvPr id="5" name="Diagrama de flujo: proceso 4">
              <a:extLst>
                <a:ext uri="{FF2B5EF4-FFF2-40B4-BE49-F238E27FC236}">
                  <a16:creationId xmlns:a16="http://schemas.microsoft.com/office/drawing/2014/main" id="{C17E28AC-DE2F-429F-87B1-1E81268450EE}"/>
                </a:ext>
              </a:extLst>
            </p:cNvPr>
            <p:cNvSpPr/>
            <p:nvPr/>
          </p:nvSpPr>
          <p:spPr>
            <a:xfrm>
              <a:off x="404774" y="1814866"/>
              <a:ext cx="1147136" cy="4451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Store previous Hall encoder value</a:t>
              </a:r>
            </a:p>
          </p:txBody>
        </p:sp>
        <p:sp>
          <p:nvSpPr>
            <p:cNvPr id="9" name="Diagrama de flujo: proceso 8">
              <a:extLst>
                <a:ext uri="{FF2B5EF4-FFF2-40B4-BE49-F238E27FC236}">
                  <a16:creationId xmlns:a16="http://schemas.microsoft.com/office/drawing/2014/main" id="{2DE875CA-1D2B-45A6-A23F-D7DAD25DE11A}"/>
                </a:ext>
              </a:extLst>
            </p:cNvPr>
            <p:cNvSpPr/>
            <p:nvPr/>
          </p:nvSpPr>
          <p:spPr>
            <a:xfrm>
              <a:off x="404771" y="4881991"/>
              <a:ext cx="1147136" cy="4451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Increase repetition counter</a:t>
              </a:r>
            </a:p>
          </p:txBody>
        </p:sp>
        <p:sp>
          <p:nvSpPr>
            <p:cNvPr id="10" name="Diagrama de flujo: proceso 9">
              <a:extLst>
                <a:ext uri="{FF2B5EF4-FFF2-40B4-BE49-F238E27FC236}">
                  <a16:creationId xmlns:a16="http://schemas.microsoft.com/office/drawing/2014/main" id="{D2755F06-8E7E-4E1D-8DBD-92E91BC7B4A1}"/>
                </a:ext>
              </a:extLst>
            </p:cNvPr>
            <p:cNvSpPr/>
            <p:nvPr/>
          </p:nvSpPr>
          <p:spPr>
            <a:xfrm>
              <a:off x="404771" y="5722427"/>
              <a:ext cx="1147136" cy="4451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Increase timeout counter</a:t>
              </a:r>
            </a:p>
          </p:txBody>
        </p:sp>
        <p:sp>
          <p:nvSpPr>
            <p:cNvPr id="11" name="Diagrama de flujo: decisión 10">
              <a:extLst>
                <a:ext uri="{FF2B5EF4-FFF2-40B4-BE49-F238E27FC236}">
                  <a16:creationId xmlns:a16="http://schemas.microsoft.com/office/drawing/2014/main" id="{CAA66DAC-E3C9-4D78-991F-9A249660184C}"/>
                </a:ext>
              </a:extLst>
            </p:cNvPr>
            <p:cNvSpPr/>
            <p:nvPr/>
          </p:nvSpPr>
          <p:spPr>
            <a:xfrm>
              <a:off x="291062" y="6549538"/>
              <a:ext cx="1374556" cy="110817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Timeout counter &gt; timeout</a:t>
              </a:r>
            </a:p>
          </p:txBody>
        </p:sp>
        <p:sp>
          <p:nvSpPr>
            <p:cNvPr id="14" name="Diagrama de flujo: terminador 13">
              <a:extLst>
                <a:ext uri="{FF2B5EF4-FFF2-40B4-BE49-F238E27FC236}">
                  <a16:creationId xmlns:a16="http://schemas.microsoft.com/office/drawing/2014/main" id="{820717C1-A01C-482E-BCC0-47D8E17BA3AC}"/>
                </a:ext>
              </a:extLst>
            </p:cNvPr>
            <p:cNvSpPr/>
            <p:nvPr/>
          </p:nvSpPr>
          <p:spPr>
            <a:xfrm>
              <a:off x="2748708" y="8917299"/>
              <a:ext cx="879513" cy="25573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End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297C59E7-6017-490D-A5F2-F6BB3110DD0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978342" y="1449531"/>
              <a:ext cx="0" cy="365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EFAE097-5E04-432F-A1D2-B2E13B4074B4}"/>
                </a:ext>
              </a:extLst>
            </p:cNvPr>
            <p:cNvCxnSpPr>
              <a:cxnSpLocks/>
              <a:stCxn id="5" idx="2"/>
              <a:endCxn id="188" idx="0"/>
            </p:cNvCxnSpPr>
            <p:nvPr/>
          </p:nvCxnSpPr>
          <p:spPr>
            <a:xfrm flipH="1">
              <a:off x="978339" y="2260028"/>
              <a:ext cx="3" cy="363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3534058-D829-460A-800A-1E03FF212C9D}"/>
                </a:ext>
              </a:extLst>
            </p:cNvPr>
            <p:cNvCxnSpPr>
              <a:cxnSpLocks/>
              <a:stCxn id="188" idx="2"/>
              <a:endCxn id="7" idx="0"/>
            </p:cNvCxnSpPr>
            <p:nvPr/>
          </p:nvCxnSpPr>
          <p:spPr>
            <a:xfrm>
              <a:off x="978339" y="3068194"/>
              <a:ext cx="14515" cy="364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2174DCFE-ADEE-4B5E-BE23-56C7A88CF42E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flipH="1">
              <a:off x="978339" y="4540987"/>
              <a:ext cx="14515" cy="341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0E23185F-36EA-43E9-BA30-3B8446A93E35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78339" y="5327153"/>
              <a:ext cx="0" cy="395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1A8F2982-E9F5-47E1-B8DF-C3696D634AF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978339" y="6167589"/>
              <a:ext cx="2" cy="381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B6B0621D-281B-46B5-9172-B3B8BB029FF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978340" y="7657708"/>
              <a:ext cx="0" cy="355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2FA434E-983E-4A64-B23D-B51E6E5F5354}"/>
                </a:ext>
              </a:extLst>
            </p:cNvPr>
            <p:cNvSpPr txBox="1"/>
            <p:nvPr/>
          </p:nvSpPr>
          <p:spPr>
            <a:xfrm>
              <a:off x="956936" y="4483987"/>
              <a:ext cx="508916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yes</a:t>
              </a:r>
              <a:endParaRPr lang="en-GB" sz="1000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AC3A8E4-5964-4CF7-8083-6E97D5CEFD03}"/>
                </a:ext>
              </a:extLst>
            </p:cNvPr>
            <p:cNvSpPr txBox="1"/>
            <p:nvPr/>
          </p:nvSpPr>
          <p:spPr>
            <a:xfrm>
              <a:off x="1812915" y="3660874"/>
              <a:ext cx="452730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  <a:endParaRPr lang="en-GB" sz="1000" dirty="0"/>
            </a:p>
          </p:txBody>
        </p:sp>
        <p:sp>
          <p:nvSpPr>
            <p:cNvPr id="40" name="Diagrama de flujo: decisión 39">
              <a:extLst>
                <a:ext uri="{FF2B5EF4-FFF2-40B4-BE49-F238E27FC236}">
                  <a16:creationId xmlns:a16="http://schemas.microsoft.com/office/drawing/2014/main" id="{0520DEC2-D9D7-4524-ACBA-9962417B206D}"/>
                </a:ext>
              </a:extLst>
            </p:cNvPr>
            <p:cNvSpPr/>
            <p:nvPr/>
          </p:nvSpPr>
          <p:spPr>
            <a:xfrm>
              <a:off x="4465562" y="3432817"/>
              <a:ext cx="1869595" cy="110817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New value = 6</a:t>
              </a:r>
            </a:p>
            <a:p>
              <a:pPr algn="ctr"/>
              <a:r>
                <a:rPr lang="es-MX" sz="1000" dirty="0"/>
                <a:t>A</a:t>
              </a:r>
              <a:r>
                <a:rPr lang="en-US" sz="1000" dirty="0"/>
                <a:t>ND</a:t>
              </a:r>
            </a:p>
            <a:p>
              <a:pPr algn="ctr"/>
              <a:r>
                <a:rPr lang="en-US" sz="1000" dirty="0"/>
                <a:t>Old value = 1</a:t>
              </a:r>
            </a:p>
          </p:txBody>
        </p:sp>
        <p:sp>
          <p:nvSpPr>
            <p:cNvPr id="41" name="Diagrama de flujo: decisión 40">
              <a:extLst>
                <a:ext uri="{FF2B5EF4-FFF2-40B4-BE49-F238E27FC236}">
                  <a16:creationId xmlns:a16="http://schemas.microsoft.com/office/drawing/2014/main" id="{8D651249-46D0-4465-B620-23F20AA2AF00}"/>
                </a:ext>
              </a:extLst>
            </p:cNvPr>
            <p:cNvSpPr/>
            <p:nvPr/>
          </p:nvSpPr>
          <p:spPr>
            <a:xfrm>
              <a:off x="2254553" y="3432817"/>
              <a:ext cx="1869595" cy="110817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New value = 1</a:t>
              </a:r>
            </a:p>
            <a:p>
              <a:pPr algn="ctr"/>
              <a:r>
                <a:rPr lang="en-US" sz="1000" dirty="0"/>
                <a:t>AND</a:t>
              </a:r>
            </a:p>
            <a:p>
              <a:pPr algn="ctr"/>
              <a:r>
                <a:rPr lang="en-US" sz="1000" dirty="0"/>
                <a:t>Old value = 6</a:t>
              </a:r>
            </a:p>
          </p:txBody>
        </p:sp>
        <p:sp>
          <p:nvSpPr>
            <p:cNvPr id="62" name="Diagrama de flujo: proceso 61">
              <a:extLst>
                <a:ext uri="{FF2B5EF4-FFF2-40B4-BE49-F238E27FC236}">
                  <a16:creationId xmlns:a16="http://schemas.microsoft.com/office/drawing/2014/main" id="{00616642-8A3A-413D-B3B9-605533F716FD}"/>
                </a:ext>
              </a:extLst>
            </p:cNvPr>
            <p:cNvSpPr/>
            <p:nvPr/>
          </p:nvSpPr>
          <p:spPr>
            <a:xfrm>
              <a:off x="2614901" y="6865496"/>
              <a:ext cx="1147136" cy="4451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Restart </a:t>
              </a:r>
            </a:p>
            <a:p>
              <a:pPr algn="ctr"/>
              <a:r>
                <a:rPr lang="en-US" sz="1000" dirty="0"/>
                <a:t>repetition counter</a:t>
              </a:r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FD647277-FE5E-4E39-89DB-C92C0A6D8D83}"/>
                </a:ext>
              </a:extLst>
            </p:cNvPr>
            <p:cNvCxnSpPr>
              <a:stCxn id="7" idx="3"/>
              <a:endCxn id="41" idx="1"/>
            </p:cNvCxnSpPr>
            <p:nvPr/>
          </p:nvCxnSpPr>
          <p:spPr>
            <a:xfrm>
              <a:off x="1927651" y="3986902"/>
              <a:ext cx="326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BE1322A4-96BB-44D2-949E-4BF8EACFB55D}"/>
                </a:ext>
              </a:extLst>
            </p:cNvPr>
            <p:cNvCxnSpPr>
              <a:stCxn id="41" idx="3"/>
              <a:endCxn id="40" idx="1"/>
            </p:cNvCxnSpPr>
            <p:nvPr/>
          </p:nvCxnSpPr>
          <p:spPr>
            <a:xfrm>
              <a:off x="4124148" y="3986903"/>
              <a:ext cx="3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668E7E8E-1339-4174-BB78-ADEAEC56C6CC}"/>
                </a:ext>
              </a:extLst>
            </p:cNvPr>
            <p:cNvCxnSpPr>
              <a:cxnSpLocks/>
              <a:stCxn id="41" idx="2"/>
              <a:endCxn id="149" idx="0"/>
            </p:cNvCxnSpPr>
            <p:nvPr/>
          </p:nvCxnSpPr>
          <p:spPr>
            <a:xfrm flipH="1">
              <a:off x="3188469" y="4540988"/>
              <a:ext cx="882" cy="663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E0A4A55D-F5C7-4005-BD32-E123FA92D336}"/>
                </a:ext>
              </a:extLst>
            </p:cNvPr>
            <p:cNvCxnSpPr>
              <a:cxnSpLocks/>
              <a:stCxn id="40" idx="2"/>
              <a:endCxn id="150" idx="0"/>
            </p:cNvCxnSpPr>
            <p:nvPr/>
          </p:nvCxnSpPr>
          <p:spPr>
            <a:xfrm flipH="1">
              <a:off x="5398598" y="4540988"/>
              <a:ext cx="1763" cy="663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3400BEA0-CCCB-44BC-8094-03C5623389B3}"/>
                </a:ext>
              </a:extLst>
            </p:cNvPr>
            <p:cNvCxnSpPr>
              <a:cxnSpLocks/>
              <a:stCxn id="149" idx="2"/>
              <a:endCxn id="62" idx="0"/>
            </p:cNvCxnSpPr>
            <p:nvPr/>
          </p:nvCxnSpPr>
          <p:spPr>
            <a:xfrm>
              <a:off x="3188469" y="5982399"/>
              <a:ext cx="0" cy="883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C02E2F02-B821-40FA-B134-06C3B93504AC}"/>
                </a:ext>
              </a:extLst>
            </p:cNvPr>
            <p:cNvSpPr txBox="1"/>
            <p:nvPr/>
          </p:nvSpPr>
          <p:spPr>
            <a:xfrm>
              <a:off x="4035018" y="3632521"/>
              <a:ext cx="452730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  <a:endParaRPr lang="en-GB" sz="1000" dirty="0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2564FE71-72E8-4E18-9A0A-93106F37CA18}"/>
                </a:ext>
              </a:extLst>
            </p:cNvPr>
            <p:cNvSpPr txBox="1"/>
            <p:nvPr/>
          </p:nvSpPr>
          <p:spPr>
            <a:xfrm>
              <a:off x="6223841" y="3632521"/>
              <a:ext cx="452730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  <a:endParaRPr lang="en-GB" sz="1000" dirty="0"/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72310554-52D4-4864-BB66-A6E3D158EF1B}"/>
                </a:ext>
              </a:extLst>
            </p:cNvPr>
            <p:cNvSpPr txBox="1"/>
            <p:nvPr/>
          </p:nvSpPr>
          <p:spPr>
            <a:xfrm>
              <a:off x="3172423" y="4477305"/>
              <a:ext cx="49775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yes</a:t>
              </a:r>
              <a:endParaRPr lang="en-GB" sz="1000" dirty="0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5839E068-395E-4DB0-A616-AD94B6B7383D}"/>
                </a:ext>
              </a:extLst>
            </p:cNvPr>
            <p:cNvSpPr txBox="1"/>
            <p:nvPr/>
          </p:nvSpPr>
          <p:spPr>
            <a:xfrm>
              <a:off x="5398596" y="4497231"/>
              <a:ext cx="56705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yes</a:t>
              </a:r>
              <a:endParaRPr lang="en-GB" sz="1000" dirty="0"/>
            </a:p>
          </p:txBody>
        </p:sp>
        <p:sp>
          <p:nvSpPr>
            <p:cNvPr id="149" name="Diagrama de flujo: proceso 148">
              <a:extLst>
                <a:ext uri="{FF2B5EF4-FFF2-40B4-BE49-F238E27FC236}">
                  <a16:creationId xmlns:a16="http://schemas.microsoft.com/office/drawing/2014/main" id="{B7C42890-5F6F-4D70-8E1B-6C0B378359BF}"/>
                </a:ext>
              </a:extLst>
            </p:cNvPr>
            <p:cNvSpPr/>
            <p:nvPr/>
          </p:nvSpPr>
          <p:spPr>
            <a:xfrm>
              <a:off x="2504262" y="5204448"/>
              <a:ext cx="1368413" cy="77795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Electric speed </a:t>
              </a:r>
            </a:p>
            <a:p>
              <a:pPr algn="ctr"/>
              <a:r>
                <a:rPr lang="en-US" sz="1000" dirty="0"/>
                <a:t>= (timer frequency)</a:t>
              </a:r>
            </a:p>
            <a:p>
              <a:pPr algn="ctr"/>
              <a:r>
                <a:rPr lang="en-US" sz="1000" dirty="0"/>
                <a:t>x (repetition counter)</a:t>
              </a:r>
            </a:p>
            <a:p>
              <a:pPr algn="ctr"/>
              <a:r>
                <a:rPr lang="en-US" sz="1000" dirty="0"/>
                <a:t>x (2 Pi)</a:t>
              </a:r>
            </a:p>
          </p:txBody>
        </p:sp>
        <p:sp>
          <p:nvSpPr>
            <p:cNvPr id="150" name="Diagrama de flujo: proceso 149">
              <a:extLst>
                <a:ext uri="{FF2B5EF4-FFF2-40B4-BE49-F238E27FC236}">
                  <a16:creationId xmlns:a16="http://schemas.microsoft.com/office/drawing/2014/main" id="{B15F8110-74CB-4734-92AC-BB7DACBA0FE6}"/>
                </a:ext>
              </a:extLst>
            </p:cNvPr>
            <p:cNvSpPr/>
            <p:nvPr/>
          </p:nvSpPr>
          <p:spPr>
            <a:xfrm>
              <a:off x="4714391" y="5204448"/>
              <a:ext cx="1368413" cy="77795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Electric speed </a:t>
              </a:r>
            </a:p>
            <a:p>
              <a:pPr algn="ctr"/>
              <a:r>
                <a:rPr lang="en-US" sz="1000" dirty="0"/>
                <a:t>= -(timer frequency)</a:t>
              </a:r>
            </a:p>
            <a:p>
              <a:pPr algn="ctr"/>
              <a:r>
                <a:rPr lang="en-US" sz="1000" dirty="0"/>
                <a:t>x (repetition counter)</a:t>
              </a:r>
            </a:p>
            <a:p>
              <a:pPr algn="ctr"/>
              <a:r>
                <a:rPr lang="en-US" sz="1000" dirty="0"/>
                <a:t>x (2 Pi)</a:t>
              </a:r>
            </a:p>
          </p:txBody>
        </p:sp>
        <p:sp>
          <p:nvSpPr>
            <p:cNvPr id="157" name="Diagrama de flujo: proceso 156">
              <a:extLst>
                <a:ext uri="{FF2B5EF4-FFF2-40B4-BE49-F238E27FC236}">
                  <a16:creationId xmlns:a16="http://schemas.microsoft.com/office/drawing/2014/main" id="{45339EF2-2959-480B-AD96-5A0065F21FDA}"/>
                </a:ext>
              </a:extLst>
            </p:cNvPr>
            <p:cNvSpPr/>
            <p:nvPr/>
          </p:nvSpPr>
          <p:spPr>
            <a:xfrm>
              <a:off x="404771" y="8013638"/>
              <a:ext cx="1147136" cy="4451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Electric speed = 0</a:t>
              </a:r>
            </a:p>
          </p:txBody>
        </p:sp>
        <p:sp>
          <p:nvSpPr>
            <p:cNvPr id="160" name="Trapecio 159">
              <a:extLst>
                <a:ext uri="{FF2B5EF4-FFF2-40B4-BE49-F238E27FC236}">
                  <a16:creationId xmlns:a16="http://schemas.microsoft.com/office/drawing/2014/main" id="{336E5A4F-7C62-4497-9FDB-BF43E14385D0}"/>
                </a:ext>
              </a:extLst>
            </p:cNvPr>
            <p:cNvSpPr/>
            <p:nvPr/>
          </p:nvSpPr>
          <p:spPr>
            <a:xfrm>
              <a:off x="2627065" y="8013638"/>
              <a:ext cx="1122801" cy="445162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Electric speed</a:t>
              </a:r>
            </a:p>
          </p:txBody>
        </p:sp>
        <p:cxnSp>
          <p:nvCxnSpPr>
            <p:cNvPr id="162" name="Conector recto de flecha 161">
              <a:extLst>
                <a:ext uri="{FF2B5EF4-FFF2-40B4-BE49-F238E27FC236}">
                  <a16:creationId xmlns:a16="http://schemas.microsoft.com/office/drawing/2014/main" id="{D2E50C5C-3D2A-4EE3-92BB-E7404A47DADB}"/>
                </a:ext>
              </a:extLst>
            </p:cNvPr>
            <p:cNvCxnSpPr>
              <a:stCxn id="157" idx="3"/>
              <a:endCxn id="160" idx="1"/>
            </p:cNvCxnSpPr>
            <p:nvPr/>
          </p:nvCxnSpPr>
          <p:spPr>
            <a:xfrm>
              <a:off x="1551908" y="8236218"/>
              <a:ext cx="1128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: angular 163">
              <a:extLst>
                <a:ext uri="{FF2B5EF4-FFF2-40B4-BE49-F238E27FC236}">
                  <a16:creationId xmlns:a16="http://schemas.microsoft.com/office/drawing/2014/main" id="{AFF131BD-D3EE-4948-82F1-BD3670AEF9D2}"/>
                </a:ext>
              </a:extLst>
            </p:cNvPr>
            <p:cNvCxnSpPr>
              <a:cxnSpLocks/>
              <a:stCxn id="11" idx="3"/>
              <a:endCxn id="160" idx="1"/>
            </p:cNvCxnSpPr>
            <p:nvPr/>
          </p:nvCxnSpPr>
          <p:spPr>
            <a:xfrm>
              <a:off x="1665617" y="7103623"/>
              <a:ext cx="1014919" cy="11325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Diagrama de flujo: proceso 168">
              <a:extLst>
                <a:ext uri="{FF2B5EF4-FFF2-40B4-BE49-F238E27FC236}">
                  <a16:creationId xmlns:a16="http://schemas.microsoft.com/office/drawing/2014/main" id="{EFD9976D-6EA4-4560-B88C-7AE4677D077C}"/>
                </a:ext>
              </a:extLst>
            </p:cNvPr>
            <p:cNvSpPr/>
            <p:nvPr/>
          </p:nvSpPr>
          <p:spPr>
            <a:xfrm>
              <a:off x="4711319" y="6865496"/>
              <a:ext cx="1469603" cy="4451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Electric speed = </a:t>
              </a:r>
            </a:p>
            <a:p>
              <a:pPr algn="ctr"/>
              <a:r>
                <a:rPr lang="en-US" sz="1000" dirty="0"/>
                <a:t>previous electric speed</a:t>
              </a:r>
            </a:p>
          </p:txBody>
        </p:sp>
        <p:cxnSp>
          <p:nvCxnSpPr>
            <p:cNvPr id="171" name="Conector: angular 170">
              <a:extLst>
                <a:ext uri="{FF2B5EF4-FFF2-40B4-BE49-F238E27FC236}">
                  <a16:creationId xmlns:a16="http://schemas.microsoft.com/office/drawing/2014/main" id="{6D921E37-986F-446D-A193-9F41CF39DF0A}"/>
                </a:ext>
              </a:extLst>
            </p:cNvPr>
            <p:cNvCxnSpPr>
              <a:stCxn id="40" idx="3"/>
              <a:endCxn id="169" idx="3"/>
            </p:cNvCxnSpPr>
            <p:nvPr/>
          </p:nvCxnSpPr>
          <p:spPr>
            <a:xfrm flipH="1">
              <a:off x="6180922" y="3986903"/>
              <a:ext cx="154235" cy="3101174"/>
            </a:xfrm>
            <a:prstGeom prst="bentConnector3">
              <a:avLst>
                <a:gd name="adj1" fmla="val -2533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>
              <a:extLst>
                <a:ext uri="{FF2B5EF4-FFF2-40B4-BE49-F238E27FC236}">
                  <a16:creationId xmlns:a16="http://schemas.microsoft.com/office/drawing/2014/main" id="{41B0D91E-8030-4243-8541-6B55A475D04F}"/>
                </a:ext>
              </a:extLst>
            </p:cNvPr>
            <p:cNvCxnSpPr>
              <a:stCxn id="160" idx="2"/>
              <a:endCxn id="14" idx="0"/>
            </p:cNvCxnSpPr>
            <p:nvPr/>
          </p:nvCxnSpPr>
          <p:spPr>
            <a:xfrm>
              <a:off x="3188465" y="8458799"/>
              <a:ext cx="0" cy="45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: angular 179">
              <a:extLst>
                <a:ext uri="{FF2B5EF4-FFF2-40B4-BE49-F238E27FC236}">
                  <a16:creationId xmlns:a16="http://schemas.microsoft.com/office/drawing/2014/main" id="{10BEDD0F-473D-4E15-87FF-3995CA460247}"/>
                </a:ext>
              </a:extLst>
            </p:cNvPr>
            <p:cNvCxnSpPr>
              <a:cxnSpLocks/>
              <a:stCxn id="150" idx="2"/>
              <a:endCxn id="62" idx="0"/>
            </p:cNvCxnSpPr>
            <p:nvPr/>
          </p:nvCxnSpPr>
          <p:spPr>
            <a:xfrm rot="5400000">
              <a:off x="3851985" y="5318883"/>
              <a:ext cx="883097" cy="22101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de flecha 183">
              <a:extLst>
                <a:ext uri="{FF2B5EF4-FFF2-40B4-BE49-F238E27FC236}">
                  <a16:creationId xmlns:a16="http://schemas.microsoft.com/office/drawing/2014/main" id="{24B7786B-6B1D-47DF-A6C4-F007ADDAF47D}"/>
                </a:ext>
              </a:extLst>
            </p:cNvPr>
            <p:cNvCxnSpPr>
              <a:stCxn id="169" idx="1"/>
              <a:endCxn id="62" idx="3"/>
            </p:cNvCxnSpPr>
            <p:nvPr/>
          </p:nvCxnSpPr>
          <p:spPr>
            <a:xfrm flipH="1">
              <a:off x="3762037" y="7088077"/>
              <a:ext cx="949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de flecha 185">
              <a:extLst>
                <a:ext uri="{FF2B5EF4-FFF2-40B4-BE49-F238E27FC236}">
                  <a16:creationId xmlns:a16="http://schemas.microsoft.com/office/drawing/2014/main" id="{63E30CDD-49B1-4A0C-AC93-27EAA8A2E80A}"/>
                </a:ext>
              </a:extLst>
            </p:cNvPr>
            <p:cNvCxnSpPr>
              <a:stCxn id="62" idx="2"/>
              <a:endCxn id="160" idx="0"/>
            </p:cNvCxnSpPr>
            <p:nvPr/>
          </p:nvCxnSpPr>
          <p:spPr>
            <a:xfrm flipH="1">
              <a:off x="3188465" y="7310658"/>
              <a:ext cx="3" cy="70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Diagrama de flujo: proceso 187">
              <a:extLst>
                <a:ext uri="{FF2B5EF4-FFF2-40B4-BE49-F238E27FC236}">
                  <a16:creationId xmlns:a16="http://schemas.microsoft.com/office/drawing/2014/main" id="{ED962877-D892-404F-8F7F-1CF876633D31}"/>
                </a:ext>
              </a:extLst>
            </p:cNvPr>
            <p:cNvSpPr/>
            <p:nvPr/>
          </p:nvSpPr>
          <p:spPr>
            <a:xfrm>
              <a:off x="404771" y="2623032"/>
              <a:ext cx="1147136" cy="4451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Read new Hall encoder value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7A658995-7354-4415-A541-80095A240FBE}"/>
                </a:ext>
              </a:extLst>
            </p:cNvPr>
            <p:cNvSpPr txBox="1"/>
            <p:nvPr/>
          </p:nvSpPr>
          <p:spPr>
            <a:xfrm>
              <a:off x="984532" y="7648812"/>
              <a:ext cx="508916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yes</a:t>
              </a:r>
              <a:endParaRPr lang="en-GB" sz="1000" dirty="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5E19AA2-C425-4B6E-A177-7954336CE32C}"/>
                </a:ext>
              </a:extLst>
            </p:cNvPr>
            <p:cNvSpPr txBox="1"/>
            <p:nvPr/>
          </p:nvSpPr>
          <p:spPr>
            <a:xfrm>
              <a:off x="1599018" y="6789538"/>
              <a:ext cx="508916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01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902F396-2D8F-47FD-B720-C70FD9B98090}"/>
              </a:ext>
            </a:extLst>
          </p:cNvPr>
          <p:cNvGrpSpPr/>
          <p:nvPr/>
        </p:nvGrpSpPr>
        <p:grpSpPr>
          <a:xfrm>
            <a:off x="232229" y="333829"/>
            <a:ext cx="6342741" cy="11684000"/>
            <a:chOff x="1207602" y="1304629"/>
            <a:chExt cx="4008884" cy="6305946"/>
          </a:xfrm>
        </p:grpSpPr>
        <p:sp>
          <p:nvSpPr>
            <p:cNvPr id="4" name="Diagrama de flujo: terminador 3">
              <a:extLst>
                <a:ext uri="{FF2B5EF4-FFF2-40B4-BE49-F238E27FC236}">
                  <a16:creationId xmlns:a16="http://schemas.microsoft.com/office/drawing/2014/main" id="{162B372F-3448-4751-8CAE-E358BDB422DE}"/>
                </a:ext>
              </a:extLst>
            </p:cNvPr>
            <p:cNvSpPr/>
            <p:nvPr/>
          </p:nvSpPr>
          <p:spPr>
            <a:xfrm>
              <a:off x="1890749" y="1304629"/>
              <a:ext cx="514455" cy="1437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Start</a:t>
              </a:r>
            </a:p>
          </p:txBody>
        </p:sp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7ED95490-228D-4332-A7AA-930DEC25D33D}"/>
                </a:ext>
              </a:extLst>
            </p:cNvPr>
            <p:cNvSpPr/>
            <p:nvPr/>
          </p:nvSpPr>
          <p:spPr>
            <a:xfrm>
              <a:off x="1778456" y="1993793"/>
              <a:ext cx="739040" cy="2502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Calculate Speed and update Hall encoder</a:t>
              </a:r>
            </a:p>
          </p:txBody>
        </p:sp>
        <p:sp>
          <p:nvSpPr>
            <p:cNvPr id="7" name="Diagrama de flujo: decisión 6">
              <a:extLst>
                <a:ext uri="{FF2B5EF4-FFF2-40B4-BE49-F238E27FC236}">
                  <a16:creationId xmlns:a16="http://schemas.microsoft.com/office/drawing/2014/main" id="{156B04E0-7B9F-4A3C-9F42-B1620691D87E}"/>
                </a:ext>
              </a:extLst>
            </p:cNvPr>
            <p:cNvSpPr/>
            <p:nvPr/>
          </p:nvSpPr>
          <p:spPr>
            <a:xfrm>
              <a:off x="1447977" y="2378931"/>
              <a:ext cx="1399998" cy="68462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New Hall encoder value different than previous one</a:t>
              </a:r>
            </a:p>
            <a:p>
              <a:pPr algn="ctr"/>
              <a:r>
                <a:rPr lang="en-US" sz="1000"/>
                <a:t>OR</a:t>
              </a:r>
            </a:p>
            <a:p>
              <a:pPr algn="ctr"/>
              <a:r>
                <a:rPr lang="en-US" sz="1000"/>
                <a:t>Speed &lt; 5 rad/s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831C57A-FFEE-4D5F-8577-6644C93BC94E}"/>
                </a:ext>
              </a:extLst>
            </p:cNvPr>
            <p:cNvSpPr/>
            <p:nvPr/>
          </p:nvSpPr>
          <p:spPr>
            <a:xfrm>
              <a:off x="2531559" y="4016215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3</a:t>
              </a:r>
            </a:p>
          </p:txBody>
        </p:sp>
        <p:sp>
          <p:nvSpPr>
            <p:cNvPr id="17" name="Diagrama de flujo: operación manual 16">
              <a:extLst>
                <a:ext uri="{FF2B5EF4-FFF2-40B4-BE49-F238E27FC236}">
                  <a16:creationId xmlns:a16="http://schemas.microsoft.com/office/drawing/2014/main" id="{6B5E760B-8A48-4FB2-95F3-BAC664BBE6EB}"/>
                </a:ext>
              </a:extLst>
            </p:cNvPr>
            <p:cNvSpPr/>
            <p:nvPr/>
          </p:nvSpPr>
          <p:spPr>
            <a:xfrm>
              <a:off x="1778457" y="1601587"/>
              <a:ext cx="739040" cy="22484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Direction</a:t>
              </a:r>
            </a:p>
          </p:txBody>
        </p:sp>
        <p:sp>
          <p:nvSpPr>
            <p:cNvPr id="18" name="Diagrama de flujo: proceso 17">
              <a:extLst>
                <a:ext uri="{FF2B5EF4-FFF2-40B4-BE49-F238E27FC236}">
                  <a16:creationId xmlns:a16="http://schemas.microsoft.com/office/drawing/2014/main" id="{6540B473-57F6-4AD7-B45F-3A6DA027557F}"/>
                </a:ext>
              </a:extLst>
            </p:cNvPr>
            <p:cNvSpPr/>
            <p:nvPr/>
          </p:nvSpPr>
          <p:spPr>
            <a:xfrm>
              <a:off x="1778456" y="3634211"/>
              <a:ext cx="739040" cy="2017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Switch</a:t>
              </a:r>
            </a:p>
            <a:p>
              <a:pPr algn="ctr"/>
              <a:r>
                <a:rPr lang="en-US" sz="1000"/>
                <a:t>(Hall encoder value)</a:t>
              </a:r>
            </a:p>
          </p:txBody>
        </p:sp>
        <p:sp>
          <p:nvSpPr>
            <p:cNvPr id="19" name="Diagrama de flujo: decisión 18">
              <a:extLst>
                <a:ext uri="{FF2B5EF4-FFF2-40B4-BE49-F238E27FC236}">
                  <a16:creationId xmlns:a16="http://schemas.microsoft.com/office/drawing/2014/main" id="{ECD32A53-C971-4A71-97B3-3BDFD2881F64}"/>
                </a:ext>
              </a:extLst>
            </p:cNvPr>
            <p:cNvSpPr/>
            <p:nvPr/>
          </p:nvSpPr>
          <p:spPr>
            <a:xfrm>
              <a:off x="1748293" y="3221803"/>
              <a:ext cx="799365" cy="24920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Direction</a:t>
              </a:r>
            </a:p>
          </p:txBody>
        </p:sp>
        <p:sp>
          <p:nvSpPr>
            <p:cNvPr id="20" name="Diagrama de flujo: decisión 19">
              <a:extLst>
                <a:ext uri="{FF2B5EF4-FFF2-40B4-BE49-F238E27FC236}">
                  <a16:creationId xmlns:a16="http://schemas.microsoft.com/office/drawing/2014/main" id="{346D48FD-0A67-4825-A811-E5077B4E553A}"/>
                </a:ext>
              </a:extLst>
            </p:cNvPr>
            <p:cNvSpPr/>
            <p:nvPr/>
          </p:nvSpPr>
          <p:spPr>
            <a:xfrm>
              <a:off x="1998209" y="4049776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1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2FCC9288-F965-4BD8-A28B-CBD3E3372688}"/>
                </a:ext>
              </a:extLst>
            </p:cNvPr>
            <p:cNvSpPr/>
            <p:nvPr/>
          </p:nvSpPr>
          <p:spPr>
            <a:xfrm>
              <a:off x="3053758" y="4016215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L1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9DA5BCB-BAAB-4476-94E1-A70B92240F11}"/>
                </a:ext>
              </a:extLst>
            </p:cNvPr>
            <p:cNvSpPr/>
            <p:nvPr/>
          </p:nvSpPr>
          <p:spPr>
            <a:xfrm>
              <a:off x="3568588" y="4015103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2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110C1A00-24BA-4B75-8329-C3D4B232B5E6}"/>
                </a:ext>
              </a:extLst>
            </p:cNvPr>
            <p:cNvSpPr/>
            <p:nvPr/>
          </p:nvSpPr>
          <p:spPr>
            <a:xfrm>
              <a:off x="4295663" y="4015103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1 and 2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D21FEEF-C5CB-442B-8A05-59532AB41B3A}"/>
                </a:ext>
              </a:extLst>
            </p:cNvPr>
            <p:cNvSpPr/>
            <p:nvPr/>
          </p:nvSpPr>
          <p:spPr>
            <a:xfrm>
              <a:off x="2531559" y="4370167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2</a:t>
              </a:r>
            </a:p>
          </p:txBody>
        </p:sp>
        <p:sp>
          <p:nvSpPr>
            <p:cNvPr id="28" name="Diagrama de flujo: decisión 27">
              <a:extLst>
                <a:ext uri="{FF2B5EF4-FFF2-40B4-BE49-F238E27FC236}">
                  <a16:creationId xmlns:a16="http://schemas.microsoft.com/office/drawing/2014/main" id="{11A5AAE8-8855-433A-BEEF-C1DA1515CD74}"/>
                </a:ext>
              </a:extLst>
            </p:cNvPr>
            <p:cNvSpPr/>
            <p:nvPr/>
          </p:nvSpPr>
          <p:spPr>
            <a:xfrm>
              <a:off x="1998209" y="4403728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2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D66CF911-6310-437C-A6C5-FCBDA9E750CA}"/>
                </a:ext>
              </a:extLst>
            </p:cNvPr>
            <p:cNvSpPr/>
            <p:nvPr/>
          </p:nvSpPr>
          <p:spPr>
            <a:xfrm>
              <a:off x="3053758" y="4372811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L1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A0AF7A6-A37D-43BF-A7EF-04CF32756CEF}"/>
                </a:ext>
              </a:extLst>
            </p:cNvPr>
            <p:cNvSpPr/>
            <p:nvPr/>
          </p:nvSpPr>
          <p:spPr>
            <a:xfrm>
              <a:off x="3568588" y="4369055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3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8CE50DE-0D27-47E8-86E4-2C7152BAE025}"/>
                </a:ext>
              </a:extLst>
            </p:cNvPr>
            <p:cNvSpPr/>
            <p:nvPr/>
          </p:nvSpPr>
          <p:spPr>
            <a:xfrm>
              <a:off x="4295663" y="4369055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1 and 3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061F2971-E20F-4AA7-B21D-55E2133E9E11}"/>
                </a:ext>
              </a:extLst>
            </p:cNvPr>
            <p:cNvSpPr/>
            <p:nvPr/>
          </p:nvSpPr>
          <p:spPr>
            <a:xfrm>
              <a:off x="2531559" y="5092530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1</a:t>
              </a:r>
            </a:p>
          </p:txBody>
        </p:sp>
        <p:sp>
          <p:nvSpPr>
            <p:cNvPr id="33" name="Diagrama de flujo: decisión 32">
              <a:extLst>
                <a:ext uri="{FF2B5EF4-FFF2-40B4-BE49-F238E27FC236}">
                  <a16:creationId xmlns:a16="http://schemas.microsoft.com/office/drawing/2014/main" id="{84FE442E-ED7A-4C29-8F4D-9F36349E5E2C}"/>
                </a:ext>
              </a:extLst>
            </p:cNvPr>
            <p:cNvSpPr/>
            <p:nvPr/>
          </p:nvSpPr>
          <p:spPr>
            <a:xfrm>
              <a:off x="1998209" y="5126091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6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49E13DC-DE75-4313-BABC-93ED6993C888}"/>
                </a:ext>
              </a:extLst>
            </p:cNvPr>
            <p:cNvSpPr/>
            <p:nvPr/>
          </p:nvSpPr>
          <p:spPr>
            <a:xfrm>
              <a:off x="3053758" y="5091418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L3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5BDAB0EC-8158-4583-B0D9-9DD8465C32B3}"/>
                </a:ext>
              </a:extLst>
            </p:cNvPr>
            <p:cNvSpPr/>
            <p:nvPr/>
          </p:nvSpPr>
          <p:spPr>
            <a:xfrm>
              <a:off x="3568588" y="5091418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2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1C727A0-B479-4806-BEC8-0F234277CC7B}"/>
                </a:ext>
              </a:extLst>
            </p:cNvPr>
            <p:cNvSpPr/>
            <p:nvPr/>
          </p:nvSpPr>
          <p:spPr>
            <a:xfrm>
              <a:off x="4295663" y="5091418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2 and 3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0D935D91-3C30-431E-BFC6-B7954D672755}"/>
                </a:ext>
              </a:extLst>
            </p:cNvPr>
            <p:cNvSpPr txBox="1"/>
            <p:nvPr/>
          </p:nvSpPr>
          <p:spPr>
            <a:xfrm rot="5400000">
              <a:off x="2052342" y="4767828"/>
              <a:ext cx="276884" cy="25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…</a:t>
              </a:r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3B119F04-B35D-4A2A-9353-68250E0DC7CD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2147975" y="3835983"/>
              <a:ext cx="1" cy="213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2F9BC29F-6253-427C-A735-50E19ABBECD7}"/>
                </a:ext>
              </a:extLst>
            </p:cNvPr>
            <p:cNvCxnSpPr>
              <a:stCxn id="20" idx="3"/>
              <a:endCxn id="11" idx="1"/>
            </p:cNvCxnSpPr>
            <p:nvPr/>
          </p:nvCxnSpPr>
          <p:spPr>
            <a:xfrm flipV="1">
              <a:off x="2297740" y="4148453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68648F7B-4577-42F8-A213-A22038F9F934}"/>
                </a:ext>
              </a:extLst>
            </p:cNvPr>
            <p:cNvCxnSpPr>
              <a:stCxn id="11" idx="3"/>
              <a:endCxn id="24" idx="1"/>
            </p:cNvCxnSpPr>
            <p:nvPr/>
          </p:nvCxnSpPr>
          <p:spPr>
            <a:xfrm>
              <a:off x="2939058" y="4148453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7E7C02A4-6346-446B-B2E5-481AAF8C6543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 flipV="1">
              <a:off x="3453888" y="4147341"/>
              <a:ext cx="114700" cy="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79E37C63-0BA2-437E-9EC2-7A2C517B602B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4180963" y="4147341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AF2B84DD-FC31-43A4-8FD0-B1A03F4C9EF3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2939058" y="4502405"/>
              <a:ext cx="114700" cy="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01AA5F2D-19DE-4F69-A6C9-8958586C4F1E}"/>
                </a:ext>
              </a:extLst>
            </p:cNvPr>
            <p:cNvCxnSpPr>
              <a:stCxn id="29" idx="3"/>
              <a:endCxn id="30" idx="1"/>
            </p:cNvCxnSpPr>
            <p:nvPr/>
          </p:nvCxnSpPr>
          <p:spPr>
            <a:xfrm flipV="1">
              <a:off x="3453888" y="4501293"/>
              <a:ext cx="114700" cy="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B1218506-A50A-4B48-AD75-5F3821991F17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4180963" y="4501293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58271ABE-BF6C-48A9-8829-83DEC4689EDF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 flipV="1">
              <a:off x="2297740" y="5224768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83777636-6E9D-42D8-9734-2A071562B164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2297740" y="4502405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9AAFA41C-D54A-40F7-BBE1-B6B29B782E77}"/>
                </a:ext>
              </a:extLst>
            </p:cNvPr>
            <p:cNvCxnSpPr>
              <a:stCxn id="32" idx="3"/>
              <a:endCxn id="34" idx="1"/>
            </p:cNvCxnSpPr>
            <p:nvPr/>
          </p:nvCxnSpPr>
          <p:spPr>
            <a:xfrm flipV="1">
              <a:off x="2939058" y="5223656"/>
              <a:ext cx="114700" cy="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66247216-11A6-431F-912D-4FF00FCC43B3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3453888" y="5223656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6DFBE89D-A1E3-40CE-9540-D17EA4CAD8D5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180963" y="5223656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1C53DEBB-EEAA-419A-8FF0-2655701FA069}"/>
                </a:ext>
              </a:extLst>
            </p:cNvPr>
            <p:cNvCxnSpPr>
              <a:stCxn id="20" idx="2"/>
              <a:endCxn id="28" idx="0"/>
            </p:cNvCxnSpPr>
            <p:nvPr/>
          </p:nvCxnSpPr>
          <p:spPr>
            <a:xfrm>
              <a:off x="2147975" y="4250735"/>
              <a:ext cx="0" cy="15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>
              <a:extLst>
                <a:ext uri="{FF2B5EF4-FFF2-40B4-BE49-F238E27FC236}">
                  <a16:creationId xmlns:a16="http://schemas.microsoft.com/office/drawing/2014/main" id="{CA150059-2848-44C1-960A-5A62088DE99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147975" y="4604687"/>
              <a:ext cx="0" cy="14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>
              <a:extLst>
                <a:ext uri="{FF2B5EF4-FFF2-40B4-BE49-F238E27FC236}">
                  <a16:creationId xmlns:a16="http://schemas.microsoft.com/office/drawing/2014/main" id="{55DDD839-58D8-4415-9B92-5CF51769E0EB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2147975" y="4952668"/>
              <a:ext cx="0" cy="17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A5768D87-3522-459F-852A-35171B17A19A}"/>
                </a:ext>
              </a:extLst>
            </p:cNvPr>
            <p:cNvCxnSpPr>
              <a:stCxn id="4" idx="2"/>
              <a:endCxn id="17" idx="0"/>
            </p:cNvCxnSpPr>
            <p:nvPr/>
          </p:nvCxnSpPr>
          <p:spPr>
            <a:xfrm>
              <a:off x="2147977" y="1448371"/>
              <a:ext cx="0" cy="15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>
              <a:extLst>
                <a:ext uri="{FF2B5EF4-FFF2-40B4-BE49-F238E27FC236}">
                  <a16:creationId xmlns:a16="http://schemas.microsoft.com/office/drawing/2014/main" id="{6F89AED9-B723-4B66-A9CE-AF9B0D6E47AC}"/>
                </a:ext>
              </a:extLst>
            </p:cNvPr>
            <p:cNvCxnSpPr>
              <a:stCxn id="17" idx="2"/>
              <a:endCxn id="6" idx="0"/>
            </p:cNvCxnSpPr>
            <p:nvPr/>
          </p:nvCxnSpPr>
          <p:spPr>
            <a:xfrm flipH="1">
              <a:off x="2147976" y="1826427"/>
              <a:ext cx="1" cy="16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D226858D-C98D-447A-B55D-70925392E14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147976" y="2244011"/>
              <a:ext cx="0" cy="13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5E71D447-79DE-43E9-A4A0-6A5D1D8BE949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>
            <a:xfrm>
              <a:off x="2147976" y="3063558"/>
              <a:ext cx="0" cy="158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63959AF-1C26-4B06-80DE-06E60DA20BC7}"/>
                </a:ext>
              </a:extLst>
            </p:cNvPr>
            <p:cNvCxnSpPr>
              <a:stCxn id="19" idx="2"/>
              <a:endCxn id="18" idx="0"/>
            </p:cNvCxnSpPr>
            <p:nvPr/>
          </p:nvCxnSpPr>
          <p:spPr>
            <a:xfrm>
              <a:off x="2147976" y="3471012"/>
              <a:ext cx="0" cy="163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0906E1D-0635-439F-BA53-92D54EFF5CEA}"/>
                </a:ext>
              </a:extLst>
            </p:cNvPr>
            <p:cNvSpPr/>
            <p:nvPr/>
          </p:nvSpPr>
          <p:spPr>
            <a:xfrm>
              <a:off x="2531559" y="5928613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3</a:t>
              </a:r>
            </a:p>
          </p:txBody>
        </p:sp>
        <p:sp>
          <p:nvSpPr>
            <p:cNvPr id="95" name="Diagrama de flujo: proceso 94">
              <a:extLst>
                <a:ext uri="{FF2B5EF4-FFF2-40B4-BE49-F238E27FC236}">
                  <a16:creationId xmlns:a16="http://schemas.microsoft.com/office/drawing/2014/main" id="{F8248BB1-F316-43A1-96FE-51034B89C4EB}"/>
                </a:ext>
              </a:extLst>
            </p:cNvPr>
            <p:cNvSpPr/>
            <p:nvPr/>
          </p:nvSpPr>
          <p:spPr>
            <a:xfrm>
              <a:off x="1778456" y="5546609"/>
              <a:ext cx="739040" cy="2017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Switch</a:t>
              </a:r>
            </a:p>
            <a:p>
              <a:pPr algn="ctr"/>
              <a:r>
                <a:rPr lang="en-US" sz="1000"/>
                <a:t>(Hall encoder value)</a:t>
              </a:r>
            </a:p>
          </p:txBody>
        </p:sp>
        <p:sp>
          <p:nvSpPr>
            <p:cNvPr id="96" name="Diagrama de flujo: decisión 95">
              <a:extLst>
                <a:ext uri="{FF2B5EF4-FFF2-40B4-BE49-F238E27FC236}">
                  <a16:creationId xmlns:a16="http://schemas.microsoft.com/office/drawing/2014/main" id="{94E537BF-05A0-4D42-95AB-4E60537F14AB}"/>
                </a:ext>
              </a:extLst>
            </p:cNvPr>
            <p:cNvSpPr/>
            <p:nvPr/>
          </p:nvSpPr>
          <p:spPr>
            <a:xfrm>
              <a:off x="1998209" y="5962174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1</a:t>
              </a: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DC116829-8E52-438D-BE25-9EC2B3139E79}"/>
                </a:ext>
              </a:extLst>
            </p:cNvPr>
            <p:cNvSpPr/>
            <p:nvPr/>
          </p:nvSpPr>
          <p:spPr>
            <a:xfrm>
              <a:off x="3053758" y="5928613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L2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CD2CC11B-6B8D-4B4A-B2FE-3689D87568F6}"/>
                </a:ext>
              </a:extLst>
            </p:cNvPr>
            <p:cNvSpPr/>
            <p:nvPr/>
          </p:nvSpPr>
          <p:spPr>
            <a:xfrm>
              <a:off x="3568588" y="5927501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1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4CE745BA-2B87-4EAD-963C-6F020976003E}"/>
                </a:ext>
              </a:extLst>
            </p:cNvPr>
            <p:cNvSpPr/>
            <p:nvPr/>
          </p:nvSpPr>
          <p:spPr>
            <a:xfrm>
              <a:off x="4295663" y="5927501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1 and 2</a:t>
              </a: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8B3A47A0-88F7-4F4D-8134-5B453A0C2F0F}"/>
                </a:ext>
              </a:extLst>
            </p:cNvPr>
            <p:cNvSpPr/>
            <p:nvPr/>
          </p:nvSpPr>
          <p:spPr>
            <a:xfrm>
              <a:off x="2531559" y="6282565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2</a:t>
              </a:r>
            </a:p>
          </p:txBody>
        </p:sp>
        <p:sp>
          <p:nvSpPr>
            <p:cNvPr id="101" name="Diagrama de flujo: decisión 100">
              <a:extLst>
                <a:ext uri="{FF2B5EF4-FFF2-40B4-BE49-F238E27FC236}">
                  <a16:creationId xmlns:a16="http://schemas.microsoft.com/office/drawing/2014/main" id="{385D3896-8396-41B6-B105-B506B30B2267}"/>
                </a:ext>
              </a:extLst>
            </p:cNvPr>
            <p:cNvSpPr/>
            <p:nvPr/>
          </p:nvSpPr>
          <p:spPr>
            <a:xfrm>
              <a:off x="1998209" y="6316126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2</a:t>
              </a: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CCEF56FD-6B57-407A-8227-3BC9DD1DC5BC}"/>
                </a:ext>
              </a:extLst>
            </p:cNvPr>
            <p:cNvSpPr/>
            <p:nvPr/>
          </p:nvSpPr>
          <p:spPr>
            <a:xfrm>
              <a:off x="3053758" y="6285209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L3</a:t>
              </a:r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2EFE59B7-ADB7-4CE3-85CD-64F1EEE27211}"/>
                </a:ext>
              </a:extLst>
            </p:cNvPr>
            <p:cNvSpPr/>
            <p:nvPr/>
          </p:nvSpPr>
          <p:spPr>
            <a:xfrm>
              <a:off x="3568588" y="6281453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1</a:t>
              </a:r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8785FD92-E71F-407D-B16A-0F8445FDA772}"/>
                </a:ext>
              </a:extLst>
            </p:cNvPr>
            <p:cNvSpPr/>
            <p:nvPr/>
          </p:nvSpPr>
          <p:spPr>
            <a:xfrm>
              <a:off x="4295663" y="6281453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1 and 3</a:t>
              </a:r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A0922DCA-83E4-4D06-B247-95994F782882}"/>
                </a:ext>
              </a:extLst>
            </p:cNvPr>
            <p:cNvSpPr/>
            <p:nvPr/>
          </p:nvSpPr>
          <p:spPr>
            <a:xfrm>
              <a:off x="2531559" y="7004928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1</a:t>
              </a:r>
            </a:p>
          </p:txBody>
        </p:sp>
        <p:sp>
          <p:nvSpPr>
            <p:cNvPr id="106" name="Diagrama de flujo: decisión 105">
              <a:extLst>
                <a:ext uri="{FF2B5EF4-FFF2-40B4-BE49-F238E27FC236}">
                  <a16:creationId xmlns:a16="http://schemas.microsoft.com/office/drawing/2014/main" id="{31CAE43C-8FCA-494A-9690-89F0680801E6}"/>
                </a:ext>
              </a:extLst>
            </p:cNvPr>
            <p:cNvSpPr/>
            <p:nvPr/>
          </p:nvSpPr>
          <p:spPr>
            <a:xfrm>
              <a:off x="1998209" y="7038489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6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AD327617-284A-4355-AEC4-3C694940E301}"/>
                </a:ext>
              </a:extLst>
            </p:cNvPr>
            <p:cNvSpPr/>
            <p:nvPr/>
          </p:nvSpPr>
          <p:spPr>
            <a:xfrm>
              <a:off x="3053758" y="7003816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L2</a:t>
              </a:r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39072C5F-B328-4D1A-9A97-5D3F8478B921}"/>
                </a:ext>
              </a:extLst>
            </p:cNvPr>
            <p:cNvSpPr/>
            <p:nvPr/>
          </p:nvSpPr>
          <p:spPr>
            <a:xfrm>
              <a:off x="3568588" y="7003816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3</a:t>
              </a: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A6314470-F19E-443D-B0E3-B0365FD110FC}"/>
                </a:ext>
              </a:extLst>
            </p:cNvPr>
            <p:cNvSpPr/>
            <p:nvPr/>
          </p:nvSpPr>
          <p:spPr>
            <a:xfrm>
              <a:off x="4295663" y="7003816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2 and 3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F9DCFEA6-8BA2-4C7A-9B5E-1E6CFD418A06}"/>
                </a:ext>
              </a:extLst>
            </p:cNvPr>
            <p:cNvSpPr txBox="1"/>
            <p:nvPr/>
          </p:nvSpPr>
          <p:spPr>
            <a:xfrm rot="5400000">
              <a:off x="2077334" y="6650777"/>
              <a:ext cx="276884" cy="15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…</a:t>
              </a:r>
            </a:p>
          </p:txBody>
        </p:sp>
        <p:cxnSp>
          <p:nvCxnSpPr>
            <p:cNvPr id="111" name="Conector recto de flecha 110">
              <a:extLst>
                <a:ext uri="{FF2B5EF4-FFF2-40B4-BE49-F238E27FC236}">
                  <a16:creationId xmlns:a16="http://schemas.microsoft.com/office/drawing/2014/main" id="{22A04CC1-7E0B-4EA0-9B2F-5C318FCA0D8C}"/>
                </a:ext>
              </a:extLst>
            </p:cNvPr>
            <p:cNvCxnSpPr>
              <a:stCxn id="95" idx="2"/>
              <a:endCxn id="96" idx="0"/>
            </p:cNvCxnSpPr>
            <p:nvPr/>
          </p:nvCxnSpPr>
          <p:spPr>
            <a:xfrm flipH="1">
              <a:off x="2147975" y="5748381"/>
              <a:ext cx="1" cy="213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95EBDC55-7E81-46FD-A96D-B75A1E6834F5}"/>
                </a:ext>
              </a:extLst>
            </p:cNvPr>
            <p:cNvCxnSpPr>
              <a:stCxn id="96" idx="3"/>
              <a:endCxn id="94" idx="1"/>
            </p:cNvCxnSpPr>
            <p:nvPr/>
          </p:nvCxnSpPr>
          <p:spPr>
            <a:xfrm flipV="1">
              <a:off x="2297740" y="6060851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B5746FB3-CCAF-4C35-BCC6-8E2AD634C8FF}"/>
                </a:ext>
              </a:extLst>
            </p:cNvPr>
            <p:cNvCxnSpPr>
              <a:stCxn id="94" idx="3"/>
              <a:endCxn id="97" idx="1"/>
            </p:cNvCxnSpPr>
            <p:nvPr/>
          </p:nvCxnSpPr>
          <p:spPr>
            <a:xfrm>
              <a:off x="2939058" y="6060851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de flecha 113">
              <a:extLst>
                <a:ext uri="{FF2B5EF4-FFF2-40B4-BE49-F238E27FC236}">
                  <a16:creationId xmlns:a16="http://schemas.microsoft.com/office/drawing/2014/main" id="{15DE24E6-3D6D-48BA-BB2E-33743B6F314C}"/>
                </a:ext>
              </a:extLst>
            </p:cNvPr>
            <p:cNvCxnSpPr>
              <a:stCxn id="97" idx="3"/>
              <a:endCxn id="98" idx="1"/>
            </p:cNvCxnSpPr>
            <p:nvPr/>
          </p:nvCxnSpPr>
          <p:spPr>
            <a:xfrm flipV="1">
              <a:off x="3453888" y="6059739"/>
              <a:ext cx="114700" cy="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>
              <a:extLst>
                <a:ext uri="{FF2B5EF4-FFF2-40B4-BE49-F238E27FC236}">
                  <a16:creationId xmlns:a16="http://schemas.microsoft.com/office/drawing/2014/main" id="{EFABED15-3787-4A2B-BDB0-FD7F28FE0BFE}"/>
                </a:ext>
              </a:extLst>
            </p:cNvPr>
            <p:cNvCxnSpPr>
              <a:stCxn id="98" idx="3"/>
              <a:endCxn id="99" idx="1"/>
            </p:cNvCxnSpPr>
            <p:nvPr/>
          </p:nvCxnSpPr>
          <p:spPr>
            <a:xfrm>
              <a:off x="4180963" y="6059739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F4DC9EE4-C0F7-4964-9088-B12A91308E8C}"/>
                </a:ext>
              </a:extLst>
            </p:cNvPr>
            <p:cNvCxnSpPr>
              <a:stCxn id="100" idx="3"/>
              <a:endCxn id="102" idx="1"/>
            </p:cNvCxnSpPr>
            <p:nvPr/>
          </p:nvCxnSpPr>
          <p:spPr>
            <a:xfrm>
              <a:off x="2939058" y="6414803"/>
              <a:ext cx="114700" cy="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99D79411-6C3C-4441-BE45-422D7D87FE00}"/>
                </a:ext>
              </a:extLst>
            </p:cNvPr>
            <p:cNvCxnSpPr>
              <a:stCxn id="102" idx="3"/>
              <a:endCxn id="103" idx="1"/>
            </p:cNvCxnSpPr>
            <p:nvPr/>
          </p:nvCxnSpPr>
          <p:spPr>
            <a:xfrm flipV="1">
              <a:off x="3453888" y="6413691"/>
              <a:ext cx="114700" cy="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C1ABD05B-FAE4-40AB-8D64-0D8BC25789DD}"/>
                </a:ext>
              </a:extLst>
            </p:cNvPr>
            <p:cNvCxnSpPr>
              <a:stCxn id="103" idx="3"/>
              <a:endCxn id="104" idx="1"/>
            </p:cNvCxnSpPr>
            <p:nvPr/>
          </p:nvCxnSpPr>
          <p:spPr>
            <a:xfrm>
              <a:off x="4180963" y="6413691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>
              <a:extLst>
                <a:ext uri="{FF2B5EF4-FFF2-40B4-BE49-F238E27FC236}">
                  <a16:creationId xmlns:a16="http://schemas.microsoft.com/office/drawing/2014/main" id="{BFFB2A74-20A3-46E6-9407-CEB11D7EC66B}"/>
                </a:ext>
              </a:extLst>
            </p:cNvPr>
            <p:cNvCxnSpPr>
              <a:stCxn id="106" idx="3"/>
              <a:endCxn id="105" idx="1"/>
            </p:cNvCxnSpPr>
            <p:nvPr/>
          </p:nvCxnSpPr>
          <p:spPr>
            <a:xfrm flipV="1">
              <a:off x="2297740" y="7137166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99C85741-7720-4695-AD88-A1BFD593F6E4}"/>
                </a:ext>
              </a:extLst>
            </p:cNvPr>
            <p:cNvCxnSpPr>
              <a:stCxn id="101" idx="3"/>
              <a:endCxn id="100" idx="1"/>
            </p:cNvCxnSpPr>
            <p:nvPr/>
          </p:nvCxnSpPr>
          <p:spPr>
            <a:xfrm flipV="1">
              <a:off x="2297740" y="6414803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de flecha 120">
              <a:extLst>
                <a:ext uri="{FF2B5EF4-FFF2-40B4-BE49-F238E27FC236}">
                  <a16:creationId xmlns:a16="http://schemas.microsoft.com/office/drawing/2014/main" id="{B91F70FB-9DAE-4E29-913E-081661A7EE23}"/>
                </a:ext>
              </a:extLst>
            </p:cNvPr>
            <p:cNvCxnSpPr>
              <a:stCxn id="105" idx="3"/>
              <a:endCxn id="107" idx="1"/>
            </p:cNvCxnSpPr>
            <p:nvPr/>
          </p:nvCxnSpPr>
          <p:spPr>
            <a:xfrm flipV="1">
              <a:off x="2939058" y="7136054"/>
              <a:ext cx="114700" cy="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de flecha 121">
              <a:extLst>
                <a:ext uri="{FF2B5EF4-FFF2-40B4-BE49-F238E27FC236}">
                  <a16:creationId xmlns:a16="http://schemas.microsoft.com/office/drawing/2014/main" id="{8773CF72-B0B7-432C-B7FD-B773B6F5C82B}"/>
                </a:ext>
              </a:extLst>
            </p:cNvPr>
            <p:cNvCxnSpPr>
              <a:stCxn id="107" idx="3"/>
              <a:endCxn id="108" idx="1"/>
            </p:cNvCxnSpPr>
            <p:nvPr/>
          </p:nvCxnSpPr>
          <p:spPr>
            <a:xfrm>
              <a:off x="3453888" y="7136054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de flecha 122">
              <a:extLst>
                <a:ext uri="{FF2B5EF4-FFF2-40B4-BE49-F238E27FC236}">
                  <a16:creationId xmlns:a16="http://schemas.microsoft.com/office/drawing/2014/main" id="{086CC50C-1374-4D34-AA44-DD7303630DF2}"/>
                </a:ext>
              </a:extLst>
            </p:cNvPr>
            <p:cNvCxnSpPr>
              <a:stCxn id="108" idx="3"/>
              <a:endCxn id="109" idx="1"/>
            </p:cNvCxnSpPr>
            <p:nvPr/>
          </p:nvCxnSpPr>
          <p:spPr>
            <a:xfrm>
              <a:off x="4180963" y="7136054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id="{ECE83473-1FDF-465C-A2C4-6B3F374ABC79}"/>
                </a:ext>
              </a:extLst>
            </p:cNvPr>
            <p:cNvCxnSpPr>
              <a:stCxn id="96" idx="2"/>
              <a:endCxn id="101" idx="0"/>
            </p:cNvCxnSpPr>
            <p:nvPr/>
          </p:nvCxnSpPr>
          <p:spPr>
            <a:xfrm>
              <a:off x="2147975" y="6163133"/>
              <a:ext cx="0" cy="15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id="{CCC34BC8-5826-431C-A839-846B6BCA9162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>
              <a:off x="2147975" y="6517085"/>
              <a:ext cx="0" cy="14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>
              <a:extLst>
                <a:ext uri="{FF2B5EF4-FFF2-40B4-BE49-F238E27FC236}">
                  <a16:creationId xmlns:a16="http://schemas.microsoft.com/office/drawing/2014/main" id="{80E73E95-146A-450D-B317-80169C1C9E58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2147975" y="6865066"/>
              <a:ext cx="0" cy="17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: angular 127">
              <a:extLst>
                <a:ext uri="{FF2B5EF4-FFF2-40B4-BE49-F238E27FC236}">
                  <a16:creationId xmlns:a16="http://schemas.microsoft.com/office/drawing/2014/main" id="{89EC51F6-8E36-4DE6-A607-B04166179807}"/>
                </a:ext>
              </a:extLst>
            </p:cNvPr>
            <p:cNvCxnSpPr>
              <a:stCxn id="19" idx="1"/>
              <a:endCxn id="95" idx="1"/>
            </p:cNvCxnSpPr>
            <p:nvPr/>
          </p:nvCxnSpPr>
          <p:spPr>
            <a:xfrm rot="10800000" flipH="1" flipV="1">
              <a:off x="1748292" y="3346407"/>
              <a:ext cx="30163" cy="2301087"/>
            </a:xfrm>
            <a:prstGeom prst="bentConnector3">
              <a:avLst>
                <a:gd name="adj1" fmla="val -7578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747284-F4BF-480B-94DE-836D510D66FA}"/>
                </a:ext>
              </a:extLst>
            </p:cNvPr>
            <p:cNvSpPr txBox="1"/>
            <p:nvPr/>
          </p:nvSpPr>
          <p:spPr>
            <a:xfrm>
              <a:off x="1207602" y="3126429"/>
              <a:ext cx="731709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Counter-Clockwise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F7382E64-F09F-460A-A3ED-33612EF7DA56}"/>
                </a:ext>
              </a:extLst>
            </p:cNvPr>
            <p:cNvSpPr txBox="1"/>
            <p:nvPr/>
          </p:nvSpPr>
          <p:spPr>
            <a:xfrm>
              <a:off x="2135626" y="3420418"/>
              <a:ext cx="439917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Clockwise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9383C1C6-5772-4A56-B005-B190F3FFFCCB}"/>
                </a:ext>
              </a:extLst>
            </p:cNvPr>
            <p:cNvSpPr txBox="1"/>
            <p:nvPr/>
          </p:nvSpPr>
          <p:spPr>
            <a:xfrm>
              <a:off x="1837864" y="4222908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23BFDCE3-AC2B-4AF8-BF1C-9C6D752E51A7}"/>
                </a:ext>
              </a:extLst>
            </p:cNvPr>
            <p:cNvSpPr txBox="1"/>
            <p:nvPr/>
          </p:nvSpPr>
          <p:spPr>
            <a:xfrm>
              <a:off x="1833741" y="4585310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0E8227C8-35FD-42FA-814A-C52378784C42}"/>
                </a:ext>
              </a:extLst>
            </p:cNvPr>
            <p:cNvSpPr txBox="1"/>
            <p:nvPr/>
          </p:nvSpPr>
          <p:spPr>
            <a:xfrm>
              <a:off x="1819038" y="4945800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E78ACC4B-7574-4F8F-AA0D-5BC9E0A45707}"/>
                </a:ext>
              </a:extLst>
            </p:cNvPr>
            <p:cNvSpPr txBox="1"/>
            <p:nvPr/>
          </p:nvSpPr>
          <p:spPr>
            <a:xfrm>
              <a:off x="1828978" y="6118552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4AA910F5-773C-40C3-90D5-67BCE6D9EE0F}"/>
                </a:ext>
              </a:extLst>
            </p:cNvPr>
            <p:cNvSpPr txBox="1"/>
            <p:nvPr/>
          </p:nvSpPr>
          <p:spPr>
            <a:xfrm>
              <a:off x="1837864" y="6451350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EFCAFD96-9688-4344-8DCC-A819FD8D80F9}"/>
                </a:ext>
              </a:extLst>
            </p:cNvPr>
            <p:cNvSpPr txBox="1"/>
            <p:nvPr/>
          </p:nvSpPr>
          <p:spPr>
            <a:xfrm>
              <a:off x="1837864" y="6877302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41" name="Diagrama de flujo: terminador 140">
              <a:extLst>
                <a:ext uri="{FF2B5EF4-FFF2-40B4-BE49-F238E27FC236}">
                  <a16:creationId xmlns:a16="http://schemas.microsoft.com/office/drawing/2014/main" id="{DF244D2F-166B-4C4A-A612-C89A44B5F2D6}"/>
                </a:ext>
              </a:extLst>
            </p:cNvPr>
            <p:cNvSpPr/>
            <p:nvPr/>
          </p:nvSpPr>
          <p:spPr>
            <a:xfrm>
              <a:off x="4702031" y="7466833"/>
              <a:ext cx="514455" cy="1437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End</a:t>
              </a:r>
            </a:p>
          </p:txBody>
        </p:sp>
        <p:cxnSp>
          <p:nvCxnSpPr>
            <p:cNvPr id="143" name="Conector: angular 142">
              <a:extLst>
                <a:ext uri="{FF2B5EF4-FFF2-40B4-BE49-F238E27FC236}">
                  <a16:creationId xmlns:a16="http://schemas.microsoft.com/office/drawing/2014/main" id="{ADFC8B75-4917-44AC-9DED-AE4070D0875E}"/>
                </a:ext>
              </a:extLst>
            </p:cNvPr>
            <p:cNvCxnSpPr>
              <a:stCxn id="26" idx="3"/>
              <a:endCxn id="141" idx="0"/>
            </p:cNvCxnSpPr>
            <p:nvPr/>
          </p:nvCxnSpPr>
          <p:spPr>
            <a:xfrm>
              <a:off x="4695793" y="4147341"/>
              <a:ext cx="263466" cy="33194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: angular 144">
              <a:extLst>
                <a:ext uri="{FF2B5EF4-FFF2-40B4-BE49-F238E27FC236}">
                  <a16:creationId xmlns:a16="http://schemas.microsoft.com/office/drawing/2014/main" id="{8A0317A2-9801-4E6D-9574-E16A17A27BCF}"/>
                </a:ext>
              </a:extLst>
            </p:cNvPr>
            <p:cNvCxnSpPr>
              <a:stCxn id="31" idx="3"/>
              <a:endCxn id="141" idx="0"/>
            </p:cNvCxnSpPr>
            <p:nvPr/>
          </p:nvCxnSpPr>
          <p:spPr>
            <a:xfrm>
              <a:off x="4695793" y="4501293"/>
              <a:ext cx="263466" cy="29655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7F879276-3466-48B7-AE8B-3ACA019D1D8E}"/>
                </a:ext>
              </a:extLst>
            </p:cNvPr>
            <p:cNvCxnSpPr>
              <a:stCxn id="36" idx="3"/>
              <a:endCxn id="141" idx="0"/>
            </p:cNvCxnSpPr>
            <p:nvPr/>
          </p:nvCxnSpPr>
          <p:spPr>
            <a:xfrm>
              <a:off x="4695793" y="5223656"/>
              <a:ext cx="263466" cy="22431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: angular 148">
              <a:extLst>
                <a:ext uri="{FF2B5EF4-FFF2-40B4-BE49-F238E27FC236}">
                  <a16:creationId xmlns:a16="http://schemas.microsoft.com/office/drawing/2014/main" id="{2297B538-1BC9-4BC3-BA9D-B182422F7CDA}"/>
                </a:ext>
              </a:extLst>
            </p:cNvPr>
            <p:cNvCxnSpPr>
              <a:stCxn id="99" idx="3"/>
              <a:endCxn id="141" idx="0"/>
            </p:cNvCxnSpPr>
            <p:nvPr/>
          </p:nvCxnSpPr>
          <p:spPr>
            <a:xfrm>
              <a:off x="4695793" y="6059739"/>
              <a:ext cx="263466" cy="14070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: angular 150">
              <a:extLst>
                <a:ext uri="{FF2B5EF4-FFF2-40B4-BE49-F238E27FC236}">
                  <a16:creationId xmlns:a16="http://schemas.microsoft.com/office/drawing/2014/main" id="{3DDD730B-A7BC-47D4-B1E2-16A8BBBD6A0B}"/>
                </a:ext>
              </a:extLst>
            </p:cNvPr>
            <p:cNvCxnSpPr>
              <a:stCxn id="104" idx="3"/>
              <a:endCxn id="141" idx="0"/>
            </p:cNvCxnSpPr>
            <p:nvPr/>
          </p:nvCxnSpPr>
          <p:spPr>
            <a:xfrm>
              <a:off x="4695793" y="6413691"/>
              <a:ext cx="263466" cy="10531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: angular 152">
              <a:extLst>
                <a:ext uri="{FF2B5EF4-FFF2-40B4-BE49-F238E27FC236}">
                  <a16:creationId xmlns:a16="http://schemas.microsoft.com/office/drawing/2014/main" id="{DB1F824E-D81A-46E9-8630-C0FA8CBA9861}"/>
                </a:ext>
              </a:extLst>
            </p:cNvPr>
            <p:cNvCxnSpPr>
              <a:stCxn id="109" idx="3"/>
              <a:endCxn id="141" idx="0"/>
            </p:cNvCxnSpPr>
            <p:nvPr/>
          </p:nvCxnSpPr>
          <p:spPr>
            <a:xfrm>
              <a:off x="4695793" y="7136054"/>
              <a:ext cx="263466" cy="3307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8959F8A7-EA46-4454-983F-861CEF2635E6}"/>
                </a:ext>
              </a:extLst>
            </p:cNvPr>
            <p:cNvSpPr txBox="1"/>
            <p:nvPr/>
          </p:nvSpPr>
          <p:spPr>
            <a:xfrm>
              <a:off x="2166800" y="3046820"/>
              <a:ext cx="225126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yes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ADDD47BB-7BE9-4689-8316-7BF22C211C82}"/>
                </a:ext>
              </a:extLst>
            </p:cNvPr>
            <p:cNvSpPr txBox="1"/>
            <p:nvPr/>
          </p:nvSpPr>
          <p:spPr>
            <a:xfrm>
              <a:off x="2720056" y="2489358"/>
              <a:ext cx="201823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no</a:t>
              </a:r>
            </a:p>
          </p:txBody>
        </p:sp>
        <p:cxnSp>
          <p:nvCxnSpPr>
            <p:cNvPr id="157" name="Conector: angular 156">
              <a:extLst>
                <a:ext uri="{FF2B5EF4-FFF2-40B4-BE49-F238E27FC236}">
                  <a16:creationId xmlns:a16="http://schemas.microsoft.com/office/drawing/2014/main" id="{54C92D75-3B65-403D-960B-56B67AD66D84}"/>
                </a:ext>
              </a:extLst>
            </p:cNvPr>
            <p:cNvCxnSpPr>
              <a:stCxn id="7" idx="3"/>
              <a:endCxn id="141" idx="0"/>
            </p:cNvCxnSpPr>
            <p:nvPr/>
          </p:nvCxnSpPr>
          <p:spPr>
            <a:xfrm>
              <a:off x="2847975" y="2721245"/>
              <a:ext cx="2111284" cy="47455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71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1EA4B9E3-A1FD-4B7D-8CCE-0C2454B6A7A2}"/>
              </a:ext>
            </a:extLst>
          </p:cNvPr>
          <p:cNvGrpSpPr/>
          <p:nvPr/>
        </p:nvGrpSpPr>
        <p:grpSpPr>
          <a:xfrm>
            <a:off x="1436914" y="174171"/>
            <a:ext cx="2627086" cy="11480800"/>
            <a:chOff x="1436914" y="174171"/>
            <a:chExt cx="2627086" cy="11480800"/>
          </a:xfrm>
        </p:grpSpPr>
        <p:sp>
          <p:nvSpPr>
            <p:cNvPr id="4" name="Diagrama de flujo: terminador 3">
              <a:extLst>
                <a:ext uri="{FF2B5EF4-FFF2-40B4-BE49-F238E27FC236}">
                  <a16:creationId xmlns:a16="http://schemas.microsoft.com/office/drawing/2014/main" id="{4C67ECA3-AB1A-4332-8AC5-C74FD8260378}"/>
                </a:ext>
              </a:extLst>
            </p:cNvPr>
            <p:cNvSpPr/>
            <p:nvPr/>
          </p:nvSpPr>
          <p:spPr>
            <a:xfrm>
              <a:off x="2197551" y="174171"/>
              <a:ext cx="1105809" cy="3607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Start</a:t>
              </a:r>
            </a:p>
          </p:txBody>
        </p:sp>
        <p:sp>
          <p:nvSpPr>
            <p:cNvPr id="5" name="Diagrama de flujo: proceso 4">
              <a:extLst>
                <a:ext uri="{FF2B5EF4-FFF2-40B4-BE49-F238E27FC236}">
                  <a16:creationId xmlns:a16="http://schemas.microsoft.com/office/drawing/2014/main" id="{A7B53E2A-B863-46E8-B697-73375A09AE09}"/>
                </a:ext>
              </a:extLst>
            </p:cNvPr>
            <p:cNvSpPr/>
            <p:nvPr/>
          </p:nvSpPr>
          <p:spPr>
            <a:xfrm>
              <a:off x="1956180" y="1682742"/>
              <a:ext cx="1588549" cy="37628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Calculate speed</a:t>
              </a:r>
            </a:p>
          </p:txBody>
        </p:sp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65283048-0D21-417F-B4C4-C43551D53ED8}"/>
                </a:ext>
              </a:extLst>
            </p:cNvPr>
            <p:cNvSpPr/>
            <p:nvPr/>
          </p:nvSpPr>
          <p:spPr>
            <a:xfrm>
              <a:off x="1956180" y="2361971"/>
              <a:ext cx="1588549" cy="37628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Get phase currents</a:t>
              </a:r>
            </a:p>
          </p:txBody>
        </p:sp>
        <p:sp>
          <p:nvSpPr>
            <p:cNvPr id="7" name="Diagrama de flujo: proceso 6">
              <a:extLst>
                <a:ext uri="{FF2B5EF4-FFF2-40B4-BE49-F238E27FC236}">
                  <a16:creationId xmlns:a16="http://schemas.microsoft.com/office/drawing/2014/main" id="{BB62255A-054C-42B6-A405-B403C481DA2D}"/>
                </a:ext>
              </a:extLst>
            </p:cNvPr>
            <p:cNvSpPr/>
            <p:nvPr/>
          </p:nvSpPr>
          <p:spPr>
            <a:xfrm>
              <a:off x="1956180" y="3038899"/>
              <a:ext cx="1588549" cy="37628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Get bus voltage</a:t>
              </a:r>
            </a:p>
          </p:txBody>
        </p:sp>
        <p:sp>
          <p:nvSpPr>
            <p:cNvPr id="8" name="Diagrama de flujo: proceso 7">
              <a:extLst>
                <a:ext uri="{FF2B5EF4-FFF2-40B4-BE49-F238E27FC236}">
                  <a16:creationId xmlns:a16="http://schemas.microsoft.com/office/drawing/2014/main" id="{F9416821-A4C8-4845-AE91-F894475B38CC}"/>
                </a:ext>
              </a:extLst>
            </p:cNvPr>
            <p:cNvSpPr/>
            <p:nvPr/>
          </p:nvSpPr>
          <p:spPr>
            <a:xfrm>
              <a:off x="1956180" y="3715826"/>
              <a:ext cx="1588549" cy="37628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Get angular position</a:t>
              </a:r>
            </a:p>
          </p:txBody>
        </p:sp>
        <p:sp>
          <p:nvSpPr>
            <p:cNvPr id="9" name="Diagrama de flujo: operación manual 8">
              <a:extLst>
                <a:ext uri="{FF2B5EF4-FFF2-40B4-BE49-F238E27FC236}">
                  <a16:creationId xmlns:a16="http://schemas.microsoft.com/office/drawing/2014/main" id="{454A9E60-FA56-439E-BB97-87AC5343BFE4}"/>
                </a:ext>
              </a:extLst>
            </p:cNvPr>
            <p:cNvSpPr/>
            <p:nvPr/>
          </p:nvSpPr>
          <p:spPr>
            <a:xfrm>
              <a:off x="1436914" y="835554"/>
              <a:ext cx="2627086" cy="564265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Quadrature current,</a:t>
              </a:r>
            </a:p>
            <a:p>
              <a:pPr algn="ctr"/>
              <a:r>
                <a:rPr lang="en-US" sz="1000"/>
                <a:t>Direct current</a:t>
              </a:r>
            </a:p>
          </p:txBody>
        </p:sp>
        <p:sp>
          <p:nvSpPr>
            <p:cNvPr id="10" name="Diagrama de flujo: proceso 9">
              <a:extLst>
                <a:ext uri="{FF2B5EF4-FFF2-40B4-BE49-F238E27FC236}">
                  <a16:creationId xmlns:a16="http://schemas.microsoft.com/office/drawing/2014/main" id="{A152364B-3265-4CA4-9BBD-042887B284BD}"/>
                </a:ext>
              </a:extLst>
            </p:cNvPr>
            <p:cNvSpPr/>
            <p:nvPr/>
          </p:nvSpPr>
          <p:spPr>
            <a:xfrm>
              <a:off x="1956180" y="4397459"/>
              <a:ext cx="1588549" cy="6279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Clarke transform of measured currents</a:t>
              </a:r>
            </a:p>
          </p:txBody>
        </p:sp>
        <p:sp>
          <p:nvSpPr>
            <p:cNvPr id="11" name="Diagrama de flujo: proceso 10">
              <a:extLst>
                <a:ext uri="{FF2B5EF4-FFF2-40B4-BE49-F238E27FC236}">
                  <a16:creationId xmlns:a16="http://schemas.microsoft.com/office/drawing/2014/main" id="{522D7C33-30B8-4118-9B44-3418F1E92898}"/>
                </a:ext>
              </a:extLst>
            </p:cNvPr>
            <p:cNvSpPr/>
            <p:nvPr/>
          </p:nvSpPr>
          <p:spPr>
            <a:xfrm>
              <a:off x="1956180" y="5330763"/>
              <a:ext cx="1588549" cy="6279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Park transform of α and β currents measured</a:t>
              </a:r>
            </a:p>
          </p:txBody>
        </p:sp>
        <p:sp>
          <p:nvSpPr>
            <p:cNvPr id="12" name="Diagrama de flujo: proceso 11">
              <a:extLst>
                <a:ext uri="{FF2B5EF4-FFF2-40B4-BE49-F238E27FC236}">
                  <a16:creationId xmlns:a16="http://schemas.microsoft.com/office/drawing/2014/main" id="{C8892018-1B6E-40CC-94B6-5F3C96BA41FF}"/>
                </a:ext>
              </a:extLst>
            </p:cNvPr>
            <p:cNvSpPr/>
            <p:nvPr/>
          </p:nvSpPr>
          <p:spPr>
            <a:xfrm>
              <a:off x="1619355" y="6264067"/>
              <a:ext cx="2262199" cy="700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Obtain quadrature voltage by</a:t>
              </a:r>
            </a:p>
            <a:p>
              <a:pPr algn="ctr"/>
              <a:r>
                <a:rPr lang="en-US" sz="1000"/>
                <a:t>quadrature current PI control</a:t>
              </a:r>
            </a:p>
            <a:p>
              <a:pPr algn="ctr"/>
              <a:r>
                <a:rPr lang="en-US" sz="1000"/>
                <a:t>using quadrature current measured</a:t>
              </a:r>
            </a:p>
            <a:p>
              <a:pPr algn="ctr"/>
              <a:r>
                <a:rPr lang="en-US" sz="1000"/>
                <a:t>and quadrature current reference</a:t>
              </a:r>
            </a:p>
          </p:txBody>
        </p:sp>
        <p:sp>
          <p:nvSpPr>
            <p:cNvPr id="13" name="Diagrama de flujo: proceso 12">
              <a:extLst>
                <a:ext uri="{FF2B5EF4-FFF2-40B4-BE49-F238E27FC236}">
                  <a16:creationId xmlns:a16="http://schemas.microsoft.com/office/drawing/2014/main" id="{35A1FEAE-92E1-442F-B72E-D95443BF37C6}"/>
                </a:ext>
              </a:extLst>
            </p:cNvPr>
            <p:cNvSpPr/>
            <p:nvPr/>
          </p:nvSpPr>
          <p:spPr>
            <a:xfrm>
              <a:off x="1619355" y="7270100"/>
              <a:ext cx="2262199" cy="700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Obtain direct voltage by</a:t>
              </a:r>
            </a:p>
            <a:p>
              <a:pPr algn="ctr"/>
              <a:r>
                <a:rPr lang="en-US" sz="1000"/>
                <a:t>direct current PI control</a:t>
              </a:r>
            </a:p>
            <a:p>
              <a:pPr algn="ctr"/>
              <a:r>
                <a:rPr lang="en-US" sz="1000"/>
                <a:t>using direct current measured</a:t>
              </a:r>
            </a:p>
            <a:p>
              <a:pPr algn="ctr"/>
              <a:r>
                <a:rPr lang="en-US" sz="1000"/>
                <a:t>and direct current reference</a:t>
              </a:r>
            </a:p>
          </p:txBody>
        </p:sp>
        <p:sp>
          <p:nvSpPr>
            <p:cNvPr id="15" name="Diagrama de flujo: proceso 14">
              <a:extLst>
                <a:ext uri="{FF2B5EF4-FFF2-40B4-BE49-F238E27FC236}">
                  <a16:creationId xmlns:a16="http://schemas.microsoft.com/office/drawing/2014/main" id="{3668AB11-8ACD-4426-A33B-8C411256C44B}"/>
                </a:ext>
              </a:extLst>
            </p:cNvPr>
            <p:cNvSpPr/>
            <p:nvPr/>
          </p:nvSpPr>
          <p:spPr>
            <a:xfrm>
              <a:off x="1619351" y="8276133"/>
              <a:ext cx="2262204" cy="700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Inverse Park transform of </a:t>
              </a:r>
            </a:p>
            <a:p>
              <a:pPr algn="ctr"/>
              <a:r>
                <a:rPr lang="en-US" sz="1000"/>
                <a:t>quadrature and direct voltages </a:t>
              </a:r>
            </a:p>
          </p:txBody>
        </p:sp>
        <p:sp>
          <p:nvSpPr>
            <p:cNvPr id="16" name="Diagrama de flujo: proceso 15">
              <a:extLst>
                <a:ext uri="{FF2B5EF4-FFF2-40B4-BE49-F238E27FC236}">
                  <a16:creationId xmlns:a16="http://schemas.microsoft.com/office/drawing/2014/main" id="{48D6AE06-D908-48BA-BF55-6EEACBB0E8E2}"/>
                </a:ext>
              </a:extLst>
            </p:cNvPr>
            <p:cNvSpPr/>
            <p:nvPr/>
          </p:nvSpPr>
          <p:spPr>
            <a:xfrm>
              <a:off x="1619351" y="9282166"/>
              <a:ext cx="2262204" cy="700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Inverse Park transform of </a:t>
              </a:r>
            </a:p>
            <a:p>
              <a:pPr algn="ctr"/>
              <a:r>
                <a:rPr lang="en-US" sz="1000"/>
                <a:t>α and β voltages </a:t>
              </a:r>
            </a:p>
          </p:txBody>
        </p:sp>
        <p:sp>
          <p:nvSpPr>
            <p:cNvPr id="17" name="Diagrama de flujo: proceso 16">
              <a:extLst>
                <a:ext uri="{FF2B5EF4-FFF2-40B4-BE49-F238E27FC236}">
                  <a16:creationId xmlns:a16="http://schemas.microsoft.com/office/drawing/2014/main" id="{935EB44E-FEEA-489D-B7A3-56D993023AB3}"/>
                </a:ext>
              </a:extLst>
            </p:cNvPr>
            <p:cNvSpPr/>
            <p:nvPr/>
          </p:nvSpPr>
          <p:spPr>
            <a:xfrm>
              <a:off x="1619351" y="10288199"/>
              <a:ext cx="2262204" cy="700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Sinusoidal Drive</a:t>
              </a:r>
            </a:p>
            <a:p>
              <a:pPr algn="ctr"/>
              <a:r>
                <a:rPr lang="en-US" sz="1000"/>
                <a:t>using A, B and C voltages</a:t>
              </a:r>
            </a:p>
          </p:txBody>
        </p:sp>
        <p:sp>
          <p:nvSpPr>
            <p:cNvPr id="18" name="Diagrama de flujo: terminador 17">
              <a:extLst>
                <a:ext uri="{FF2B5EF4-FFF2-40B4-BE49-F238E27FC236}">
                  <a16:creationId xmlns:a16="http://schemas.microsoft.com/office/drawing/2014/main" id="{F661C334-7795-4509-B74C-EAC8C61FF9E6}"/>
                </a:ext>
              </a:extLst>
            </p:cNvPr>
            <p:cNvSpPr/>
            <p:nvPr/>
          </p:nvSpPr>
          <p:spPr>
            <a:xfrm>
              <a:off x="2197547" y="11294232"/>
              <a:ext cx="1105809" cy="3607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End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7E66973B-9FC9-473B-B929-57E0DFC4F14B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2750457" y="534910"/>
              <a:ext cx="0" cy="30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B1C8B549-DE62-4ED7-A67D-91758BE4A9D0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2750455" y="1399819"/>
              <a:ext cx="2" cy="282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63B37667-D1FC-4B9C-A5A1-007A9D15616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2750455" y="2059026"/>
              <a:ext cx="0" cy="302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563031A5-77D6-4F56-B402-E6E8055123B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2750455" y="2738255"/>
              <a:ext cx="0" cy="30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ED66D379-F272-4C03-87B1-191225C58EE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2750455" y="3415183"/>
              <a:ext cx="0" cy="30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8EE28504-88F1-449F-AD33-46FAA2D184E8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2750455" y="4092110"/>
              <a:ext cx="0" cy="30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DB5C8C70-881A-484D-AB68-F3CE28DA92FA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750455" y="5025414"/>
              <a:ext cx="0" cy="30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BB967F74-834F-4D44-BB5E-3FB85C9CF720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2750455" y="5958718"/>
              <a:ext cx="0" cy="30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2037070B-26CC-4815-BA79-F41A9F62CB4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2750455" y="6964314"/>
              <a:ext cx="0" cy="3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C7FE3590-A3AB-4655-B58D-5E2A3F96AA0C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flipH="1">
              <a:off x="2750453" y="7970347"/>
              <a:ext cx="2" cy="3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CA926DC3-0D5A-4999-B039-53FCB47B2229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2750453" y="8976380"/>
              <a:ext cx="0" cy="3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1177CAAC-2CB1-49C1-A905-89E5DBB76A72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2750453" y="9982413"/>
              <a:ext cx="0" cy="3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DB4668B4-7CB7-47B8-92B8-A9A3882A3AD2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2750453" y="10988446"/>
              <a:ext cx="0" cy="3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5E4C8562-D6E1-4B72-AC04-510CA4EC6C30}"/>
              </a:ext>
            </a:extLst>
          </p:cNvPr>
          <p:cNvSpPr/>
          <p:nvPr/>
        </p:nvSpPr>
        <p:spPr>
          <a:xfrm>
            <a:off x="2873825" y="514736"/>
            <a:ext cx="1105809" cy="3607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D09CB16F-673C-4AA2-9D11-EDC2EB44250B}"/>
              </a:ext>
            </a:extLst>
          </p:cNvPr>
          <p:cNvSpPr/>
          <p:nvPr/>
        </p:nvSpPr>
        <p:spPr>
          <a:xfrm>
            <a:off x="2632455" y="1063617"/>
            <a:ext cx="1588549" cy="376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 err="1"/>
              <a:t>Miosix</a:t>
            </a:r>
            <a:r>
              <a:rPr lang="es-MX" sz="1000" dirty="0"/>
              <a:t> </a:t>
            </a:r>
            <a:r>
              <a:rPr lang="es-MX" sz="1000" dirty="0" err="1"/>
              <a:t>initialization</a:t>
            </a:r>
            <a:endParaRPr lang="en-US" sz="1000" dirty="0"/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5D3C71E0-1B89-41D2-84B7-2A44A31275E4}"/>
              </a:ext>
            </a:extLst>
          </p:cNvPr>
          <p:cNvSpPr/>
          <p:nvPr/>
        </p:nvSpPr>
        <p:spPr>
          <a:xfrm>
            <a:off x="788419" y="2315109"/>
            <a:ext cx="1588549" cy="376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Run </a:t>
            </a:r>
            <a:r>
              <a:rPr lang="es-MX" sz="1000" dirty="0" err="1"/>
              <a:t>communications</a:t>
            </a:r>
            <a:r>
              <a:rPr lang="es-MX" sz="1000" dirty="0"/>
              <a:t> </a:t>
            </a:r>
            <a:r>
              <a:rPr lang="es-MX" sz="1000" dirty="0" err="1"/>
              <a:t>thread</a:t>
            </a:r>
            <a:endParaRPr lang="en-US" sz="1000" dirty="0"/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B2E2ABDD-5EB3-48AC-9E6E-140251B454A3}"/>
              </a:ext>
            </a:extLst>
          </p:cNvPr>
          <p:cNvSpPr/>
          <p:nvPr/>
        </p:nvSpPr>
        <p:spPr>
          <a:xfrm>
            <a:off x="2632454" y="2315109"/>
            <a:ext cx="1588549" cy="376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Run motor control </a:t>
            </a:r>
            <a:r>
              <a:rPr lang="es-MX" sz="1000" dirty="0" err="1"/>
              <a:t>thread</a:t>
            </a:r>
            <a:endParaRPr lang="en-US" sz="1000" dirty="0"/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2ECB6E57-B6A0-4E09-BE1C-675D7B42DA6D}"/>
              </a:ext>
            </a:extLst>
          </p:cNvPr>
          <p:cNvSpPr/>
          <p:nvPr/>
        </p:nvSpPr>
        <p:spPr>
          <a:xfrm>
            <a:off x="4476489" y="2315109"/>
            <a:ext cx="1588549" cy="376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Run status </a:t>
            </a:r>
            <a:r>
              <a:rPr lang="es-MX" sz="1000" dirty="0" err="1"/>
              <a:t>thread</a:t>
            </a:r>
            <a:endParaRPr lang="en-US" sz="1000" dirty="0"/>
          </a:p>
        </p:txBody>
      </p: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9E94CAB7-B146-4023-9CB0-FF693454CEB9}"/>
              </a:ext>
            </a:extLst>
          </p:cNvPr>
          <p:cNvSpPr/>
          <p:nvPr/>
        </p:nvSpPr>
        <p:spPr>
          <a:xfrm>
            <a:off x="2632454" y="1662693"/>
            <a:ext cx="1588549" cy="376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 err="1"/>
              <a:t>Threads</a:t>
            </a:r>
            <a:r>
              <a:rPr lang="es-MX" sz="1000" dirty="0"/>
              <a:t> </a:t>
            </a:r>
            <a:r>
              <a:rPr lang="es-MX" sz="1000" dirty="0" err="1"/>
              <a:t>creation</a:t>
            </a:r>
            <a:endParaRPr lang="en-US" sz="10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7BAB704-436D-452E-9C00-62E949158B0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426730" y="875475"/>
            <a:ext cx="0" cy="18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A1C26B4-9A01-4787-A701-8B12346CBAC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3426729" y="1439901"/>
            <a:ext cx="1" cy="22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BD66E40-E1A6-49B6-93EE-F393672B3A31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3426729" y="2038977"/>
            <a:ext cx="0" cy="27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4C65C4C8-A257-408A-B5B1-8294AB703C7E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2366646" y="1255026"/>
            <a:ext cx="276132" cy="1844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6E03818-4FB8-4605-A8CD-3FDAB448702F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16200000" flipH="1">
            <a:off x="4210680" y="1255025"/>
            <a:ext cx="276132" cy="1844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16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speed_calculation"/>
  <p:tag name="SAVETOFOLDER" val="C:\Users\Arturo\Documents\Politecnico di Milano\4 Politecnico di Milano 2016 Octubre - Enero\Thesis\004_LaTeX\MOTOR_CONTROLLER_THESIS\TEXT\Images\flowcharts\"/>
  <p:tag name="IMAGEWIDTH" val="1000"/>
  <p:tag name="IMAGEHEIGHT" val="1778"/>
  <p:tag name="EXPORTRANGE" val="EntirePresentation"/>
  <p:tag name="SIZEBY" val="PIXELS"/>
  <p:tag name="EXPORTAS" val="PNG"/>
  <p:tag name="NUMBERFORMAT" val="0000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354</Words>
  <Application>Microsoft Office PowerPoint</Application>
  <PresentationFormat>Panorámica</PresentationFormat>
  <Paragraphs>144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Montúfar Arreola</dc:creator>
  <cp:lastModifiedBy>Arturo Montúfar Arreola</cp:lastModifiedBy>
  <cp:revision>28</cp:revision>
  <dcterms:created xsi:type="dcterms:W3CDTF">2017-11-29T15:28:23Z</dcterms:created>
  <dcterms:modified xsi:type="dcterms:W3CDTF">2017-12-01T19:04:04Z</dcterms:modified>
</cp:coreProperties>
</file>