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9"/>
  </p:notesMasterIdLst>
  <p:sldIdLst>
    <p:sldId id="256" r:id="rId2"/>
    <p:sldId id="333" r:id="rId3"/>
    <p:sldId id="299" r:id="rId4"/>
    <p:sldId id="298" r:id="rId5"/>
    <p:sldId id="342" r:id="rId6"/>
    <p:sldId id="344" r:id="rId7"/>
    <p:sldId id="346" r:id="rId8"/>
    <p:sldId id="347" r:id="rId9"/>
    <p:sldId id="348" r:id="rId10"/>
    <p:sldId id="351" r:id="rId11"/>
    <p:sldId id="352" r:id="rId12"/>
    <p:sldId id="353" r:id="rId13"/>
    <p:sldId id="354" r:id="rId14"/>
    <p:sldId id="355" r:id="rId15"/>
    <p:sldId id="357" r:id="rId16"/>
    <p:sldId id="343" r:id="rId17"/>
    <p:sldId id="356" r:id="rId18"/>
  </p:sldIdLst>
  <p:sldSz cx="9144000" cy="5143500" type="screen16x9"/>
  <p:notesSz cx="6858000" cy="9144000"/>
  <p:embeddedFontLst>
    <p:embeddedFont>
      <p:font typeface="Asap" panose="020B0604020202020204" charset="0"/>
      <p:regular r:id="rId20"/>
      <p:bold r:id="rId21"/>
      <p:italic r:id="rId22"/>
      <p:boldItalic r:id="rId23"/>
    </p:embeddedFont>
    <p:embeddedFont>
      <p:font typeface="DM Sans" pitchFamily="2" charset="0"/>
      <p:regular r:id="rId24"/>
      <p:bold r:id="rId25"/>
      <p:italic r:id="rId26"/>
      <p:boldItalic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AF22F71-C145-497A-933F-84D194D39A7E}">
  <a:tblStyle styleId="{AAF22F71-C145-497A-933F-84D194D39A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B8DF90-E0B6-46FD-9EFB-DE0A43627A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0013C8-7BFE-46B3-B770-218FAD0A8B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3286509-BEFF-4DD8-9674-A277A024E8C0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TensorFlow &amp; TensorFlow Datasets: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Used to load and preprocess datasets efficiently for deep learning.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54A113D5-C4B1-4B28-9C54-738AFC28BB99}" type="parTrans" cxnId="{B70D02B7-A5E6-4B30-9809-74C49E6F9D02}">
      <dgm:prSet/>
      <dgm:spPr/>
      <dgm:t>
        <a:bodyPr/>
        <a:lstStyle/>
        <a:p>
          <a:endParaRPr lang="en-IN"/>
        </a:p>
      </dgm:t>
    </dgm:pt>
    <dgm:pt modelId="{37AB52CF-6870-4B0F-BE69-2E78EE7EB01D}" type="sibTrans" cxnId="{B70D02B7-A5E6-4B30-9809-74C49E6F9D02}">
      <dgm:prSet/>
      <dgm:spPr/>
      <dgm:t>
        <a:bodyPr/>
        <a:lstStyle/>
        <a:p>
          <a:endParaRPr lang="en-IN"/>
        </a:p>
      </dgm:t>
    </dgm:pt>
    <dgm:pt modelId="{92E52F38-97FD-4145-8CDB-12C24F5324CA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NumPy: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Helps in performing fast numerical and array operations.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171C7466-AA35-4397-9A8C-68CCC65FB084}" type="parTrans" cxnId="{4D126890-B2B5-4255-AACF-25C572C8232A}">
      <dgm:prSet/>
      <dgm:spPr/>
      <dgm:t>
        <a:bodyPr/>
        <a:lstStyle/>
        <a:p>
          <a:endParaRPr lang="en-IN"/>
        </a:p>
      </dgm:t>
    </dgm:pt>
    <dgm:pt modelId="{58CEF127-AE05-412F-9090-E560CFCA6BA7}" type="sibTrans" cxnId="{4D126890-B2B5-4255-AACF-25C572C8232A}">
      <dgm:prSet/>
      <dgm:spPr/>
      <dgm:t>
        <a:bodyPr/>
        <a:lstStyle/>
        <a:p>
          <a:endParaRPr lang="en-IN"/>
        </a:p>
      </dgm:t>
    </dgm:pt>
    <dgm:pt modelId="{2E37DAC0-56AC-4524-A8F7-BF66BA8953AF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Scikit-learn Metrics: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Used to evaluate model performance using confusion matrix and classification reports.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811C9439-8696-413D-9DC4-BF60FA306BCF}" type="parTrans" cxnId="{FD2AA650-D6DF-4BFD-802A-A196C96A1CB7}">
      <dgm:prSet/>
      <dgm:spPr/>
      <dgm:t>
        <a:bodyPr/>
        <a:lstStyle/>
        <a:p>
          <a:endParaRPr lang="en-IN"/>
        </a:p>
      </dgm:t>
    </dgm:pt>
    <dgm:pt modelId="{E3895F3A-A45F-4ED8-8012-7BDAAF97B4D7}" type="sibTrans" cxnId="{FD2AA650-D6DF-4BFD-802A-A196C96A1CB7}">
      <dgm:prSet/>
      <dgm:spPr/>
      <dgm:t>
        <a:bodyPr/>
        <a:lstStyle/>
        <a:p>
          <a:endParaRPr lang="en-IN"/>
        </a:p>
      </dgm:t>
    </dgm:pt>
    <dgm:pt modelId="{C851E0AE-0139-42D8-86B4-E9225EBAC3F7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Matplotlib: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Enables visualization of data and model predictions through plots and graphs.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C85CF45F-A3D2-41D0-A3FF-DD62AAA75C4D}" type="parTrans" cxnId="{711E27F2-AA2C-4730-85FE-7CCF2D6E5DD7}">
      <dgm:prSet/>
      <dgm:spPr/>
      <dgm:t>
        <a:bodyPr/>
        <a:lstStyle/>
        <a:p>
          <a:endParaRPr lang="en-IN"/>
        </a:p>
      </dgm:t>
    </dgm:pt>
    <dgm:pt modelId="{6F3B73EF-F657-4A72-9778-CB5A2C9D29A5}" type="sibTrans" cxnId="{711E27F2-AA2C-4730-85FE-7CCF2D6E5DD7}">
      <dgm:prSet/>
      <dgm:spPr/>
      <dgm:t>
        <a:bodyPr/>
        <a:lstStyle/>
        <a:p>
          <a:endParaRPr lang="en-IN"/>
        </a:p>
      </dgm:t>
    </dgm:pt>
    <dgm:pt modelId="{EA8E3607-D8D2-4790-AEAE-D1FF65F217B9}" type="pres">
      <dgm:prSet presAssocID="{550013C8-7BFE-46B3-B770-218FAD0A8B87}" presName="linear" presStyleCnt="0">
        <dgm:presLayoutVars>
          <dgm:animLvl val="lvl"/>
          <dgm:resizeHandles val="exact"/>
        </dgm:presLayoutVars>
      </dgm:prSet>
      <dgm:spPr/>
    </dgm:pt>
    <dgm:pt modelId="{9ED9CF4A-08C3-4238-9E4C-682C3E87F2B5}" type="pres">
      <dgm:prSet presAssocID="{F3286509-BEFF-4DD8-9674-A277A024E8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A49442-7B45-4AD9-9869-66CB79E87E7F}" type="pres">
      <dgm:prSet presAssocID="{37AB52CF-6870-4B0F-BE69-2E78EE7EB01D}" presName="spacer" presStyleCnt="0"/>
      <dgm:spPr/>
    </dgm:pt>
    <dgm:pt modelId="{53645AA7-950F-49F8-903E-4C46377106F0}" type="pres">
      <dgm:prSet presAssocID="{92E52F38-97FD-4145-8CDB-12C24F5324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51540E-988A-46A4-83D6-7CDBC2C05A87}" type="pres">
      <dgm:prSet presAssocID="{58CEF127-AE05-412F-9090-E560CFCA6BA7}" presName="spacer" presStyleCnt="0"/>
      <dgm:spPr/>
    </dgm:pt>
    <dgm:pt modelId="{27E95A16-C89A-4A0E-A1B1-C0E4FB9D9C8B}" type="pres">
      <dgm:prSet presAssocID="{2E37DAC0-56AC-4524-A8F7-BF66BA8953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8A9ABE9-80A2-497B-A63F-2EE9F189E1CC}" type="pres">
      <dgm:prSet presAssocID="{E3895F3A-A45F-4ED8-8012-7BDAAF97B4D7}" presName="spacer" presStyleCnt="0"/>
      <dgm:spPr/>
    </dgm:pt>
    <dgm:pt modelId="{67FE7396-195F-4E2A-A925-16FC66102881}" type="pres">
      <dgm:prSet presAssocID="{C851E0AE-0139-42D8-86B4-E9225EBAC3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C3E60C-56ED-4684-AAD3-7D6681536303}" type="presOf" srcId="{92E52F38-97FD-4145-8CDB-12C24F5324CA}" destId="{53645AA7-950F-49F8-903E-4C46377106F0}" srcOrd="0" destOrd="0" presId="urn:microsoft.com/office/officeart/2005/8/layout/vList2"/>
    <dgm:cxn modelId="{E67FAB3B-E139-4ABE-B071-750368B7A6E7}" type="presOf" srcId="{550013C8-7BFE-46B3-B770-218FAD0A8B87}" destId="{EA8E3607-D8D2-4790-AEAE-D1FF65F217B9}" srcOrd="0" destOrd="0" presId="urn:microsoft.com/office/officeart/2005/8/layout/vList2"/>
    <dgm:cxn modelId="{FD2AA650-D6DF-4BFD-802A-A196C96A1CB7}" srcId="{550013C8-7BFE-46B3-B770-218FAD0A8B87}" destId="{2E37DAC0-56AC-4524-A8F7-BF66BA8953AF}" srcOrd="2" destOrd="0" parTransId="{811C9439-8696-413D-9DC4-BF60FA306BCF}" sibTransId="{E3895F3A-A45F-4ED8-8012-7BDAAF97B4D7}"/>
    <dgm:cxn modelId="{4D126890-B2B5-4255-AACF-25C572C8232A}" srcId="{550013C8-7BFE-46B3-B770-218FAD0A8B87}" destId="{92E52F38-97FD-4145-8CDB-12C24F5324CA}" srcOrd="1" destOrd="0" parTransId="{171C7466-AA35-4397-9A8C-68CCC65FB084}" sibTransId="{58CEF127-AE05-412F-9090-E560CFCA6BA7}"/>
    <dgm:cxn modelId="{F57792A7-E560-43D4-9B5C-EDD481E6F4A0}" type="presOf" srcId="{2E37DAC0-56AC-4524-A8F7-BF66BA8953AF}" destId="{27E95A16-C89A-4A0E-A1B1-C0E4FB9D9C8B}" srcOrd="0" destOrd="0" presId="urn:microsoft.com/office/officeart/2005/8/layout/vList2"/>
    <dgm:cxn modelId="{B70D02B7-A5E6-4B30-9809-74C49E6F9D02}" srcId="{550013C8-7BFE-46B3-B770-218FAD0A8B87}" destId="{F3286509-BEFF-4DD8-9674-A277A024E8C0}" srcOrd="0" destOrd="0" parTransId="{54A113D5-C4B1-4B28-9C54-738AFC28BB99}" sibTransId="{37AB52CF-6870-4B0F-BE69-2E78EE7EB01D}"/>
    <dgm:cxn modelId="{B824A1E6-73E2-4CC4-97F4-DE342460960C}" type="presOf" srcId="{F3286509-BEFF-4DD8-9674-A277A024E8C0}" destId="{9ED9CF4A-08C3-4238-9E4C-682C3E87F2B5}" srcOrd="0" destOrd="0" presId="urn:microsoft.com/office/officeart/2005/8/layout/vList2"/>
    <dgm:cxn modelId="{711E27F2-AA2C-4730-85FE-7CCF2D6E5DD7}" srcId="{550013C8-7BFE-46B3-B770-218FAD0A8B87}" destId="{C851E0AE-0139-42D8-86B4-E9225EBAC3F7}" srcOrd="3" destOrd="0" parTransId="{C85CF45F-A3D2-41D0-A3FF-DD62AAA75C4D}" sibTransId="{6F3B73EF-F657-4A72-9778-CB5A2C9D29A5}"/>
    <dgm:cxn modelId="{4D1DE0F3-A468-4380-B65C-8BB38482D08F}" type="presOf" srcId="{C851E0AE-0139-42D8-86B4-E9225EBAC3F7}" destId="{67FE7396-195F-4E2A-A925-16FC66102881}" srcOrd="0" destOrd="0" presId="urn:microsoft.com/office/officeart/2005/8/layout/vList2"/>
    <dgm:cxn modelId="{178AE294-51CB-41B3-8241-C6BABB0C3ED1}" type="presParOf" srcId="{EA8E3607-D8D2-4790-AEAE-D1FF65F217B9}" destId="{9ED9CF4A-08C3-4238-9E4C-682C3E87F2B5}" srcOrd="0" destOrd="0" presId="urn:microsoft.com/office/officeart/2005/8/layout/vList2"/>
    <dgm:cxn modelId="{19FF1855-A1A0-4920-AC4F-36AF3FF34E9D}" type="presParOf" srcId="{EA8E3607-D8D2-4790-AEAE-D1FF65F217B9}" destId="{A4A49442-7B45-4AD9-9869-66CB79E87E7F}" srcOrd="1" destOrd="0" presId="urn:microsoft.com/office/officeart/2005/8/layout/vList2"/>
    <dgm:cxn modelId="{AFACD728-120D-43BF-8ADE-B2E909B09C58}" type="presParOf" srcId="{EA8E3607-D8D2-4790-AEAE-D1FF65F217B9}" destId="{53645AA7-950F-49F8-903E-4C46377106F0}" srcOrd="2" destOrd="0" presId="urn:microsoft.com/office/officeart/2005/8/layout/vList2"/>
    <dgm:cxn modelId="{E6BC1E97-38AF-4AF8-A7C5-473A88CC2B12}" type="presParOf" srcId="{EA8E3607-D8D2-4790-AEAE-D1FF65F217B9}" destId="{FC51540E-988A-46A4-83D6-7CDBC2C05A87}" srcOrd="3" destOrd="0" presId="urn:microsoft.com/office/officeart/2005/8/layout/vList2"/>
    <dgm:cxn modelId="{8B62DAEE-960A-4044-8E55-35432F3740A7}" type="presParOf" srcId="{EA8E3607-D8D2-4790-AEAE-D1FF65F217B9}" destId="{27E95A16-C89A-4A0E-A1B1-C0E4FB9D9C8B}" srcOrd="4" destOrd="0" presId="urn:microsoft.com/office/officeart/2005/8/layout/vList2"/>
    <dgm:cxn modelId="{430DCD11-8D54-4E92-8FBE-C7ED6E8B3005}" type="presParOf" srcId="{EA8E3607-D8D2-4790-AEAE-D1FF65F217B9}" destId="{B8A9ABE9-80A2-497B-A63F-2EE9F189E1CC}" srcOrd="5" destOrd="0" presId="urn:microsoft.com/office/officeart/2005/8/layout/vList2"/>
    <dgm:cxn modelId="{2E663E36-5F2C-4A00-9469-DB81BEEF1A5D}" type="presParOf" srcId="{EA8E3607-D8D2-4790-AEAE-D1FF65F217B9}" destId="{67FE7396-195F-4E2A-A925-16FC661028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5118D1A-BBC6-408D-AF30-92701B6454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0E12B1-C121-472F-8AEF-B9143D9EA277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Model Training: Trains the model on the train dataset for 10 epochs.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8FFB2DEE-89D3-49BF-A916-6E6B02D4FF39}" type="parTrans" cxnId="{59AF099D-AA93-4A06-9910-CB46567A3077}">
      <dgm:prSet/>
      <dgm:spPr/>
      <dgm:t>
        <a:bodyPr/>
        <a:lstStyle/>
        <a:p>
          <a:endParaRPr lang="en-IN"/>
        </a:p>
      </dgm:t>
    </dgm:pt>
    <dgm:pt modelId="{9FFD913E-18A0-4CBA-954E-10415BF21F06}" type="sibTrans" cxnId="{59AF099D-AA93-4A06-9910-CB46567A3077}">
      <dgm:prSet/>
      <dgm:spPr/>
      <dgm:t>
        <a:bodyPr/>
        <a:lstStyle/>
        <a:p>
          <a:endParaRPr lang="en-IN"/>
        </a:p>
      </dgm:t>
    </dgm:pt>
    <dgm:pt modelId="{E3215603-C69E-4222-9016-D2C53A814105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Validation: Uses the val dataset to monitor performance after each epoch.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369FCE24-3160-4CA3-9735-55C7D0F1183B}" type="parTrans" cxnId="{0AFDF3E4-C6AE-4F5E-B735-CFF492FE9D72}">
      <dgm:prSet/>
      <dgm:spPr/>
      <dgm:t>
        <a:bodyPr/>
        <a:lstStyle/>
        <a:p>
          <a:endParaRPr lang="en-IN"/>
        </a:p>
      </dgm:t>
    </dgm:pt>
    <dgm:pt modelId="{E2EF637D-7311-443D-9CF4-899A5872431A}" type="sibTrans" cxnId="{0AFDF3E4-C6AE-4F5E-B735-CFF492FE9D72}">
      <dgm:prSet/>
      <dgm:spPr/>
      <dgm:t>
        <a:bodyPr/>
        <a:lstStyle/>
        <a:p>
          <a:endParaRPr lang="en-IN"/>
        </a:p>
      </dgm:t>
    </dgm:pt>
    <dgm:pt modelId="{12BD47E0-B23E-45EC-AABF-655AC0D19239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History Object: Stores training and validation metrics (loss and accuracy) for plotting or analysis.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 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830EE301-89F2-40D2-8E16-04B738E35BC3}" type="parTrans" cxnId="{E3D17E5A-435D-4FB6-8DCF-663F6B61D792}">
      <dgm:prSet/>
      <dgm:spPr/>
      <dgm:t>
        <a:bodyPr/>
        <a:lstStyle/>
        <a:p>
          <a:endParaRPr lang="en-IN"/>
        </a:p>
      </dgm:t>
    </dgm:pt>
    <dgm:pt modelId="{2D28F05A-0C96-49F2-A5FB-E41BAF2B0AB0}" type="sibTrans" cxnId="{E3D17E5A-435D-4FB6-8DCF-663F6B61D792}">
      <dgm:prSet/>
      <dgm:spPr/>
      <dgm:t>
        <a:bodyPr/>
        <a:lstStyle/>
        <a:p>
          <a:endParaRPr lang="en-IN"/>
        </a:p>
      </dgm:t>
    </dgm:pt>
    <dgm:pt modelId="{7B617947-6B26-4F7B-B05D-337F020EBC79}" type="pres">
      <dgm:prSet presAssocID="{85118D1A-BBC6-408D-AF30-92701B645466}" presName="linear" presStyleCnt="0">
        <dgm:presLayoutVars>
          <dgm:animLvl val="lvl"/>
          <dgm:resizeHandles val="exact"/>
        </dgm:presLayoutVars>
      </dgm:prSet>
      <dgm:spPr/>
    </dgm:pt>
    <dgm:pt modelId="{9E56FF98-1490-4ED3-8012-CCC99C333F5F}" type="pres">
      <dgm:prSet presAssocID="{CF0E12B1-C121-472F-8AEF-B9143D9EA2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950226-6C0A-4956-9AC3-89EDFD88F12D}" type="pres">
      <dgm:prSet presAssocID="{9FFD913E-18A0-4CBA-954E-10415BF21F06}" presName="spacer" presStyleCnt="0"/>
      <dgm:spPr/>
    </dgm:pt>
    <dgm:pt modelId="{4366DFF8-C33F-438C-ADC4-179C6071DDBD}" type="pres">
      <dgm:prSet presAssocID="{E3215603-C69E-4222-9016-D2C53A81410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6E259E1-D1D1-4099-913A-68F71C62DFA4}" type="pres">
      <dgm:prSet presAssocID="{E2EF637D-7311-443D-9CF4-899A5872431A}" presName="spacer" presStyleCnt="0"/>
      <dgm:spPr/>
    </dgm:pt>
    <dgm:pt modelId="{72017EAC-C5CA-43D3-85C3-217F3F1F6E1E}" type="pres">
      <dgm:prSet presAssocID="{12BD47E0-B23E-45EC-AABF-655AC0D1923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BEA5F0D-74F7-42AC-84D5-8CDA57EC0200}" type="presOf" srcId="{CF0E12B1-C121-472F-8AEF-B9143D9EA277}" destId="{9E56FF98-1490-4ED3-8012-CCC99C333F5F}" srcOrd="0" destOrd="0" presId="urn:microsoft.com/office/officeart/2005/8/layout/vList2"/>
    <dgm:cxn modelId="{424B5C5E-9FF6-4DEB-A0F5-356866890A27}" type="presOf" srcId="{12BD47E0-B23E-45EC-AABF-655AC0D19239}" destId="{72017EAC-C5CA-43D3-85C3-217F3F1F6E1E}" srcOrd="0" destOrd="0" presId="urn:microsoft.com/office/officeart/2005/8/layout/vList2"/>
    <dgm:cxn modelId="{E3D17E5A-435D-4FB6-8DCF-663F6B61D792}" srcId="{85118D1A-BBC6-408D-AF30-92701B645466}" destId="{12BD47E0-B23E-45EC-AABF-655AC0D19239}" srcOrd="2" destOrd="0" parTransId="{830EE301-89F2-40D2-8E16-04B738E35BC3}" sibTransId="{2D28F05A-0C96-49F2-A5FB-E41BAF2B0AB0}"/>
    <dgm:cxn modelId="{59AF099D-AA93-4A06-9910-CB46567A3077}" srcId="{85118D1A-BBC6-408D-AF30-92701B645466}" destId="{CF0E12B1-C121-472F-8AEF-B9143D9EA277}" srcOrd="0" destOrd="0" parTransId="{8FFB2DEE-89D3-49BF-A916-6E6B02D4FF39}" sibTransId="{9FFD913E-18A0-4CBA-954E-10415BF21F06}"/>
    <dgm:cxn modelId="{452220A7-360F-40E4-9AFD-A726B378312C}" type="presOf" srcId="{E3215603-C69E-4222-9016-D2C53A814105}" destId="{4366DFF8-C33F-438C-ADC4-179C6071DDBD}" srcOrd="0" destOrd="0" presId="urn:microsoft.com/office/officeart/2005/8/layout/vList2"/>
    <dgm:cxn modelId="{9350A6AF-2974-40FD-A8C0-F5922F3B9DD1}" type="presOf" srcId="{85118D1A-BBC6-408D-AF30-92701B645466}" destId="{7B617947-6B26-4F7B-B05D-337F020EBC79}" srcOrd="0" destOrd="0" presId="urn:microsoft.com/office/officeart/2005/8/layout/vList2"/>
    <dgm:cxn modelId="{0AFDF3E4-C6AE-4F5E-B735-CFF492FE9D72}" srcId="{85118D1A-BBC6-408D-AF30-92701B645466}" destId="{E3215603-C69E-4222-9016-D2C53A814105}" srcOrd="1" destOrd="0" parTransId="{369FCE24-3160-4CA3-9735-55C7D0F1183B}" sibTransId="{E2EF637D-7311-443D-9CF4-899A5872431A}"/>
    <dgm:cxn modelId="{CA8FD666-C70B-40BF-98C1-7DF76A361215}" type="presParOf" srcId="{7B617947-6B26-4F7B-B05D-337F020EBC79}" destId="{9E56FF98-1490-4ED3-8012-CCC99C333F5F}" srcOrd="0" destOrd="0" presId="urn:microsoft.com/office/officeart/2005/8/layout/vList2"/>
    <dgm:cxn modelId="{57750B0D-9135-4E2E-B940-EB587CD607FB}" type="presParOf" srcId="{7B617947-6B26-4F7B-B05D-337F020EBC79}" destId="{7F950226-6C0A-4956-9AC3-89EDFD88F12D}" srcOrd="1" destOrd="0" presId="urn:microsoft.com/office/officeart/2005/8/layout/vList2"/>
    <dgm:cxn modelId="{2C31B903-00AB-4C69-9206-B3C4458FF71C}" type="presParOf" srcId="{7B617947-6B26-4F7B-B05D-337F020EBC79}" destId="{4366DFF8-C33F-438C-ADC4-179C6071DDBD}" srcOrd="2" destOrd="0" presId="urn:microsoft.com/office/officeart/2005/8/layout/vList2"/>
    <dgm:cxn modelId="{742CE6F0-CD35-4A56-9682-E7CFE0523127}" type="presParOf" srcId="{7B617947-6B26-4F7B-B05D-337F020EBC79}" destId="{D6E259E1-D1D1-4099-913A-68F71C62DFA4}" srcOrd="3" destOrd="0" presId="urn:microsoft.com/office/officeart/2005/8/layout/vList2"/>
    <dgm:cxn modelId="{BFB01A60-5853-4A1F-A5C6-4AF769CD615F}" type="presParOf" srcId="{7B617947-6B26-4F7B-B05D-337F020EBC79}" destId="{72017EAC-C5CA-43D3-85C3-217F3F1F6E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1094D-9561-4771-AB09-CC5FC2A232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ECFD250-3C43-477D-BEF2-B1A9522228FD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GPU Detection: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The code checks if any GPUs are available using TensorFlow.</a:t>
          </a:r>
        </a:p>
      </dgm:t>
    </dgm:pt>
    <dgm:pt modelId="{7FF720B1-711B-42F5-9141-50FEC240AE5D}" type="parTrans" cxnId="{5FEDAF58-A495-49BB-A2E5-61CE5C7E6604}">
      <dgm:prSet/>
      <dgm:spPr/>
      <dgm:t>
        <a:bodyPr/>
        <a:lstStyle/>
        <a:p>
          <a:endParaRPr lang="en-IN"/>
        </a:p>
      </dgm:t>
    </dgm:pt>
    <dgm:pt modelId="{E5F23356-CCBA-4D6C-A498-7C211840DB08}" type="sibTrans" cxnId="{5FEDAF58-A495-49BB-A2E5-61CE5C7E6604}">
      <dgm:prSet/>
      <dgm:spPr/>
      <dgm:t>
        <a:bodyPr/>
        <a:lstStyle/>
        <a:p>
          <a:endParaRPr lang="en-IN"/>
        </a:p>
      </dgm:t>
    </dgm:pt>
    <dgm:pt modelId="{97BE06C6-AB09-4A49-B7F5-1CBB426533FB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Memory Growth: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It enables dynamic memory allocation so TensorFlow uses only the required GPU memory instead of reserving all at once.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A34B9FD4-AE6E-4C6B-AF86-35C467A2A4CE}" type="parTrans" cxnId="{1C4D0EBF-3370-4377-A56F-E42CA1E6D06E}">
      <dgm:prSet/>
      <dgm:spPr/>
      <dgm:t>
        <a:bodyPr/>
        <a:lstStyle/>
        <a:p>
          <a:endParaRPr lang="en-IN"/>
        </a:p>
      </dgm:t>
    </dgm:pt>
    <dgm:pt modelId="{A0BAB2DF-1A65-4B60-94F8-4EFD7C4A5C6C}" type="sibTrans" cxnId="{1C4D0EBF-3370-4377-A56F-E42CA1E6D06E}">
      <dgm:prSet/>
      <dgm:spPr/>
      <dgm:t>
        <a:bodyPr/>
        <a:lstStyle/>
        <a:p>
          <a:endParaRPr lang="en-IN"/>
        </a:p>
      </dgm:t>
    </dgm:pt>
    <dgm:pt modelId="{07924181-3B0C-4CD7-B809-910443DC6793}" type="pres">
      <dgm:prSet presAssocID="{9FF1094D-9561-4771-AB09-CC5FC2A23298}" presName="linear" presStyleCnt="0">
        <dgm:presLayoutVars>
          <dgm:animLvl val="lvl"/>
          <dgm:resizeHandles val="exact"/>
        </dgm:presLayoutVars>
      </dgm:prSet>
      <dgm:spPr/>
    </dgm:pt>
    <dgm:pt modelId="{F183A83F-DAB6-4B21-A6B3-BD59CDDB0EB0}" type="pres">
      <dgm:prSet presAssocID="{6ECFD250-3C43-477D-BEF2-B1A9522228F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E8DF3D-3514-4D1F-8A7F-A7DB06747E48}" type="pres">
      <dgm:prSet presAssocID="{E5F23356-CCBA-4D6C-A498-7C211840DB08}" presName="spacer" presStyleCnt="0"/>
      <dgm:spPr/>
    </dgm:pt>
    <dgm:pt modelId="{57CAA3DC-1B93-48A3-8165-EFA9DCBF105B}" type="pres">
      <dgm:prSet presAssocID="{97BE06C6-AB09-4A49-B7F5-1CBB426533F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3A5A23A-74B8-45AA-AADE-0F6A56E696F0}" type="presOf" srcId="{97BE06C6-AB09-4A49-B7F5-1CBB426533FB}" destId="{57CAA3DC-1B93-48A3-8165-EFA9DCBF105B}" srcOrd="0" destOrd="0" presId="urn:microsoft.com/office/officeart/2005/8/layout/vList2"/>
    <dgm:cxn modelId="{5FEDAF58-A495-49BB-A2E5-61CE5C7E6604}" srcId="{9FF1094D-9561-4771-AB09-CC5FC2A23298}" destId="{6ECFD250-3C43-477D-BEF2-B1A9522228FD}" srcOrd="0" destOrd="0" parTransId="{7FF720B1-711B-42F5-9141-50FEC240AE5D}" sibTransId="{E5F23356-CCBA-4D6C-A498-7C211840DB08}"/>
    <dgm:cxn modelId="{190212BE-20CD-4CBF-A827-6964928E93F6}" type="presOf" srcId="{6ECFD250-3C43-477D-BEF2-B1A9522228FD}" destId="{F183A83F-DAB6-4B21-A6B3-BD59CDDB0EB0}" srcOrd="0" destOrd="0" presId="urn:microsoft.com/office/officeart/2005/8/layout/vList2"/>
    <dgm:cxn modelId="{1C4D0EBF-3370-4377-A56F-E42CA1E6D06E}" srcId="{9FF1094D-9561-4771-AB09-CC5FC2A23298}" destId="{97BE06C6-AB09-4A49-B7F5-1CBB426533FB}" srcOrd="1" destOrd="0" parTransId="{A34B9FD4-AE6E-4C6B-AF86-35C467A2A4CE}" sibTransId="{A0BAB2DF-1A65-4B60-94F8-4EFD7C4A5C6C}"/>
    <dgm:cxn modelId="{C728D6F2-3773-4F84-8585-EBA12738CB73}" type="presOf" srcId="{9FF1094D-9561-4771-AB09-CC5FC2A23298}" destId="{07924181-3B0C-4CD7-B809-910443DC6793}" srcOrd="0" destOrd="0" presId="urn:microsoft.com/office/officeart/2005/8/layout/vList2"/>
    <dgm:cxn modelId="{3F332880-7A41-43C2-9027-92F34F142A7F}" type="presParOf" srcId="{07924181-3B0C-4CD7-B809-910443DC6793}" destId="{F183A83F-DAB6-4B21-A6B3-BD59CDDB0EB0}" srcOrd="0" destOrd="0" presId="urn:microsoft.com/office/officeart/2005/8/layout/vList2"/>
    <dgm:cxn modelId="{8E4C3B71-BC4D-43B3-A3D6-EBF0C2DA9700}" type="presParOf" srcId="{07924181-3B0C-4CD7-B809-910443DC6793}" destId="{10E8DF3D-3514-4D1F-8A7F-A7DB06747E48}" srcOrd="1" destOrd="0" presId="urn:microsoft.com/office/officeart/2005/8/layout/vList2"/>
    <dgm:cxn modelId="{DADC54A2-58B6-4FE6-A78A-F7EDC2944AAC}" type="presParOf" srcId="{07924181-3B0C-4CD7-B809-910443DC6793}" destId="{57CAA3DC-1B93-48A3-8165-EFA9DCBF105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3DA59-C42D-4F4B-97AC-9F3CD781BD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1C2EF8E-0B17-4C31-B9FE-F3E6C6C9D2F5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Dataset Loading: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Loads the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Cats vs Dogs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dataset directly from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TensorFlow Datasets (TFDS)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63A9628D-0B14-4468-B1D5-DBB11798A4BE}" type="parTrans" cxnId="{25B1A971-85FF-4DFE-9C19-CD884CBCE9CF}">
      <dgm:prSet/>
      <dgm:spPr/>
      <dgm:t>
        <a:bodyPr/>
        <a:lstStyle/>
        <a:p>
          <a:endParaRPr lang="en-IN"/>
        </a:p>
      </dgm:t>
    </dgm:pt>
    <dgm:pt modelId="{A64BE78E-BDEE-400A-A310-309C5F1B18E5}" type="sibTrans" cxnId="{25B1A971-85FF-4DFE-9C19-CD884CBCE9CF}">
      <dgm:prSet/>
      <dgm:spPr/>
      <dgm:t>
        <a:bodyPr/>
        <a:lstStyle/>
        <a:p>
          <a:endParaRPr lang="en-IN"/>
        </a:p>
      </dgm:t>
    </dgm:pt>
    <dgm:pt modelId="{CE9E4B95-263A-4E9C-98B6-98176F185C22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Return Information: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The with_info=True argument provides extra details like dataset size, classes, and splits.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A833978C-1CDC-45A2-B674-2468F6944E23}" type="parTrans" cxnId="{6C7DF0CC-2243-4485-AC67-3656D5B73A15}">
      <dgm:prSet/>
      <dgm:spPr/>
      <dgm:t>
        <a:bodyPr/>
        <a:lstStyle/>
        <a:p>
          <a:endParaRPr lang="en-IN"/>
        </a:p>
      </dgm:t>
    </dgm:pt>
    <dgm:pt modelId="{8ADDFF85-3C8E-4DF7-9463-7747954144FC}" type="sibTrans" cxnId="{6C7DF0CC-2243-4485-AC67-3656D5B73A15}">
      <dgm:prSet/>
      <dgm:spPr/>
      <dgm:t>
        <a:bodyPr/>
        <a:lstStyle/>
        <a:p>
          <a:endParaRPr lang="en-IN"/>
        </a:p>
      </dgm:t>
    </dgm:pt>
    <dgm:pt modelId="{92A86EBA-05C8-477F-9EEA-E3996C68BCCF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Supervised Format: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as_supervised=True returns the data as (image, label) pairs, making it ready for training.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CA6F1FA4-FB01-48A2-AB2E-D61B0858808C}" type="parTrans" cxnId="{D9FF8098-6EDB-4E7A-A729-96CD3BFD9BD2}">
      <dgm:prSet/>
      <dgm:spPr/>
      <dgm:t>
        <a:bodyPr/>
        <a:lstStyle/>
        <a:p>
          <a:endParaRPr lang="en-IN"/>
        </a:p>
      </dgm:t>
    </dgm:pt>
    <dgm:pt modelId="{004405F5-8AD0-4C3F-A74E-42DEEC144BCB}" type="sibTrans" cxnId="{D9FF8098-6EDB-4E7A-A729-96CD3BFD9BD2}">
      <dgm:prSet/>
      <dgm:spPr/>
      <dgm:t>
        <a:bodyPr/>
        <a:lstStyle/>
        <a:p>
          <a:endParaRPr lang="en-IN"/>
        </a:p>
      </dgm:t>
    </dgm:pt>
    <dgm:pt modelId="{BB4AD0EE-AEDF-4E1D-995E-186397F806C5}" type="pres">
      <dgm:prSet presAssocID="{66E3DA59-C42D-4F4B-97AC-9F3CD781BD44}" presName="linear" presStyleCnt="0">
        <dgm:presLayoutVars>
          <dgm:animLvl val="lvl"/>
          <dgm:resizeHandles val="exact"/>
        </dgm:presLayoutVars>
      </dgm:prSet>
      <dgm:spPr/>
    </dgm:pt>
    <dgm:pt modelId="{80E59EA7-1357-4F5B-B660-E675631A3EFD}" type="pres">
      <dgm:prSet presAssocID="{51C2EF8E-0B17-4C31-B9FE-F3E6C6C9D2F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D6E510-0E79-4BD9-B539-DB69388614BD}" type="pres">
      <dgm:prSet presAssocID="{A64BE78E-BDEE-400A-A310-309C5F1B18E5}" presName="spacer" presStyleCnt="0"/>
      <dgm:spPr/>
    </dgm:pt>
    <dgm:pt modelId="{36E0E4DB-40AF-47C6-954D-8B350C5B84EF}" type="pres">
      <dgm:prSet presAssocID="{CE9E4B95-263A-4E9C-98B6-98176F185C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4CD85DB-848B-4589-8FF9-019CD3ED42C4}" type="pres">
      <dgm:prSet presAssocID="{8ADDFF85-3C8E-4DF7-9463-7747954144FC}" presName="spacer" presStyleCnt="0"/>
      <dgm:spPr/>
    </dgm:pt>
    <dgm:pt modelId="{62EA851D-20EC-4980-8888-1410DA61EA17}" type="pres">
      <dgm:prSet presAssocID="{92A86EBA-05C8-477F-9EEA-E3996C68BC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6EB145-AB9C-49FF-9037-BDC5834571A0}" type="presOf" srcId="{CE9E4B95-263A-4E9C-98B6-98176F185C22}" destId="{36E0E4DB-40AF-47C6-954D-8B350C5B84EF}" srcOrd="0" destOrd="0" presId="urn:microsoft.com/office/officeart/2005/8/layout/vList2"/>
    <dgm:cxn modelId="{A6E09C4B-5CFD-41B6-8DA8-5323DDF91CD2}" type="presOf" srcId="{66E3DA59-C42D-4F4B-97AC-9F3CD781BD44}" destId="{BB4AD0EE-AEDF-4E1D-995E-186397F806C5}" srcOrd="0" destOrd="0" presId="urn:microsoft.com/office/officeart/2005/8/layout/vList2"/>
    <dgm:cxn modelId="{25B1A971-85FF-4DFE-9C19-CD884CBCE9CF}" srcId="{66E3DA59-C42D-4F4B-97AC-9F3CD781BD44}" destId="{51C2EF8E-0B17-4C31-B9FE-F3E6C6C9D2F5}" srcOrd="0" destOrd="0" parTransId="{63A9628D-0B14-4468-B1D5-DBB11798A4BE}" sibTransId="{A64BE78E-BDEE-400A-A310-309C5F1B18E5}"/>
    <dgm:cxn modelId="{C0D53C92-1B6E-4BA9-81BA-427FE32043F2}" type="presOf" srcId="{51C2EF8E-0B17-4C31-B9FE-F3E6C6C9D2F5}" destId="{80E59EA7-1357-4F5B-B660-E675631A3EFD}" srcOrd="0" destOrd="0" presId="urn:microsoft.com/office/officeart/2005/8/layout/vList2"/>
    <dgm:cxn modelId="{D9FF8098-6EDB-4E7A-A729-96CD3BFD9BD2}" srcId="{66E3DA59-C42D-4F4B-97AC-9F3CD781BD44}" destId="{92A86EBA-05C8-477F-9EEA-E3996C68BCCF}" srcOrd="2" destOrd="0" parTransId="{CA6F1FA4-FB01-48A2-AB2E-D61B0858808C}" sibTransId="{004405F5-8AD0-4C3F-A74E-42DEEC144BCB}"/>
    <dgm:cxn modelId="{6C7DF0CC-2243-4485-AC67-3656D5B73A15}" srcId="{66E3DA59-C42D-4F4B-97AC-9F3CD781BD44}" destId="{CE9E4B95-263A-4E9C-98B6-98176F185C22}" srcOrd="1" destOrd="0" parTransId="{A833978C-1CDC-45A2-B674-2468F6944E23}" sibTransId="{8ADDFF85-3C8E-4DF7-9463-7747954144FC}"/>
    <dgm:cxn modelId="{FCFFA0EE-7DBC-48FB-BDAE-2801DA8F3F9B}" type="presOf" srcId="{92A86EBA-05C8-477F-9EEA-E3996C68BCCF}" destId="{62EA851D-20EC-4980-8888-1410DA61EA17}" srcOrd="0" destOrd="0" presId="urn:microsoft.com/office/officeart/2005/8/layout/vList2"/>
    <dgm:cxn modelId="{4FDBB390-9391-4133-8CE8-F43AF70FDC1F}" type="presParOf" srcId="{BB4AD0EE-AEDF-4E1D-995E-186397F806C5}" destId="{80E59EA7-1357-4F5B-B660-E675631A3EFD}" srcOrd="0" destOrd="0" presId="urn:microsoft.com/office/officeart/2005/8/layout/vList2"/>
    <dgm:cxn modelId="{78A0D278-7C8F-4E24-AD17-277C6F9B165E}" type="presParOf" srcId="{BB4AD0EE-AEDF-4E1D-995E-186397F806C5}" destId="{A4D6E510-0E79-4BD9-B539-DB69388614BD}" srcOrd="1" destOrd="0" presId="urn:microsoft.com/office/officeart/2005/8/layout/vList2"/>
    <dgm:cxn modelId="{35257D83-9EA3-466A-9F88-629140A88D73}" type="presParOf" srcId="{BB4AD0EE-AEDF-4E1D-995E-186397F806C5}" destId="{36E0E4DB-40AF-47C6-954D-8B350C5B84EF}" srcOrd="2" destOrd="0" presId="urn:microsoft.com/office/officeart/2005/8/layout/vList2"/>
    <dgm:cxn modelId="{D7679690-40A6-4CE7-BABC-F7912E30D9E7}" type="presParOf" srcId="{BB4AD0EE-AEDF-4E1D-995E-186397F806C5}" destId="{04CD85DB-848B-4589-8FF9-019CD3ED42C4}" srcOrd="3" destOrd="0" presId="urn:microsoft.com/office/officeart/2005/8/layout/vList2"/>
    <dgm:cxn modelId="{FBB6FA1C-65EF-44DE-B31A-132B087739C0}" type="presParOf" srcId="{BB4AD0EE-AEDF-4E1D-995E-186397F806C5}" destId="{62EA851D-20EC-4980-8888-1410DA61EA1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ECBA9-C8FB-4175-A70E-35EBFFB008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DEB5849-B6DF-4098-AEBF-A06920B1E5D0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Sample Visualization: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Displays the first 4 images from the training dataset.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370324B4-53DB-4D36-8321-7F41BD1E3F34}" type="parTrans" cxnId="{A54B0EA9-D82D-48A6-894C-B58A8FF4D8D5}">
      <dgm:prSet/>
      <dgm:spPr/>
      <dgm:t>
        <a:bodyPr/>
        <a:lstStyle/>
        <a:p>
          <a:endParaRPr lang="en-IN">
            <a:latin typeface="Titillium Web" panose="00000500000000000000" pitchFamily="2" charset="0"/>
          </a:endParaRPr>
        </a:p>
      </dgm:t>
    </dgm:pt>
    <dgm:pt modelId="{ABF8784B-A704-4AED-93B8-4180FDFBD46E}" type="sibTrans" cxnId="{A54B0EA9-D82D-48A6-894C-B58A8FF4D8D5}">
      <dgm:prSet/>
      <dgm:spPr/>
      <dgm:t>
        <a:bodyPr/>
        <a:lstStyle/>
        <a:p>
          <a:endParaRPr lang="en-IN">
            <a:latin typeface="Titillium Web" panose="00000500000000000000" pitchFamily="2" charset="0"/>
          </a:endParaRPr>
        </a:p>
      </dgm:t>
    </dgm:pt>
    <dgm:pt modelId="{BE5C9D3B-2D3F-4739-A414-9C67EE6B73FD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Label Display: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Shows the corresponding class name — “Cat” for label 0 and “Dog” for label 1.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29165283-46D7-4C0F-920E-9533BD85DE1A}" type="parTrans" cxnId="{9CAC4757-1EE5-49BC-9323-68B23253DE1D}">
      <dgm:prSet/>
      <dgm:spPr/>
      <dgm:t>
        <a:bodyPr/>
        <a:lstStyle/>
        <a:p>
          <a:endParaRPr lang="en-IN">
            <a:latin typeface="Titillium Web" panose="00000500000000000000" pitchFamily="2" charset="0"/>
          </a:endParaRPr>
        </a:p>
      </dgm:t>
    </dgm:pt>
    <dgm:pt modelId="{5CD70414-CE4F-44BD-9013-0BBA4CE254A2}" type="sibTrans" cxnId="{9CAC4757-1EE5-49BC-9323-68B23253DE1D}">
      <dgm:prSet/>
      <dgm:spPr/>
      <dgm:t>
        <a:bodyPr/>
        <a:lstStyle/>
        <a:p>
          <a:endParaRPr lang="en-IN">
            <a:latin typeface="Titillium Web" panose="00000500000000000000" pitchFamily="2" charset="0"/>
          </a:endParaRPr>
        </a:p>
      </dgm:t>
    </dgm:pt>
    <dgm:pt modelId="{1022034F-344B-4C75-9EFA-AEBEF6AAF727}" type="pres">
      <dgm:prSet presAssocID="{8CEECBA9-C8FB-4175-A70E-35EBFFB00865}" presName="linear" presStyleCnt="0">
        <dgm:presLayoutVars>
          <dgm:animLvl val="lvl"/>
          <dgm:resizeHandles val="exact"/>
        </dgm:presLayoutVars>
      </dgm:prSet>
      <dgm:spPr/>
    </dgm:pt>
    <dgm:pt modelId="{09633EC2-638B-4AC8-ADF3-6EBE8B6F8377}" type="pres">
      <dgm:prSet presAssocID="{FDEB5849-B6DF-4098-AEBF-A06920B1E5D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21B24F-48CE-4E6D-B469-C37AB83D693E}" type="pres">
      <dgm:prSet presAssocID="{ABF8784B-A704-4AED-93B8-4180FDFBD46E}" presName="spacer" presStyleCnt="0"/>
      <dgm:spPr/>
    </dgm:pt>
    <dgm:pt modelId="{EE9D62FA-3612-495C-9A2B-600554CB44A4}" type="pres">
      <dgm:prSet presAssocID="{BE5C9D3B-2D3F-4739-A414-9C67EE6B73FD}" presName="parentText" presStyleLbl="node1" presStyleIdx="1" presStyleCnt="2" custLinFactNeighborX="-539" custLinFactNeighborY="-13056">
        <dgm:presLayoutVars>
          <dgm:chMax val="0"/>
          <dgm:bulletEnabled val="1"/>
        </dgm:presLayoutVars>
      </dgm:prSet>
      <dgm:spPr/>
    </dgm:pt>
  </dgm:ptLst>
  <dgm:cxnLst>
    <dgm:cxn modelId="{A7140D2F-EB60-4CB7-A01C-FD367CCF37B6}" type="presOf" srcId="{8CEECBA9-C8FB-4175-A70E-35EBFFB00865}" destId="{1022034F-344B-4C75-9EFA-AEBEF6AAF727}" srcOrd="0" destOrd="0" presId="urn:microsoft.com/office/officeart/2005/8/layout/vList2"/>
    <dgm:cxn modelId="{9CAC4757-1EE5-49BC-9323-68B23253DE1D}" srcId="{8CEECBA9-C8FB-4175-A70E-35EBFFB00865}" destId="{BE5C9D3B-2D3F-4739-A414-9C67EE6B73FD}" srcOrd="1" destOrd="0" parTransId="{29165283-46D7-4C0F-920E-9533BD85DE1A}" sibTransId="{5CD70414-CE4F-44BD-9013-0BBA4CE254A2}"/>
    <dgm:cxn modelId="{A54B0EA9-D82D-48A6-894C-B58A8FF4D8D5}" srcId="{8CEECBA9-C8FB-4175-A70E-35EBFFB00865}" destId="{FDEB5849-B6DF-4098-AEBF-A06920B1E5D0}" srcOrd="0" destOrd="0" parTransId="{370324B4-53DB-4D36-8321-7F41BD1E3F34}" sibTransId="{ABF8784B-A704-4AED-93B8-4180FDFBD46E}"/>
    <dgm:cxn modelId="{2B23A2B5-04A2-405A-B7FB-16C623A92941}" type="presOf" srcId="{BE5C9D3B-2D3F-4739-A414-9C67EE6B73FD}" destId="{EE9D62FA-3612-495C-9A2B-600554CB44A4}" srcOrd="0" destOrd="0" presId="urn:microsoft.com/office/officeart/2005/8/layout/vList2"/>
    <dgm:cxn modelId="{9407F9E1-F759-46E3-AA46-A39AEE8AFF60}" type="presOf" srcId="{FDEB5849-B6DF-4098-AEBF-A06920B1E5D0}" destId="{09633EC2-638B-4AC8-ADF3-6EBE8B6F8377}" srcOrd="0" destOrd="0" presId="urn:microsoft.com/office/officeart/2005/8/layout/vList2"/>
    <dgm:cxn modelId="{13B52DAB-5246-4440-B847-7805913A5C91}" type="presParOf" srcId="{1022034F-344B-4C75-9EFA-AEBEF6AAF727}" destId="{09633EC2-638B-4AC8-ADF3-6EBE8B6F8377}" srcOrd="0" destOrd="0" presId="urn:microsoft.com/office/officeart/2005/8/layout/vList2"/>
    <dgm:cxn modelId="{19250D6D-4444-4949-8CAC-47FFBFD49A75}" type="presParOf" srcId="{1022034F-344B-4C75-9EFA-AEBEF6AAF727}" destId="{D721B24F-48CE-4E6D-B469-C37AB83D693E}" srcOrd="1" destOrd="0" presId="urn:microsoft.com/office/officeart/2005/8/layout/vList2"/>
    <dgm:cxn modelId="{C0A8CED8-140D-454E-9007-C1690150A140}" type="presParOf" srcId="{1022034F-344B-4C75-9EFA-AEBEF6AAF727}" destId="{EE9D62FA-3612-495C-9A2B-600554CB44A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4B3AFEA-239B-4F1C-B376-FE277CB1A9D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EA774E14-50FF-4B7F-A9DF-A6F6B8F873F7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Full Dataset Reference: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ds_train_full = data['train'] stores all training images for splitting.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DFB5521F-2E86-42E3-A1B3-55B32778B2FB}" type="parTrans" cxnId="{E08D34B5-6D92-41D7-AF7C-FD9239987886}">
      <dgm:prSet/>
      <dgm:spPr/>
      <dgm:t>
        <a:bodyPr/>
        <a:lstStyle/>
        <a:p>
          <a:endParaRPr lang="en-IN"/>
        </a:p>
      </dgm:t>
    </dgm:pt>
    <dgm:pt modelId="{219CF0FB-467C-4BF1-B1F1-9D6FF994B7D2}" type="sibTrans" cxnId="{E08D34B5-6D92-41D7-AF7C-FD9239987886}">
      <dgm:prSet/>
      <dgm:spPr/>
      <dgm:t>
        <a:bodyPr/>
        <a:lstStyle/>
        <a:p>
          <a:endParaRPr lang="en-IN"/>
        </a:p>
      </dgm:t>
    </dgm:pt>
    <dgm:pt modelId="{8095E910-25E7-49A3-8208-B323F0950996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Dataset Splitting: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Calculates sizes for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train (80%)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,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validation (10%)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, and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test (10%)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using total_count.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6276C1A9-81A4-4907-8CDC-F9675FF284A7}" type="parTrans" cxnId="{E756E4E1-E807-4B32-9C07-11AE195A5947}">
      <dgm:prSet/>
      <dgm:spPr/>
      <dgm:t>
        <a:bodyPr/>
        <a:lstStyle/>
        <a:p>
          <a:endParaRPr lang="en-IN"/>
        </a:p>
      </dgm:t>
    </dgm:pt>
    <dgm:pt modelId="{0199AE18-DB05-4C6E-93B1-BA3C0250BB28}" type="sibTrans" cxnId="{E756E4E1-E807-4B32-9C07-11AE195A5947}">
      <dgm:prSet/>
      <dgm:spPr/>
      <dgm:t>
        <a:bodyPr/>
        <a:lstStyle/>
        <a:p>
          <a:endParaRPr lang="en-IN"/>
        </a:p>
      </dgm:t>
    </dgm:pt>
    <dgm:pt modelId="{7CA2B474-A5BA-4ABD-808F-3F9FAC0BBCBD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Creating Train Set: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take(train_size) selects the first 80% of images for training.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6F71CCB4-17DC-481D-90B7-D07CC2F87360}" type="parTrans" cxnId="{79D4CBEC-4826-4831-B98C-CC0F30969C7F}">
      <dgm:prSet/>
      <dgm:spPr/>
      <dgm:t>
        <a:bodyPr/>
        <a:lstStyle/>
        <a:p>
          <a:endParaRPr lang="en-IN"/>
        </a:p>
      </dgm:t>
    </dgm:pt>
    <dgm:pt modelId="{FAF5C2F5-CCA2-4438-BDAB-43452858F55E}" type="sibTrans" cxnId="{79D4CBEC-4826-4831-B98C-CC0F30969C7F}">
      <dgm:prSet/>
      <dgm:spPr/>
      <dgm:t>
        <a:bodyPr/>
        <a:lstStyle/>
        <a:p>
          <a:endParaRPr lang="en-IN"/>
        </a:p>
      </dgm:t>
    </dgm:pt>
    <dgm:pt modelId="{80E59D57-3F17-4812-BFFC-4F4592D00938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Creating Validation &amp; Test Sets: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Uses skip and take to separate the remaining 20% into validation and test datasets.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8BA6AD1C-6A8B-4A9C-87A3-0E2414152682}" type="parTrans" cxnId="{EABC9900-02F3-4AA6-B7DB-4F1C0D818567}">
      <dgm:prSet/>
      <dgm:spPr/>
      <dgm:t>
        <a:bodyPr/>
        <a:lstStyle/>
        <a:p>
          <a:endParaRPr lang="en-IN"/>
        </a:p>
      </dgm:t>
    </dgm:pt>
    <dgm:pt modelId="{70571569-640F-45FE-B589-4B158907DFBD}" type="sibTrans" cxnId="{EABC9900-02F3-4AA6-B7DB-4F1C0D818567}">
      <dgm:prSet/>
      <dgm:spPr/>
      <dgm:t>
        <a:bodyPr/>
        <a:lstStyle/>
        <a:p>
          <a:endParaRPr lang="en-IN"/>
        </a:p>
      </dgm:t>
    </dgm:pt>
    <dgm:pt modelId="{5D54B9B4-6A1A-43B9-A7EF-D2E81C82EDDE}" type="pres">
      <dgm:prSet presAssocID="{04B3AFEA-239B-4F1C-B376-FE277CB1A9D1}" presName="linear" presStyleCnt="0">
        <dgm:presLayoutVars>
          <dgm:animLvl val="lvl"/>
          <dgm:resizeHandles val="exact"/>
        </dgm:presLayoutVars>
      </dgm:prSet>
      <dgm:spPr/>
    </dgm:pt>
    <dgm:pt modelId="{43676E39-FCF7-4F26-A63C-DA68FF33E5BF}" type="pres">
      <dgm:prSet presAssocID="{EA774E14-50FF-4B7F-A9DF-A6F6B8F873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2BA45A-4BAE-4020-B282-09232F62BFAE}" type="pres">
      <dgm:prSet presAssocID="{219CF0FB-467C-4BF1-B1F1-9D6FF994B7D2}" presName="spacer" presStyleCnt="0"/>
      <dgm:spPr/>
    </dgm:pt>
    <dgm:pt modelId="{0720F299-4F94-4003-992C-AC0BAB683992}" type="pres">
      <dgm:prSet presAssocID="{8095E910-25E7-49A3-8208-B323F09509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7A6140D-7984-4422-85AD-17D434128C3B}" type="pres">
      <dgm:prSet presAssocID="{0199AE18-DB05-4C6E-93B1-BA3C0250BB28}" presName="spacer" presStyleCnt="0"/>
      <dgm:spPr/>
    </dgm:pt>
    <dgm:pt modelId="{3084E5D7-1FDF-49F5-87B8-C86A1883D28C}" type="pres">
      <dgm:prSet presAssocID="{7CA2B474-A5BA-4ABD-808F-3F9FAC0BBC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8F815D-A0F4-4386-BD26-237C3E2D7946}" type="pres">
      <dgm:prSet presAssocID="{FAF5C2F5-CCA2-4438-BDAB-43452858F55E}" presName="spacer" presStyleCnt="0"/>
      <dgm:spPr/>
    </dgm:pt>
    <dgm:pt modelId="{3CCCA39A-5D1F-4E98-96AA-A296EB9BBCF3}" type="pres">
      <dgm:prSet presAssocID="{80E59D57-3F17-4812-BFFC-4F4592D009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ABC9900-02F3-4AA6-B7DB-4F1C0D818567}" srcId="{04B3AFEA-239B-4F1C-B376-FE277CB1A9D1}" destId="{80E59D57-3F17-4812-BFFC-4F4592D00938}" srcOrd="3" destOrd="0" parTransId="{8BA6AD1C-6A8B-4A9C-87A3-0E2414152682}" sibTransId="{70571569-640F-45FE-B589-4B158907DFBD}"/>
    <dgm:cxn modelId="{EC09292D-C879-4472-A776-5F7EEC6F2A65}" type="presOf" srcId="{8095E910-25E7-49A3-8208-B323F0950996}" destId="{0720F299-4F94-4003-992C-AC0BAB683992}" srcOrd="0" destOrd="0" presId="urn:microsoft.com/office/officeart/2005/8/layout/vList2"/>
    <dgm:cxn modelId="{A35A0D6B-DB10-42A6-9107-C2C57C3F5611}" type="presOf" srcId="{EA774E14-50FF-4B7F-A9DF-A6F6B8F873F7}" destId="{43676E39-FCF7-4F26-A63C-DA68FF33E5BF}" srcOrd="0" destOrd="0" presId="urn:microsoft.com/office/officeart/2005/8/layout/vList2"/>
    <dgm:cxn modelId="{9659594B-E71D-4140-A161-D1B10E2BD00B}" type="presOf" srcId="{7CA2B474-A5BA-4ABD-808F-3F9FAC0BBCBD}" destId="{3084E5D7-1FDF-49F5-87B8-C86A1883D28C}" srcOrd="0" destOrd="0" presId="urn:microsoft.com/office/officeart/2005/8/layout/vList2"/>
    <dgm:cxn modelId="{E08D34B5-6D92-41D7-AF7C-FD9239987886}" srcId="{04B3AFEA-239B-4F1C-B376-FE277CB1A9D1}" destId="{EA774E14-50FF-4B7F-A9DF-A6F6B8F873F7}" srcOrd="0" destOrd="0" parTransId="{DFB5521F-2E86-42E3-A1B3-55B32778B2FB}" sibTransId="{219CF0FB-467C-4BF1-B1F1-9D6FF994B7D2}"/>
    <dgm:cxn modelId="{3959D7C0-7BEA-4C6C-A56D-D9C6440AF4DE}" type="presOf" srcId="{04B3AFEA-239B-4F1C-B376-FE277CB1A9D1}" destId="{5D54B9B4-6A1A-43B9-A7EF-D2E81C82EDDE}" srcOrd="0" destOrd="0" presId="urn:microsoft.com/office/officeart/2005/8/layout/vList2"/>
    <dgm:cxn modelId="{347975DD-DE2E-4986-97A7-CD2E23A68796}" type="presOf" srcId="{80E59D57-3F17-4812-BFFC-4F4592D00938}" destId="{3CCCA39A-5D1F-4E98-96AA-A296EB9BBCF3}" srcOrd="0" destOrd="0" presId="urn:microsoft.com/office/officeart/2005/8/layout/vList2"/>
    <dgm:cxn modelId="{E756E4E1-E807-4B32-9C07-11AE195A5947}" srcId="{04B3AFEA-239B-4F1C-B376-FE277CB1A9D1}" destId="{8095E910-25E7-49A3-8208-B323F0950996}" srcOrd="1" destOrd="0" parTransId="{6276C1A9-81A4-4907-8CDC-F9675FF284A7}" sibTransId="{0199AE18-DB05-4C6E-93B1-BA3C0250BB28}"/>
    <dgm:cxn modelId="{79D4CBEC-4826-4831-B98C-CC0F30969C7F}" srcId="{04B3AFEA-239B-4F1C-B376-FE277CB1A9D1}" destId="{7CA2B474-A5BA-4ABD-808F-3F9FAC0BBCBD}" srcOrd="2" destOrd="0" parTransId="{6F71CCB4-17DC-481D-90B7-D07CC2F87360}" sibTransId="{FAF5C2F5-CCA2-4438-BDAB-43452858F55E}"/>
    <dgm:cxn modelId="{76054EB8-8EDA-472C-9A1F-3CF406E33697}" type="presParOf" srcId="{5D54B9B4-6A1A-43B9-A7EF-D2E81C82EDDE}" destId="{43676E39-FCF7-4F26-A63C-DA68FF33E5BF}" srcOrd="0" destOrd="0" presId="urn:microsoft.com/office/officeart/2005/8/layout/vList2"/>
    <dgm:cxn modelId="{A3F5F2F6-2871-40E3-8C3A-7C07E2ECC768}" type="presParOf" srcId="{5D54B9B4-6A1A-43B9-A7EF-D2E81C82EDDE}" destId="{C92BA45A-4BAE-4020-B282-09232F62BFAE}" srcOrd="1" destOrd="0" presId="urn:microsoft.com/office/officeart/2005/8/layout/vList2"/>
    <dgm:cxn modelId="{168F7197-412B-434D-B1B9-27DA8618D2D1}" type="presParOf" srcId="{5D54B9B4-6A1A-43B9-A7EF-D2E81C82EDDE}" destId="{0720F299-4F94-4003-992C-AC0BAB683992}" srcOrd="2" destOrd="0" presId="urn:microsoft.com/office/officeart/2005/8/layout/vList2"/>
    <dgm:cxn modelId="{AE9150AC-36FF-46B7-BFCA-0E412E6BB10F}" type="presParOf" srcId="{5D54B9B4-6A1A-43B9-A7EF-D2E81C82EDDE}" destId="{87A6140D-7984-4422-85AD-17D434128C3B}" srcOrd="3" destOrd="0" presId="urn:microsoft.com/office/officeart/2005/8/layout/vList2"/>
    <dgm:cxn modelId="{CE5887A9-32EC-44DD-8F45-7C57C950A410}" type="presParOf" srcId="{5D54B9B4-6A1A-43B9-A7EF-D2E81C82EDDE}" destId="{3084E5D7-1FDF-49F5-87B8-C86A1883D28C}" srcOrd="4" destOrd="0" presId="urn:microsoft.com/office/officeart/2005/8/layout/vList2"/>
    <dgm:cxn modelId="{F8A1EC22-0A70-4B77-801C-9035852D2D69}" type="presParOf" srcId="{5D54B9B4-6A1A-43B9-A7EF-D2E81C82EDDE}" destId="{ED8F815D-A0F4-4386-BD26-237C3E2D7946}" srcOrd="5" destOrd="0" presId="urn:microsoft.com/office/officeart/2005/8/layout/vList2"/>
    <dgm:cxn modelId="{C18155AE-FD64-4711-B119-8B0BBC145C48}" type="presParOf" srcId="{5D54B9B4-6A1A-43B9-A7EF-D2E81C82EDDE}" destId="{3CCCA39A-5D1F-4E98-96AA-A296EB9BBC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649203-7807-4DC8-8796-6D6C5F1FBE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BC7A460-F8F7-4EE1-8BED-3E310FA7DBDD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Image Resizing: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tf.image.resize resizes all images to a consistent size of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224×224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for model input.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ADF680C9-5A46-4DED-8CEF-D0052F1A60EF}" type="parTrans" cxnId="{3BBE8150-627F-471F-B2E2-E71A6D507267}">
      <dgm:prSet/>
      <dgm:spPr/>
      <dgm:t>
        <a:bodyPr/>
        <a:lstStyle/>
        <a:p>
          <a:endParaRPr lang="en-IN"/>
        </a:p>
      </dgm:t>
    </dgm:pt>
    <dgm:pt modelId="{DF19897E-2C5C-4A7E-8FA2-336E581D2D7B}" type="sibTrans" cxnId="{3BBE8150-627F-471F-B2E2-E71A6D507267}">
      <dgm:prSet/>
      <dgm:spPr/>
      <dgm:t>
        <a:bodyPr/>
        <a:lstStyle/>
        <a:p>
          <a:endParaRPr lang="en-IN"/>
        </a:p>
      </dgm:t>
    </dgm:pt>
    <dgm:pt modelId="{10FCBECA-26A4-4802-BB44-3EB9C012F006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Normalization: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tf.cast(...)/255.0 scales pixel values from 0–255 to 0–1, which helps the model train faster and more stably.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B7979E87-787E-4A0D-A1B2-03863A0DF611}" type="parTrans" cxnId="{0A5C71A7-7808-4864-84B3-D75FB759511A}">
      <dgm:prSet/>
      <dgm:spPr/>
      <dgm:t>
        <a:bodyPr/>
        <a:lstStyle/>
        <a:p>
          <a:endParaRPr lang="en-IN"/>
        </a:p>
      </dgm:t>
    </dgm:pt>
    <dgm:pt modelId="{FC243F63-4F31-432A-84B3-7B6B1383763E}" type="sibTrans" cxnId="{0A5C71A7-7808-4864-84B3-D75FB759511A}">
      <dgm:prSet/>
      <dgm:spPr/>
      <dgm:t>
        <a:bodyPr/>
        <a:lstStyle/>
        <a:p>
          <a:endParaRPr lang="en-IN"/>
        </a:p>
      </dgm:t>
    </dgm:pt>
    <dgm:pt modelId="{99423337-8359-4932-A2C2-C837550A1071}">
      <dgm:prSet/>
      <dgm:spPr/>
      <dgm:t>
        <a:bodyPr/>
        <a:lstStyle/>
        <a:p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Preprocessing Function: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Encapsulates both resizing and normalization to apply consistently to all dataset images.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318769C7-74E5-414E-9A52-28C4EF6E9F6A}" type="parTrans" cxnId="{987801FA-A711-46CB-BBC0-239254D7C901}">
      <dgm:prSet/>
      <dgm:spPr/>
      <dgm:t>
        <a:bodyPr/>
        <a:lstStyle/>
        <a:p>
          <a:endParaRPr lang="en-IN"/>
        </a:p>
      </dgm:t>
    </dgm:pt>
    <dgm:pt modelId="{BCD3B500-CBD1-410D-B810-ED9C1BA2CD50}" type="sibTrans" cxnId="{987801FA-A711-46CB-BBC0-239254D7C901}">
      <dgm:prSet/>
      <dgm:spPr/>
      <dgm:t>
        <a:bodyPr/>
        <a:lstStyle/>
        <a:p>
          <a:endParaRPr lang="en-IN"/>
        </a:p>
      </dgm:t>
    </dgm:pt>
    <dgm:pt modelId="{674AE34F-1ECA-41A5-894A-76776C4BCD02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Label Preservation: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Returns the original label unchanged, keeping the (image, label) pair format for supervised learning.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9B77F4CF-9681-4AA2-8119-7377B5152925}" type="parTrans" cxnId="{A3B988B5-D9F8-4103-8A4B-9C60BBB583F6}">
      <dgm:prSet/>
      <dgm:spPr/>
      <dgm:t>
        <a:bodyPr/>
        <a:lstStyle/>
        <a:p>
          <a:endParaRPr lang="en-IN"/>
        </a:p>
      </dgm:t>
    </dgm:pt>
    <dgm:pt modelId="{4A8A8A30-DD1C-410C-BEFB-7499579705B0}" type="sibTrans" cxnId="{A3B988B5-D9F8-4103-8A4B-9C60BBB583F6}">
      <dgm:prSet/>
      <dgm:spPr/>
      <dgm:t>
        <a:bodyPr/>
        <a:lstStyle/>
        <a:p>
          <a:endParaRPr lang="en-IN"/>
        </a:p>
      </dgm:t>
    </dgm:pt>
    <dgm:pt modelId="{B9EFEE9A-AFF5-4054-9E3A-F6CB16C5C358}" type="pres">
      <dgm:prSet presAssocID="{FD649203-7807-4DC8-8796-6D6C5F1FBEC4}" presName="linear" presStyleCnt="0">
        <dgm:presLayoutVars>
          <dgm:animLvl val="lvl"/>
          <dgm:resizeHandles val="exact"/>
        </dgm:presLayoutVars>
      </dgm:prSet>
      <dgm:spPr/>
    </dgm:pt>
    <dgm:pt modelId="{925FDA46-33CF-4988-B3FF-02D53652A9D2}" type="pres">
      <dgm:prSet presAssocID="{7BC7A460-F8F7-4EE1-8BED-3E310FA7DBD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5A8A439-2B3C-4AAA-B0C4-582D21AA2624}" type="pres">
      <dgm:prSet presAssocID="{DF19897E-2C5C-4A7E-8FA2-336E581D2D7B}" presName="spacer" presStyleCnt="0"/>
      <dgm:spPr/>
    </dgm:pt>
    <dgm:pt modelId="{F11C4410-385B-48BC-BB4D-B0904E5EADED}" type="pres">
      <dgm:prSet presAssocID="{10FCBECA-26A4-4802-BB44-3EB9C012F00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E3D3F9-6DC7-464B-9DE6-0E7E71C3CE14}" type="pres">
      <dgm:prSet presAssocID="{FC243F63-4F31-432A-84B3-7B6B1383763E}" presName="spacer" presStyleCnt="0"/>
      <dgm:spPr/>
    </dgm:pt>
    <dgm:pt modelId="{8E74B2CF-C290-49B6-8568-E843F54F7908}" type="pres">
      <dgm:prSet presAssocID="{99423337-8359-4932-A2C2-C837550A1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BBB70D-5640-4906-859E-835232487197}" type="pres">
      <dgm:prSet presAssocID="{BCD3B500-CBD1-410D-B810-ED9C1BA2CD50}" presName="spacer" presStyleCnt="0"/>
      <dgm:spPr/>
    </dgm:pt>
    <dgm:pt modelId="{7AA9A1DC-63E5-4491-A2F3-18DAE2B942E5}" type="pres">
      <dgm:prSet presAssocID="{674AE34F-1ECA-41A5-894A-76776C4BCD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EE9BA46-8B8F-4CDA-AA67-183B0FB56AAF}" type="presOf" srcId="{674AE34F-1ECA-41A5-894A-76776C4BCD02}" destId="{7AA9A1DC-63E5-4491-A2F3-18DAE2B942E5}" srcOrd="0" destOrd="0" presId="urn:microsoft.com/office/officeart/2005/8/layout/vList2"/>
    <dgm:cxn modelId="{3BBE8150-627F-471F-B2E2-E71A6D507267}" srcId="{FD649203-7807-4DC8-8796-6D6C5F1FBEC4}" destId="{7BC7A460-F8F7-4EE1-8BED-3E310FA7DBDD}" srcOrd="0" destOrd="0" parTransId="{ADF680C9-5A46-4DED-8CEF-D0052F1A60EF}" sibTransId="{DF19897E-2C5C-4A7E-8FA2-336E581D2D7B}"/>
    <dgm:cxn modelId="{EC5C4352-701D-4F31-AE5D-06CE430F2886}" type="presOf" srcId="{FD649203-7807-4DC8-8796-6D6C5F1FBEC4}" destId="{B9EFEE9A-AFF5-4054-9E3A-F6CB16C5C358}" srcOrd="0" destOrd="0" presId="urn:microsoft.com/office/officeart/2005/8/layout/vList2"/>
    <dgm:cxn modelId="{369D0A53-F46C-48FF-91D0-EBD504B56F9D}" type="presOf" srcId="{10FCBECA-26A4-4802-BB44-3EB9C012F006}" destId="{F11C4410-385B-48BC-BB4D-B0904E5EADED}" srcOrd="0" destOrd="0" presId="urn:microsoft.com/office/officeart/2005/8/layout/vList2"/>
    <dgm:cxn modelId="{63813E90-214F-4754-A41A-CEACB6182ED7}" type="presOf" srcId="{7BC7A460-F8F7-4EE1-8BED-3E310FA7DBDD}" destId="{925FDA46-33CF-4988-B3FF-02D53652A9D2}" srcOrd="0" destOrd="0" presId="urn:microsoft.com/office/officeart/2005/8/layout/vList2"/>
    <dgm:cxn modelId="{0A5C71A7-7808-4864-84B3-D75FB759511A}" srcId="{FD649203-7807-4DC8-8796-6D6C5F1FBEC4}" destId="{10FCBECA-26A4-4802-BB44-3EB9C012F006}" srcOrd="1" destOrd="0" parTransId="{B7979E87-787E-4A0D-A1B2-03863A0DF611}" sibTransId="{FC243F63-4F31-432A-84B3-7B6B1383763E}"/>
    <dgm:cxn modelId="{A3B988B5-D9F8-4103-8A4B-9C60BBB583F6}" srcId="{FD649203-7807-4DC8-8796-6D6C5F1FBEC4}" destId="{674AE34F-1ECA-41A5-894A-76776C4BCD02}" srcOrd="3" destOrd="0" parTransId="{9B77F4CF-9681-4AA2-8119-7377B5152925}" sibTransId="{4A8A8A30-DD1C-410C-BEFB-7499579705B0}"/>
    <dgm:cxn modelId="{DE3523D5-298E-487A-B0CC-7EBDC61125C4}" type="presOf" srcId="{99423337-8359-4932-A2C2-C837550A1071}" destId="{8E74B2CF-C290-49B6-8568-E843F54F7908}" srcOrd="0" destOrd="0" presId="urn:microsoft.com/office/officeart/2005/8/layout/vList2"/>
    <dgm:cxn modelId="{987801FA-A711-46CB-BBC0-239254D7C901}" srcId="{FD649203-7807-4DC8-8796-6D6C5F1FBEC4}" destId="{99423337-8359-4932-A2C2-C837550A1071}" srcOrd="2" destOrd="0" parTransId="{318769C7-74E5-414E-9A52-28C4EF6E9F6A}" sibTransId="{BCD3B500-CBD1-410D-B810-ED9C1BA2CD50}"/>
    <dgm:cxn modelId="{EF4D04ED-CEB2-4A01-A89D-A1C0074BA921}" type="presParOf" srcId="{B9EFEE9A-AFF5-4054-9E3A-F6CB16C5C358}" destId="{925FDA46-33CF-4988-B3FF-02D53652A9D2}" srcOrd="0" destOrd="0" presId="urn:microsoft.com/office/officeart/2005/8/layout/vList2"/>
    <dgm:cxn modelId="{9E523AE7-3110-461F-8137-D96E1338BBD4}" type="presParOf" srcId="{B9EFEE9A-AFF5-4054-9E3A-F6CB16C5C358}" destId="{95A8A439-2B3C-4AAA-B0C4-582D21AA2624}" srcOrd="1" destOrd="0" presId="urn:microsoft.com/office/officeart/2005/8/layout/vList2"/>
    <dgm:cxn modelId="{B22AEF7C-62E4-4355-8340-C63D0591B95B}" type="presParOf" srcId="{B9EFEE9A-AFF5-4054-9E3A-F6CB16C5C358}" destId="{F11C4410-385B-48BC-BB4D-B0904E5EADED}" srcOrd="2" destOrd="0" presId="urn:microsoft.com/office/officeart/2005/8/layout/vList2"/>
    <dgm:cxn modelId="{9CD29B7D-CE18-4711-B801-1AEF456D9FED}" type="presParOf" srcId="{B9EFEE9A-AFF5-4054-9E3A-F6CB16C5C358}" destId="{F8E3D3F9-6DC7-464B-9DE6-0E7E71C3CE14}" srcOrd="3" destOrd="0" presId="urn:microsoft.com/office/officeart/2005/8/layout/vList2"/>
    <dgm:cxn modelId="{333F6706-7476-4AEF-B280-53E9320F4577}" type="presParOf" srcId="{B9EFEE9A-AFF5-4054-9E3A-F6CB16C5C358}" destId="{8E74B2CF-C290-49B6-8568-E843F54F7908}" srcOrd="4" destOrd="0" presId="urn:microsoft.com/office/officeart/2005/8/layout/vList2"/>
    <dgm:cxn modelId="{8B245878-6640-4252-B746-654BD70B402B}" type="presParOf" srcId="{B9EFEE9A-AFF5-4054-9E3A-F6CB16C5C358}" destId="{93BBB70D-5640-4906-859E-835232487197}" srcOrd="5" destOrd="0" presId="urn:microsoft.com/office/officeart/2005/8/layout/vList2"/>
    <dgm:cxn modelId="{9C2D1583-0584-45B4-908A-BFB16832B433}" type="presParOf" srcId="{B9EFEE9A-AFF5-4054-9E3A-F6CB16C5C358}" destId="{7AA9A1DC-63E5-4491-A2F3-18DAE2B942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9BE734-6E96-4FBF-A2DF-C2591F54CEC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3E1DE04-B747-4552-8EE6-6766147FAE7C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Apply Preprocessing: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.map(preprocess) applies resizing and normalization to all images in the dataset.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3B3E52FD-29EC-4CF4-A30C-EA14F964191B}" type="parTrans" cxnId="{FB27C25A-ED95-4C1B-8EB4-B3C2DD6C43AF}">
      <dgm:prSet/>
      <dgm:spPr/>
      <dgm:t>
        <a:bodyPr/>
        <a:lstStyle/>
        <a:p>
          <a:endParaRPr lang="en-IN"/>
        </a:p>
      </dgm:t>
    </dgm:pt>
    <dgm:pt modelId="{8DAD6AFB-D290-4DBE-AEB4-24696A0440DF}" type="sibTrans" cxnId="{FB27C25A-ED95-4C1B-8EB4-B3C2DD6C43AF}">
      <dgm:prSet/>
      <dgm:spPr/>
      <dgm:t>
        <a:bodyPr/>
        <a:lstStyle/>
        <a:p>
          <a:endParaRPr lang="en-IN"/>
        </a:p>
      </dgm:t>
    </dgm:pt>
    <dgm:pt modelId="{D78DD33A-B78D-4C39-9974-7B0DA35A4922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Batching: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.batch(BATCH_SIZE) groups images into batches of 32 for efficient training.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AD04F3BC-F53B-495E-9366-D29B60346771}" type="parTrans" cxnId="{FD5E2B00-2BEA-4ED4-9D9D-0F80A449843A}">
      <dgm:prSet/>
      <dgm:spPr/>
      <dgm:t>
        <a:bodyPr/>
        <a:lstStyle/>
        <a:p>
          <a:endParaRPr lang="en-IN"/>
        </a:p>
      </dgm:t>
    </dgm:pt>
    <dgm:pt modelId="{8C06BD92-B029-4B99-87FA-9646725BCD8E}" type="sibTrans" cxnId="{FD5E2B00-2BEA-4ED4-9D9D-0F80A449843A}">
      <dgm:prSet/>
      <dgm:spPr/>
      <dgm:t>
        <a:bodyPr/>
        <a:lstStyle/>
        <a:p>
          <a:endParaRPr lang="en-IN"/>
        </a:p>
      </dgm:t>
    </dgm:pt>
    <dgm:pt modelId="{ED7985D9-723B-4266-99B2-4AABDAD850C4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Shuffling (Train Only):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.shuffle(1000) randomizes the training data to improve model generalization.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BC058EFF-EBBB-46DE-A7CE-2E73519D056B}" type="parTrans" cxnId="{68D1D1A7-0F32-43F8-A0FD-471B1574D5E6}">
      <dgm:prSet/>
      <dgm:spPr/>
      <dgm:t>
        <a:bodyPr/>
        <a:lstStyle/>
        <a:p>
          <a:endParaRPr lang="en-IN"/>
        </a:p>
      </dgm:t>
    </dgm:pt>
    <dgm:pt modelId="{FDB163EF-9AB8-4793-B652-1D914228FB19}" type="sibTrans" cxnId="{68D1D1A7-0F32-43F8-A0FD-471B1574D5E6}">
      <dgm:prSet/>
      <dgm:spPr/>
      <dgm:t>
        <a:bodyPr/>
        <a:lstStyle/>
        <a:p>
          <a:endParaRPr lang="en-IN"/>
        </a:p>
      </dgm:t>
    </dgm:pt>
    <dgm:pt modelId="{CE73DEEE-4A0C-4182-92B3-92992C654167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Prefetching: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.prefetch(</a:t>
          </a:r>
          <a:r>
            <a:rPr lang="en-IN" b="0" i="0" dirty="0" err="1">
              <a:solidFill>
                <a:schemeClr val="tx1"/>
              </a:solidFill>
              <a:latin typeface="Titillium Web" panose="00000500000000000000" pitchFamily="2" charset="0"/>
            </a:rPr>
            <a:t>tf.data.AUTOTUNE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) overlaps data preprocessing and model execution to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speed up training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67FFE55F-CDF3-462A-AD2A-F4C3904CEEC0}" type="parTrans" cxnId="{00255B5B-7812-4FF5-90F8-0645C7551F8A}">
      <dgm:prSet/>
      <dgm:spPr/>
      <dgm:t>
        <a:bodyPr/>
        <a:lstStyle/>
        <a:p>
          <a:endParaRPr lang="en-IN"/>
        </a:p>
      </dgm:t>
    </dgm:pt>
    <dgm:pt modelId="{87190F71-6692-4A8A-9AF3-7A7886BA2FC3}" type="sibTrans" cxnId="{00255B5B-7812-4FF5-90F8-0645C7551F8A}">
      <dgm:prSet/>
      <dgm:spPr/>
      <dgm:t>
        <a:bodyPr/>
        <a:lstStyle/>
        <a:p>
          <a:endParaRPr lang="en-IN"/>
        </a:p>
      </dgm:t>
    </dgm:pt>
    <dgm:pt modelId="{808854A6-4133-4151-9F53-82BE6D9B601E}" type="pres">
      <dgm:prSet presAssocID="{BC9BE734-6E96-4FBF-A2DF-C2591F54CECC}" presName="linear" presStyleCnt="0">
        <dgm:presLayoutVars>
          <dgm:animLvl val="lvl"/>
          <dgm:resizeHandles val="exact"/>
        </dgm:presLayoutVars>
      </dgm:prSet>
      <dgm:spPr/>
    </dgm:pt>
    <dgm:pt modelId="{A8129D9F-E3E9-42DA-829E-4E1B9912710A}" type="pres">
      <dgm:prSet presAssocID="{03E1DE04-B747-4552-8EE6-6766147FAE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99E381-B2A1-4EE9-80EA-B4DA44367D9A}" type="pres">
      <dgm:prSet presAssocID="{8DAD6AFB-D290-4DBE-AEB4-24696A0440DF}" presName="spacer" presStyleCnt="0"/>
      <dgm:spPr/>
    </dgm:pt>
    <dgm:pt modelId="{ACA395F2-8544-49A6-B5E7-45500153653D}" type="pres">
      <dgm:prSet presAssocID="{D78DD33A-B78D-4C39-9974-7B0DA35A492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5AF316-28CD-4F73-BBFE-AA1ED632E350}" type="pres">
      <dgm:prSet presAssocID="{8C06BD92-B029-4B99-87FA-9646725BCD8E}" presName="spacer" presStyleCnt="0"/>
      <dgm:spPr/>
    </dgm:pt>
    <dgm:pt modelId="{30A318D0-2205-4E29-9993-BBC41D9ACA2B}" type="pres">
      <dgm:prSet presAssocID="{ED7985D9-723B-4266-99B2-4AABDAD850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7234C5-2A83-47BA-BD5B-7D2F89AB9BE9}" type="pres">
      <dgm:prSet presAssocID="{FDB163EF-9AB8-4793-B652-1D914228FB19}" presName="spacer" presStyleCnt="0"/>
      <dgm:spPr/>
    </dgm:pt>
    <dgm:pt modelId="{6AFB0CEF-C654-4600-AE64-6C659EA71E42}" type="pres">
      <dgm:prSet presAssocID="{CE73DEEE-4A0C-4182-92B3-92992C6541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D5E2B00-2BEA-4ED4-9D9D-0F80A449843A}" srcId="{BC9BE734-6E96-4FBF-A2DF-C2591F54CECC}" destId="{D78DD33A-B78D-4C39-9974-7B0DA35A4922}" srcOrd="1" destOrd="0" parTransId="{AD04F3BC-F53B-495E-9366-D29B60346771}" sibTransId="{8C06BD92-B029-4B99-87FA-9646725BCD8E}"/>
    <dgm:cxn modelId="{7DD00E0C-5723-44E4-885F-60CE002E985D}" type="presOf" srcId="{BC9BE734-6E96-4FBF-A2DF-C2591F54CECC}" destId="{808854A6-4133-4151-9F53-82BE6D9B601E}" srcOrd="0" destOrd="0" presId="urn:microsoft.com/office/officeart/2005/8/layout/vList2"/>
    <dgm:cxn modelId="{9B05DE33-3C3A-4674-9BB2-835E6837A4EC}" type="presOf" srcId="{CE73DEEE-4A0C-4182-92B3-92992C654167}" destId="{6AFB0CEF-C654-4600-AE64-6C659EA71E42}" srcOrd="0" destOrd="0" presId="urn:microsoft.com/office/officeart/2005/8/layout/vList2"/>
    <dgm:cxn modelId="{11F4B634-DE0F-40DB-9999-96FB747361CE}" type="presOf" srcId="{D78DD33A-B78D-4C39-9974-7B0DA35A4922}" destId="{ACA395F2-8544-49A6-B5E7-45500153653D}" srcOrd="0" destOrd="0" presId="urn:microsoft.com/office/officeart/2005/8/layout/vList2"/>
    <dgm:cxn modelId="{00255B5B-7812-4FF5-90F8-0645C7551F8A}" srcId="{BC9BE734-6E96-4FBF-A2DF-C2591F54CECC}" destId="{CE73DEEE-4A0C-4182-92B3-92992C654167}" srcOrd="3" destOrd="0" parTransId="{67FFE55F-CDF3-462A-AD2A-F4C3904CEEC0}" sibTransId="{87190F71-6692-4A8A-9AF3-7A7886BA2FC3}"/>
    <dgm:cxn modelId="{529BA05C-458A-405F-B639-267330F1E63D}" type="presOf" srcId="{03E1DE04-B747-4552-8EE6-6766147FAE7C}" destId="{A8129D9F-E3E9-42DA-829E-4E1B9912710A}" srcOrd="0" destOrd="0" presId="urn:microsoft.com/office/officeart/2005/8/layout/vList2"/>
    <dgm:cxn modelId="{FB27C25A-ED95-4C1B-8EB4-B3C2DD6C43AF}" srcId="{BC9BE734-6E96-4FBF-A2DF-C2591F54CECC}" destId="{03E1DE04-B747-4552-8EE6-6766147FAE7C}" srcOrd="0" destOrd="0" parTransId="{3B3E52FD-29EC-4CF4-A30C-EA14F964191B}" sibTransId="{8DAD6AFB-D290-4DBE-AEB4-24696A0440DF}"/>
    <dgm:cxn modelId="{7E4D6EA6-B923-4486-8BB4-DB2EC31B96AB}" type="presOf" srcId="{ED7985D9-723B-4266-99B2-4AABDAD850C4}" destId="{30A318D0-2205-4E29-9993-BBC41D9ACA2B}" srcOrd="0" destOrd="0" presId="urn:microsoft.com/office/officeart/2005/8/layout/vList2"/>
    <dgm:cxn modelId="{68D1D1A7-0F32-43F8-A0FD-471B1574D5E6}" srcId="{BC9BE734-6E96-4FBF-A2DF-C2591F54CECC}" destId="{ED7985D9-723B-4266-99B2-4AABDAD850C4}" srcOrd="2" destOrd="0" parTransId="{BC058EFF-EBBB-46DE-A7CE-2E73519D056B}" sibTransId="{FDB163EF-9AB8-4793-B652-1D914228FB19}"/>
    <dgm:cxn modelId="{05EA7E0D-2610-418B-A205-CC8F820C0F3A}" type="presParOf" srcId="{808854A6-4133-4151-9F53-82BE6D9B601E}" destId="{A8129D9F-E3E9-42DA-829E-4E1B9912710A}" srcOrd="0" destOrd="0" presId="urn:microsoft.com/office/officeart/2005/8/layout/vList2"/>
    <dgm:cxn modelId="{1CAC1E6D-0525-4605-A5FF-F09F3F69CFF6}" type="presParOf" srcId="{808854A6-4133-4151-9F53-82BE6D9B601E}" destId="{2F99E381-B2A1-4EE9-80EA-B4DA44367D9A}" srcOrd="1" destOrd="0" presId="urn:microsoft.com/office/officeart/2005/8/layout/vList2"/>
    <dgm:cxn modelId="{B5AE5D25-5E3D-48B0-981E-A4B62AA94DAD}" type="presParOf" srcId="{808854A6-4133-4151-9F53-82BE6D9B601E}" destId="{ACA395F2-8544-49A6-B5E7-45500153653D}" srcOrd="2" destOrd="0" presId="urn:microsoft.com/office/officeart/2005/8/layout/vList2"/>
    <dgm:cxn modelId="{3FB73FF7-DA08-4C09-BD15-EAD53A344D62}" type="presParOf" srcId="{808854A6-4133-4151-9F53-82BE6D9B601E}" destId="{A05AF316-28CD-4F73-BBFE-AA1ED632E350}" srcOrd="3" destOrd="0" presId="urn:microsoft.com/office/officeart/2005/8/layout/vList2"/>
    <dgm:cxn modelId="{E90CE6E9-60DF-4BB5-81AA-C006474F6EA2}" type="presParOf" srcId="{808854A6-4133-4151-9F53-82BE6D9B601E}" destId="{30A318D0-2205-4E29-9993-BBC41D9ACA2B}" srcOrd="4" destOrd="0" presId="urn:microsoft.com/office/officeart/2005/8/layout/vList2"/>
    <dgm:cxn modelId="{8BF8C647-5279-4F8D-B352-038FBC623DB6}" type="presParOf" srcId="{808854A6-4133-4151-9F53-82BE6D9B601E}" destId="{1F7234C5-2A83-47BA-BD5B-7D2F89AB9BE9}" srcOrd="5" destOrd="0" presId="urn:microsoft.com/office/officeart/2005/8/layout/vList2"/>
    <dgm:cxn modelId="{73F62892-B525-4139-A2C2-7EDA6C22F395}" type="presParOf" srcId="{808854A6-4133-4151-9F53-82BE6D9B601E}" destId="{6AFB0CEF-C654-4600-AE64-6C659EA71E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16C8DC-74F7-4EAF-BFC6-4A64A32DEDB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99E1D8C-90A6-417E-9910-FF470F3FD59F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MobileNetV2 Backbone: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Used as a feature extractor to capture important patterns from images.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64701342-CA70-4BF7-A7EB-C2A7971E3485}" type="parTrans" cxnId="{442507B6-93F9-421A-8F6B-BB8449912651}">
      <dgm:prSet/>
      <dgm:spPr/>
      <dgm:t>
        <a:bodyPr/>
        <a:lstStyle/>
        <a:p>
          <a:endParaRPr lang="en-IN"/>
        </a:p>
      </dgm:t>
    </dgm:pt>
    <dgm:pt modelId="{A4AC5AE4-5841-4A78-877E-9F0CDEC9F813}" type="sibTrans" cxnId="{442507B6-93F9-421A-8F6B-BB8449912651}">
      <dgm:prSet/>
      <dgm:spPr/>
      <dgm:t>
        <a:bodyPr/>
        <a:lstStyle/>
        <a:p>
          <a:endParaRPr lang="en-IN"/>
        </a:p>
      </dgm:t>
    </dgm:pt>
    <dgm:pt modelId="{97E70B10-6A96-42B6-9DCB-9D4A6894D45C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Pre-trained Weights: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Loads ImageNet weights to leverage learned visual features for faster and better training.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3E2F90A3-F5D7-4A11-8054-1849A302E045}" type="parTrans" cxnId="{D1F35467-6196-482C-9958-696D1563E031}">
      <dgm:prSet/>
      <dgm:spPr/>
      <dgm:t>
        <a:bodyPr/>
        <a:lstStyle/>
        <a:p>
          <a:endParaRPr lang="en-IN"/>
        </a:p>
      </dgm:t>
    </dgm:pt>
    <dgm:pt modelId="{32335B57-8629-4A39-A167-C04B0A326933}" type="sibTrans" cxnId="{D1F35467-6196-482C-9958-696D1563E031}">
      <dgm:prSet/>
      <dgm:spPr/>
      <dgm:t>
        <a:bodyPr/>
        <a:lstStyle/>
        <a:p>
          <a:endParaRPr lang="en-IN"/>
        </a:p>
      </dgm:t>
    </dgm:pt>
    <dgm:pt modelId="{C12097C9-48E7-4CCC-924F-CEBC3764600B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SSD Lite Reference: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Acts like the SSD Lite backbone, but here it’s adapted for 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classification</a:t>
          </a:r>
          <a:r>
            <a:rPr lang="en-IN" b="0" i="0" dirty="0">
              <a:solidFill>
                <a:schemeClr val="tx1"/>
              </a:solidFill>
              <a:latin typeface="Titillium Web" panose="00000500000000000000" pitchFamily="2" charset="0"/>
            </a:rPr>
            <a:t> instead of object detection.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A0F940F7-332A-49DC-9C09-37B7EE08E0A8}" type="parTrans" cxnId="{5536DB69-2D06-4B48-A158-58C11E3723A5}">
      <dgm:prSet/>
      <dgm:spPr/>
      <dgm:t>
        <a:bodyPr/>
        <a:lstStyle/>
        <a:p>
          <a:endParaRPr lang="en-IN"/>
        </a:p>
      </dgm:t>
    </dgm:pt>
    <dgm:pt modelId="{92C3B124-6101-4E96-8853-255B66E62B46}" type="sibTrans" cxnId="{5536DB69-2D06-4B48-A158-58C11E3723A5}">
      <dgm:prSet/>
      <dgm:spPr/>
      <dgm:t>
        <a:bodyPr/>
        <a:lstStyle/>
        <a:p>
          <a:endParaRPr lang="en-IN"/>
        </a:p>
      </dgm:t>
    </dgm:pt>
    <dgm:pt modelId="{B90473E4-B8EE-4EE2-9A31-ADFEF12CA370}" type="pres">
      <dgm:prSet presAssocID="{4016C8DC-74F7-4EAF-BFC6-4A64A32DEDB4}" presName="linear" presStyleCnt="0">
        <dgm:presLayoutVars>
          <dgm:animLvl val="lvl"/>
          <dgm:resizeHandles val="exact"/>
        </dgm:presLayoutVars>
      </dgm:prSet>
      <dgm:spPr/>
    </dgm:pt>
    <dgm:pt modelId="{EBCC57B8-9949-44B5-91D1-BCF01830E9FE}" type="pres">
      <dgm:prSet presAssocID="{699E1D8C-90A6-417E-9910-FF470F3FD5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645193-6909-43AC-9EFE-D9C791BACAD0}" type="pres">
      <dgm:prSet presAssocID="{A4AC5AE4-5841-4A78-877E-9F0CDEC9F813}" presName="spacer" presStyleCnt="0"/>
      <dgm:spPr/>
    </dgm:pt>
    <dgm:pt modelId="{DA2BD14B-C529-4AE5-9233-809C2FB7F270}" type="pres">
      <dgm:prSet presAssocID="{97E70B10-6A96-42B6-9DCB-9D4A6894D4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A79D3CA-1D81-4620-8030-ADD307541B15}" type="pres">
      <dgm:prSet presAssocID="{32335B57-8629-4A39-A167-C04B0A326933}" presName="spacer" presStyleCnt="0"/>
      <dgm:spPr/>
    </dgm:pt>
    <dgm:pt modelId="{8ECAA57F-51E7-4690-BE95-76C84D419BAE}" type="pres">
      <dgm:prSet presAssocID="{C12097C9-48E7-4CCC-924F-CEBC3764600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C99A37-12D3-4353-88D8-0BFB507C59E7}" type="presOf" srcId="{97E70B10-6A96-42B6-9DCB-9D4A6894D45C}" destId="{DA2BD14B-C529-4AE5-9233-809C2FB7F270}" srcOrd="0" destOrd="0" presId="urn:microsoft.com/office/officeart/2005/8/layout/vList2"/>
    <dgm:cxn modelId="{D1F35467-6196-482C-9958-696D1563E031}" srcId="{4016C8DC-74F7-4EAF-BFC6-4A64A32DEDB4}" destId="{97E70B10-6A96-42B6-9DCB-9D4A6894D45C}" srcOrd="1" destOrd="0" parTransId="{3E2F90A3-F5D7-4A11-8054-1849A302E045}" sibTransId="{32335B57-8629-4A39-A167-C04B0A326933}"/>
    <dgm:cxn modelId="{5536DB69-2D06-4B48-A158-58C11E3723A5}" srcId="{4016C8DC-74F7-4EAF-BFC6-4A64A32DEDB4}" destId="{C12097C9-48E7-4CCC-924F-CEBC3764600B}" srcOrd="2" destOrd="0" parTransId="{A0F940F7-332A-49DC-9C09-37B7EE08E0A8}" sibTransId="{92C3B124-6101-4E96-8853-255B66E62B46}"/>
    <dgm:cxn modelId="{B32F0271-B179-4B4E-9B44-D48D906A1690}" type="presOf" srcId="{699E1D8C-90A6-417E-9910-FF470F3FD59F}" destId="{EBCC57B8-9949-44B5-91D1-BCF01830E9FE}" srcOrd="0" destOrd="0" presId="urn:microsoft.com/office/officeart/2005/8/layout/vList2"/>
    <dgm:cxn modelId="{DD2DA153-9210-469B-A5B8-5C6B4ACD192E}" type="presOf" srcId="{C12097C9-48E7-4CCC-924F-CEBC3764600B}" destId="{8ECAA57F-51E7-4690-BE95-76C84D419BAE}" srcOrd="0" destOrd="0" presId="urn:microsoft.com/office/officeart/2005/8/layout/vList2"/>
    <dgm:cxn modelId="{442507B6-93F9-421A-8F6B-BB8449912651}" srcId="{4016C8DC-74F7-4EAF-BFC6-4A64A32DEDB4}" destId="{699E1D8C-90A6-417E-9910-FF470F3FD59F}" srcOrd="0" destOrd="0" parTransId="{64701342-CA70-4BF7-A7EB-C2A7971E3485}" sibTransId="{A4AC5AE4-5841-4A78-877E-9F0CDEC9F813}"/>
    <dgm:cxn modelId="{041721D0-A6D2-4404-9756-BE1F7980E234}" type="presOf" srcId="{4016C8DC-74F7-4EAF-BFC6-4A64A32DEDB4}" destId="{B90473E4-B8EE-4EE2-9A31-ADFEF12CA370}" srcOrd="0" destOrd="0" presId="urn:microsoft.com/office/officeart/2005/8/layout/vList2"/>
    <dgm:cxn modelId="{D5A9DE98-8152-443A-A71E-DAD7199973C9}" type="presParOf" srcId="{B90473E4-B8EE-4EE2-9A31-ADFEF12CA370}" destId="{EBCC57B8-9949-44B5-91D1-BCF01830E9FE}" srcOrd="0" destOrd="0" presId="urn:microsoft.com/office/officeart/2005/8/layout/vList2"/>
    <dgm:cxn modelId="{EB6FC114-3E89-4821-A00A-BB39CFA18CFB}" type="presParOf" srcId="{B90473E4-B8EE-4EE2-9A31-ADFEF12CA370}" destId="{D7645193-6909-43AC-9EFE-D9C791BACAD0}" srcOrd="1" destOrd="0" presId="urn:microsoft.com/office/officeart/2005/8/layout/vList2"/>
    <dgm:cxn modelId="{B3C8457D-73AB-47C2-8E85-4FFD534F5A12}" type="presParOf" srcId="{B90473E4-B8EE-4EE2-9A31-ADFEF12CA370}" destId="{DA2BD14B-C529-4AE5-9233-809C2FB7F270}" srcOrd="2" destOrd="0" presId="urn:microsoft.com/office/officeart/2005/8/layout/vList2"/>
    <dgm:cxn modelId="{C3FC7B9F-45E6-47EE-958E-3559CF0EB2EB}" type="presParOf" srcId="{B90473E4-B8EE-4EE2-9A31-ADFEF12CA370}" destId="{FA79D3CA-1D81-4620-8030-ADD307541B15}" srcOrd="3" destOrd="0" presId="urn:microsoft.com/office/officeart/2005/8/layout/vList2"/>
    <dgm:cxn modelId="{EFE32813-D16E-4E97-930A-150843E1B745}" type="presParOf" srcId="{B90473E4-B8EE-4EE2-9A31-ADFEF12CA370}" destId="{8ECAA57F-51E7-4690-BE95-76C84D419B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4F92574-7B5D-4E17-A082-19214200DC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5EC72CA-02F1-4CB4-8042-5BAC65BA01BA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Sequential Model: Combines the MobileNetV2 backbone with a custom classification head for Cat vs Dog prediction.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8F165A47-0AA0-4164-A715-66894595F7CE}" type="parTrans" cxnId="{D7185A76-A9A2-4C6C-ABC6-F680C7649028}">
      <dgm:prSet/>
      <dgm:spPr/>
      <dgm:t>
        <a:bodyPr/>
        <a:lstStyle/>
        <a:p>
          <a:endParaRPr lang="en-IN"/>
        </a:p>
      </dgm:t>
    </dgm:pt>
    <dgm:pt modelId="{F8C49F21-4302-45C4-B161-82F6FCAA6823}" type="sibTrans" cxnId="{D7185A76-A9A2-4C6C-ABC6-F680C7649028}">
      <dgm:prSet/>
      <dgm:spPr/>
      <dgm:t>
        <a:bodyPr/>
        <a:lstStyle/>
        <a:p>
          <a:endParaRPr lang="en-IN"/>
        </a:p>
      </dgm:t>
    </dgm:pt>
    <dgm:pt modelId="{DBD46445-7C07-4672-A573-D3DC917A6D4B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GlobalAveragePooling2D: Reduces spatial dimensions of feature maps to a single vector for each image.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1B2E0F3E-022C-4092-8177-1A952384278A}" type="parTrans" cxnId="{2AF22813-CE28-4FBC-9388-B801AAC51A67}">
      <dgm:prSet/>
      <dgm:spPr/>
      <dgm:t>
        <a:bodyPr/>
        <a:lstStyle/>
        <a:p>
          <a:endParaRPr lang="en-IN"/>
        </a:p>
      </dgm:t>
    </dgm:pt>
    <dgm:pt modelId="{293FCC44-34D2-413B-B67D-DA90E18523FD}" type="sibTrans" cxnId="{2AF22813-CE28-4FBC-9388-B801AAC51A67}">
      <dgm:prSet/>
      <dgm:spPr/>
      <dgm:t>
        <a:bodyPr/>
        <a:lstStyle/>
        <a:p>
          <a:endParaRPr lang="en-IN"/>
        </a:p>
      </dgm:t>
    </dgm:pt>
    <dgm:pt modelId="{851A9297-0E79-4329-A766-7B8C24B3BB49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Dense Layers + Dropout: Adds a fully connected layer with 128 units, </a:t>
          </a:r>
          <a:r>
            <a:rPr lang="en-IN" b="1" i="0" dirty="0" err="1">
              <a:solidFill>
                <a:schemeClr val="tx1"/>
              </a:solidFill>
              <a:latin typeface="Titillium Web" panose="00000500000000000000" pitchFamily="2" charset="0"/>
            </a:rPr>
            <a:t>ReLU</a:t>
          </a:r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 activation, and dropout (0.3) to reduce overfitting.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98AA0E4A-DF2C-4276-BDD7-7332269B98CF}" type="parTrans" cxnId="{F9A22AC4-B79E-490D-A552-27C7752420C4}">
      <dgm:prSet/>
      <dgm:spPr/>
      <dgm:t>
        <a:bodyPr/>
        <a:lstStyle/>
        <a:p>
          <a:endParaRPr lang="en-IN"/>
        </a:p>
      </dgm:t>
    </dgm:pt>
    <dgm:pt modelId="{62ADA0E7-FCAC-4383-9F67-6AD82C8774E9}" type="sibTrans" cxnId="{F9A22AC4-B79E-490D-A552-27C7752420C4}">
      <dgm:prSet/>
      <dgm:spPr/>
      <dgm:t>
        <a:bodyPr/>
        <a:lstStyle/>
        <a:p>
          <a:endParaRPr lang="en-IN"/>
        </a:p>
      </dgm:t>
    </dgm:pt>
    <dgm:pt modelId="{E722C10A-8D3D-4AA4-A255-F623FF810852}">
      <dgm:prSet/>
      <dgm:spPr/>
      <dgm:t>
        <a:bodyPr/>
        <a:lstStyle/>
        <a:p>
          <a:r>
            <a:rPr lang="en-IN" b="1" i="0" dirty="0">
              <a:solidFill>
                <a:schemeClr val="tx1"/>
              </a:solidFill>
              <a:latin typeface="Titillium Web" panose="00000500000000000000" pitchFamily="2" charset="0"/>
            </a:rPr>
            <a:t>Compilation: Uses Adam optimizer, sparse categorical cross-entropy loss, and tracks accuracy as the evaluation metric.</a:t>
          </a:r>
          <a:endParaRPr lang="en-IN" dirty="0">
            <a:solidFill>
              <a:schemeClr val="tx1"/>
            </a:solidFill>
            <a:latin typeface="Titillium Web" panose="00000500000000000000" pitchFamily="2" charset="0"/>
          </a:endParaRPr>
        </a:p>
      </dgm:t>
    </dgm:pt>
    <dgm:pt modelId="{16388730-15C6-44D9-9DB2-BB655B632B42}" type="parTrans" cxnId="{47045875-0C57-4244-9A4C-878EEA4AE9B1}">
      <dgm:prSet/>
      <dgm:spPr/>
      <dgm:t>
        <a:bodyPr/>
        <a:lstStyle/>
        <a:p>
          <a:endParaRPr lang="en-IN"/>
        </a:p>
      </dgm:t>
    </dgm:pt>
    <dgm:pt modelId="{3C29448A-26EB-4365-914B-02F6DCFF72E0}" type="sibTrans" cxnId="{47045875-0C57-4244-9A4C-878EEA4AE9B1}">
      <dgm:prSet/>
      <dgm:spPr/>
      <dgm:t>
        <a:bodyPr/>
        <a:lstStyle/>
        <a:p>
          <a:endParaRPr lang="en-IN"/>
        </a:p>
      </dgm:t>
    </dgm:pt>
    <dgm:pt modelId="{0DD0570E-7958-4895-8991-4BFA8768F0FD}" type="pres">
      <dgm:prSet presAssocID="{14F92574-7B5D-4E17-A082-19214200DC47}" presName="linear" presStyleCnt="0">
        <dgm:presLayoutVars>
          <dgm:animLvl val="lvl"/>
          <dgm:resizeHandles val="exact"/>
        </dgm:presLayoutVars>
      </dgm:prSet>
      <dgm:spPr/>
    </dgm:pt>
    <dgm:pt modelId="{7178AAAF-100D-4F89-9902-06942704206D}" type="pres">
      <dgm:prSet presAssocID="{C5EC72CA-02F1-4CB4-8042-5BAC65BA01B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22017F-BA8A-4ACA-999D-88AC7FE229B7}" type="pres">
      <dgm:prSet presAssocID="{F8C49F21-4302-45C4-B161-82F6FCAA6823}" presName="spacer" presStyleCnt="0"/>
      <dgm:spPr/>
    </dgm:pt>
    <dgm:pt modelId="{722BEDDB-8EFA-4351-B3DE-E24CE2665DB2}" type="pres">
      <dgm:prSet presAssocID="{DBD46445-7C07-4672-A573-D3DC917A6D4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1090A6-A547-473B-BF8D-19A4375DFF28}" type="pres">
      <dgm:prSet presAssocID="{293FCC44-34D2-413B-B67D-DA90E18523FD}" presName="spacer" presStyleCnt="0"/>
      <dgm:spPr/>
    </dgm:pt>
    <dgm:pt modelId="{CB766C93-E2EE-42A9-AD38-4EE60053BC6F}" type="pres">
      <dgm:prSet presAssocID="{851A9297-0E79-4329-A766-7B8C24B3BB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BE5FE1-790A-49A0-8364-D5213755DF9F}" type="pres">
      <dgm:prSet presAssocID="{62ADA0E7-FCAC-4383-9F67-6AD82C8774E9}" presName="spacer" presStyleCnt="0"/>
      <dgm:spPr/>
    </dgm:pt>
    <dgm:pt modelId="{93D8746E-6070-404C-AFAD-951F453D9B10}" type="pres">
      <dgm:prSet presAssocID="{E722C10A-8D3D-4AA4-A255-F623FF8108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AF22813-CE28-4FBC-9388-B801AAC51A67}" srcId="{14F92574-7B5D-4E17-A082-19214200DC47}" destId="{DBD46445-7C07-4672-A573-D3DC917A6D4B}" srcOrd="1" destOrd="0" parTransId="{1B2E0F3E-022C-4092-8177-1A952384278A}" sibTransId="{293FCC44-34D2-413B-B67D-DA90E18523FD}"/>
    <dgm:cxn modelId="{679A353C-EE73-4D59-B77D-A851234284DD}" type="presOf" srcId="{14F92574-7B5D-4E17-A082-19214200DC47}" destId="{0DD0570E-7958-4895-8991-4BFA8768F0FD}" srcOrd="0" destOrd="0" presId="urn:microsoft.com/office/officeart/2005/8/layout/vList2"/>
    <dgm:cxn modelId="{47045875-0C57-4244-9A4C-878EEA4AE9B1}" srcId="{14F92574-7B5D-4E17-A082-19214200DC47}" destId="{E722C10A-8D3D-4AA4-A255-F623FF810852}" srcOrd="3" destOrd="0" parTransId="{16388730-15C6-44D9-9DB2-BB655B632B42}" sibTransId="{3C29448A-26EB-4365-914B-02F6DCFF72E0}"/>
    <dgm:cxn modelId="{D7185A76-A9A2-4C6C-ABC6-F680C7649028}" srcId="{14F92574-7B5D-4E17-A082-19214200DC47}" destId="{C5EC72CA-02F1-4CB4-8042-5BAC65BA01BA}" srcOrd="0" destOrd="0" parTransId="{8F165A47-0AA0-4164-A715-66894595F7CE}" sibTransId="{F8C49F21-4302-45C4-B161-82F6FCAA6823}"/>
    <dgm:cxn modelId="{AED7D182-40D3-4E16-B310-BB120619A690}" type="presOf" srcId="{851A9297-0E79-4329-A766-7B8C24B3BB49}" destId="{CB766C93-E2EE-42A9-AD38-4EE60053BC6F}" srcOrd="0" destOrd="0" presId="urn:microsoft.com/office/officeart/2005/8/layout/vList2"/>
    <dgm:cxn modelId="{D06868C0-E865-4D54-9C9C-6D57943A4124}" type="presOf" srcId="{C5EC72CA-02F1-4CB4-8042-5BAC65BA01BA}" destId="{7178AAAF-100D-4F89-9902-06942704206D}" srcOrd="0" destOrd="0" presId="urn:microsoft.com/office/officeart/2005/8/layout/vList2"/>
    <dgm:cxn modelId="{F9A22AC4-B79E-490D-A552-27C7752420C4}" srcId="{14F92574-7B5D-4E17-A082-19214200DC47}" destId="{851A9297-0E79-4329-A766-7B8C24B3BB49}" srcOrd="2" destOrd="0" parTransId="{98AA0E4A-DF2C-4276-BDD7-7332269B98CF}" sibTransId="{62ADA0E7-FCAC-4383-9F67-6AD82C8774E9}"/>
    <dgm:cxn modelId="{5D8D4DC4-B0EF-463C-B343-7EF7483FF724}" type="presOf" srcId="{DBD46445-7C07-4672-A573-D3DC917A6D4B}" destId="{722BEDDB-8EFA-4351-B3DE-E24CE2665DB2}" srcOrd="0" destOrd="0" presId="urn:microsoft.com/office/officeart/2005/8/layout/vList2"/>
    <dgm:cxn modelId="{81D80ADE-F2C8-416A-85ED-CEFB7166E92D}" type="presOf" srcId="{E722C10A-8D3D-4AA4-A255-F623FF810852}" destId="{93D8746E-6070-404C-AFAD-951F453D9B10}" srcOrd="0" destOrd="0" presId="urn:microsoft.com/office/officeart/2005/8/layout/vList2"/>
    <dgm:cxn modelId="{F418025A-F3F3-464F-8B0B-3646C2CA40AC}" type="presParOf" srcId="{0DD0570E-7958-4895-8991-4BFA8768F0FD}" destId="{7178AAAF-100D-4F89-9902-06942704206D}" srcOrd="0" destOrd="0" presId="urn:microsoft.com/office/officeart/2005/8/layout/vList2"/>
    <dgm:cxn modelId="{6CB5A6DD-B9AE-4C93-AAC7-A46344847F24}" type="presParOf" srcId="{0DD0570E-7958-4895-8991-4BFA8768F0FD}" destId="{4422017F-BA8A-4ACA-999D-88AC7FE229B7}" srcOrd="1" destOrd="0" presId="urn:microsoft.com/office/officeart/2005/8/layout/vList2"/>
    <dgm:cxn modelId="{A3A8FBB8-2F58-47E6-BC9D-4552092F75FA}" type="presParOf" srcId="{0DD0570E-7958-4895-8991-4BFA8768F0FD}" destId="{722BEDDB-8EFA-4351-B3DE-E24CE2665DB2}" srcOrd="2" destOrd="0" presId="urn:microsoft.com/office/officeart/2005/8/layout/vList2"/>
    <dgm:cxn modelId="{9ED7000B-0969-4ECC-B9DE-2EB52BDC187E}" type="presParOf" srcId="{0DD0570E-7958-4895-8991-4BFA8768F0FD}" destId="{F81090A6-A547-473B-BF8D-19A4375DFF28}" srcOrd="3" destOrd="0" presId="urn:microsoft.com/office/officeart/2005/8/layout/vList2"/>
    <dgm:cxn modelId="{0581AA5B-3BBD-46E3-88C8-FF277100E841}" type="presParOf" srcId="{0DD0570E-7958-4895-8991-4BFA8768F0FD}" destId="{CB766C93-E2EE-42A9-AD38-4EE60053BC6F}" srcOrd="4" destOrd="0" presId="urn:microsoft.com/office/officeart/2005/8/layout/vList2"/>
    <dgm:cxn modelId="{59B7EC83-6040-47D7-B608-746D36F5E021}" type="presParOf" srcId="{0DD0570E-7958-4895-8991-4BFA8768F0FD}" destId="{E9BE5FE1-790A-49A0-8364-D5213755DF9F}" srcOrd="5" destOrd="0" presId="urn:microsoft.com/office/officeart/2005/8/layout/vList2"/>
    <dgm:cxn modelId="{2CCC72C1-10E7-4392-AE3A-9D97D5C3C1FD}" type="presParOf" srcId="{0DD0570E-7958-4895-8991-4BFA8768F0FD}" destId="{93D8746E-6070-404C-AFAD-951F453D9B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9CF4A-08C3-4238-9E4C-682C3E87F2B5}">
      <dsp:nvSpPr>
        <dsp:cNvPr id="0" name=""/>
        <dsp:cNvSpPr/>
      </dsp:nvSpPr>
      <dsp:spPr>
        <a:xfrm>
          <a:off x="0" y="11913"/>
          <a:ext cx="8479631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TensorFlow &amp; TensorFlow Datasets: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Used to load and preprocess datasets efficiently for deep learning.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30104"/>
        <a:ext cx="8443249" cy="336263"/>
      </dsp:txXfrm>
    </dsp:sp>
    <dsp:sp modelId="{53645AA7-950F-49F8-903E-4C46377106F0}">
      <dsp:nvSpPr>
        <dsp:cNvPr id="0" name=""/>
        <dsp:cNvSpPr/>
      </dsp:nvSpPr>
      <dsp:spPr>
        <a:xfrm>
          <a:off x="0" y="421998"/>
          <a:ext cx="8479631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NumPy: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Helps in performing fast numerical and array operations.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440189"/>
        <a:ext cx="8443249" cy="336263"/>
      </dsp:txXfrm>
    </dsp:sp>
    <dsp:sp modelId="{27E95A16-C89A-4A0E-A1B1-C0E4FB9D9C8B}">
      <dsp:nvSpPr>
        <dsp:cNvPr id="0" name=""/>
        <dsp:cNvSpPr/>
      </dsp:nvSpPr>
      <dsp:spPr>
        <a:xfrm>
          <a:off x="0" y="832083"/>
          <a:ext cx="8479631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Scikit-learn Metrics: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Used to evaluate model performance using confusion matrix and classification reports.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850274"/>
        <a:ext cx="8443249" cy="336263"/>
      </dsp:txXfrm>
    </dsp:sp>
    <dsp:sp modelId="{67FE7396-195F-4E2A-A925-16FC66102881}">
      <dsp:nvSpPr>
        <dsp:cNvPr id="0" name=""/>
        <dsp:cNvSpPr/>
      </dsp:nvSpPr>
      <dsp:spPr>
        <a:xfrm>
          <a:off x="0" y="1242168"/>
          <a:ext cx="8479631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Matplotlib: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Enables visualization of data and model predictions through plots and graphs.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1260359"/>
        <a:ext cx="8443249" cy="3362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56FF98-1490-4ED3-8012-CCC99C333F5F}">
      <dsp:nvSpPr>
        <dsp:cNvPr id="0" name=""/>
        <dsp:cNvSpPr/>
      </dsp:nvSpPr>
      <dsp:spPr>
        <a:xfrm>
          <a:off x="0" y="150419"/>
          <a:ext cx="7920000" cy="401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Model Training: Trains the model on the train dataset for 10 epochs.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9590" y="170009"/>
        <a:ext cx="7880820" cy="362130"/>
      </dsp:txXfrm>
    </dsp:sp>
    <dsp:sp modelId="{4366DFF8-C33F-438C-ADC4-179C6071DDBD}">
      <dsp:nvSpPr>
        <dsp:cNvPr id="0" name=""/>
        <dsp:cNvSpPr/>
      </dsp:nvSpPr>
      <dsp:spPr>
        <a:xfrm>
          <a:off x="0" y="592049"/>
          <a:ext cx="7920000" cy="401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Validation: Uses the val dataset to monitor performance after each epoch.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9590" y="611639"/>
        <a:ext cx="7880820" cy="362130"/>
      </dsp:txXfrm>
    </dsp:sp>
    <dsp:sp modelId="{72017EAC-C5CA-43D3-85C3-217F3F1F6E1E}">
      <dsp:nvSpPr>
        <dsp:cNvPr id="0" name=""/>
        <dsp:cNvSpPr/>
      </dsp:nvSpPr>
      <dsp:spPr>
        <a:xfrm>
          <a:off x="0" y="1033679"/>
          <a:ext cx="7920000" cy="4013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History Object: Stores training and validation metrics (loss and accuracy) for plotting or analysis.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 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9590" y="1053269"/>
        <a:ext cx="7880820" cy="3621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83A83F-DAB6-4B21-A6B3-BD59CDDB0EB0}">
      <dsp:nvSpPr>
        <dsp:cNvPr id="0" name=""/>
        <dsp:cNvSpPr/>
      </dsp:nvSpPr>
      <dsp:spPr>
        <a:xfrm>
          <a:off x="0" y="44042"/>
          <a:ext cx="7572375" cy="725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GPU Detection:</a:t>
          </a:r>
          <a:r>
            <a:rPr lang="en-IN" sz="15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The code checks if any GPUs are available using TensorFlow.</a:t>
          </a:r>
        </a:p>
      </dsp:txBody>
      <dsp:txXfrm>
        <a:off x="35420" y="79462"/>
        <a:ext cx="7501535" cy="654742"/>
      </dsp:txXfrm>
    </dsp:sp>
    <dsp:sp modelId="{57CAA3DC-1B93-48A3-8165-EFA9DCBF105B}">
      <dsp:nvSpPr>
        <dsp:cNvPr id="0" name=""/>
        <dsp:cNvSpPr/>
      </dsp:nvSpPr>
      <dsp:spPr>
        <a:xfrm>
          <a:off x="0" y="812825"/>
          <a:ext cx="7572375" cy="72558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Memory Growth:</a:t>
          </a:r>
          <a:r>
            <a:rPr lang="en-IN" sz="15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It enables dynamic memory allocation so TensorFlow uses only the required GPU memory instead of reserving all at once.</a:t>
          </a:r>
          <a:endParaRPr lang="en-IN" sz="15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35420" y="848245"/>
        <a:ext cx="7501535" cy="654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9EA7-1357-4F5B-B660-E675631A3EFD}">
      <dsp:nvSpPr>
        <dsp:cNvPr id="0" name=""/>
        <dsp:cNvSpPr/>
      </dsp:nvSpPr>
      <dsp:spPr>
        <a:xfrm>
          <a:off x="0" y="4988"/>
          <a:ext cx="7458074" cy="677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Dataset Loading: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Loads the </a:t>
          </a: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Cats vs Dogs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dataset directly from </a:t>
          </a: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TensorFlow Datasets (TFDS)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.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33059" y="38047"/>
        <a:ext cx="7391956" cy="611092"/>
      </dsp:txXfrm>
    </dsp:sp>
    <dsp:sp modelId="{36E0E4DB-40AF-47C6-954D-8B350C5B84EF}">
      <dsp:nvSpPr>
        <dsp:cNvPr id="0" name=""/>
        <dsp:cNvSpPr/>
      </dsp:nvSpPr>
      <dsp:spPr>
        <a:xfrm>
          <a:off x="0" y="722518"/>
          <a:ext cx="7458074" cy="677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Return Information: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The with_info=True argument provides extra details like dataset size, classes, and splits.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33059" y="755577"/>
        <a:ext cx="7391956" cy="611092"/>
      </dsp:txXfrm>
    </dsp:sp>
    <dsp:sp modelId="{62EA851D-20EC-4980-8888-1410DA61EA17}">
      <dsp:nvSpPr>
        <dsp:cNvPr id="0" name=""/>
        <dsp:cNvSpPr/>
      </dsp:nvSpPr>
      <dsp:spPr>
        <a:xfrm>
          <a:off x="0" y="1440049"/>
          <a:ext cx="7458074" cy="677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Supervised Format:</a:t>
          </a:r>
          <a:r>
            <a:rPr lang="en-IN" sz="14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as_supervised=True returns the data as (image, label) pairs, making it ready for training.</a:t>
          </a:r>
          <a:endParaRPr lang="en-IN" sz="14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33059" y="1473108"/>
        <a:ext cx="7391956" cy="611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633EC2-638B-4AC8-ADF3-6EBE8B6F8377}">
      <dsp:nvSpPr>
        <dsp:cNvPr id="0" name=""/>
        <dsp:cNvSpPr/>
      </dsp:nvSpPr>
      <dsp:spPr>
        <a:xfrm>
          <a:off x="0" y="250282"/>
          <a:ext cx="8672512" cy="487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Sample Visualization:</a:t>
          </a:r>
          <a:r>
            <a:rPr lang="en-IN" sz="17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Displays the first 4 images from the training dataset.</a:t>
          </a:r>
          <a:endParaRPr lang="en-IN" sz="17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23788" y="274070"/>
        <a:ext cx="8624936" cy="439729"/>
      </dsp:txXfrm>
    </dsp:sp>
    <dsp:sp modelId="{EE9D62FA-3612-495C-9A2B-600554CB44A4}">
      <dsp:nvSpPr>
        <dsp:cNvPr id="0" name=""/>
        <dsp:cNvSpPr/>
      </dsp:nvSpPr>
      <dsp:spPr>
        <a:xfrm>
          <a:off x="0" y="780155"/>
          <a:ext cx="8672512" cy="4873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Label Display:</a:t>
          </a:r>
          <a:r>
            <a:rPr lang="en-IN" sz="17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Shows the corresponding class name — “Cat” for label 0 and “Dog” for label 1.</a:t>
          </a:r>
          <a:endParaRPr lang="en-IN" sz="17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23788" y="803943"/>
        <a:ext cx="8624936" cy="4397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76E39-FCF7-4F26-A63C-DA68FF33E5BF}">
      <dsp:nvSpPr>
        <dsp:cNvPr id="0" name=""/>
        <dsp:cNvSpPr/>
      </dsp:nvSpPr>
      <dsp:spPr>
        <a:xfrm>
          <a:off x="0" y="187090"/>
          <a:ext cx="8222453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Full Dataset Reference: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ds_train_full = data['train'] stores all training images for splitting.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205281"/>
        <a:ext cx="8186071" cy="336263"/>
      </dsp:txXfrm>
    </dsp:sp>
    <dsp:sp modelId="{0720F299-4F94-4003-992C-AC0BAB683992}">
      <dsp:nvSpPr>
        <dsp:cNvPr id="0" name=""/>
        <dsp:cNvSpPr/>
      </dsp:nvSpPr>
      <dsp:spPr>
        <a:xfrm>
          <a:off x="0" y="597175"/>
          <a:ext cx="8222453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Dataset Splitting: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Calculates sizes for </a:t>
          </a: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train (80%)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, </a:t>
          </a: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validation (10%)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, and </a:t>
          </a: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test (10%)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using total_count.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615366"/>
        <a:ext cx="8186071" cy="336263"/>
      </dsp:txXfrm>
    </dsp:sp>
    <dsp:sp modelId="{3084E5D7-1FDF-49F5-87B8-C86A1883D28C}">
      <dsp:nvSpPr>
        <dsp:cNvPr id="0" name=""/>
        <dsp:cNvSpPr/>
      </dsp:nvSpPr>
      <dsp:spPr>
        <a:xfrm>
          <a:off x="0" y="1007260"/>
          <a:ext cx="8222453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Creating Train Set: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take(train_size) selects the first 80% of images for training.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1025451"/>
        <a:ext cx="8186071" cy="336263"/>
      </dsp:txXfrm>
    </dsp:sp>
    <dsp:sp modelId="{3CCCA39A-5D1F-4E98-96AA-A296EB9BBCF3}">
      <dsp:nvSpPr>
        <dsp:cNvPr id="0" name=""/>
        <dsp:cNvSpPr/>
      </dsp:nvSpPr>
      <dsp:spPr>
        <a:xfrm>
          <a:off x="0" y="1417344"/>
          <a:ext cx="8222453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Creating Validation &amp; Test Sets: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Uses skip and take to separate the remaining 20% into validation and test datasets.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1435535"/>
        <a:ext cx="8186071" cy="3362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FDA46-33CF-4988-B3FF-02D53652A9D2}">
      <dsp:nvSpPr>
        <dsp:cNvPr id="0" name=""/>
        <dsp:cNvSpPr/>
      </dsp:nvSpPr>
      <dsp:spPr>
        <a:xfrm>
          <a:off x="0" y="163767"/>
          <a:ext cx="8000999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Image Resizing:</a:t>
          </a: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tf.image.resize resizes all images to a consistent size of </a:t>
          </a:r>
          <a:r>
            <a:rPr lang="en-IN" sz="12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224×224</a:t>
          </a: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for model input.</a:t>
          </a:r>
          <a:endParaRPr lang="en-IN" sz="12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6792" y="180559"/>
        <a:ext cx="7967415" cy="310396"/>
      </dsp:txXfrm>
    </dsp:sp>
    <dsp:sp modelId="{F11C4410-385B-48BC-BB4D-B0904E5EADED}">
      <dsp:nvSpPr>
        <dsp:cNvPr id="0" name=""/>
        <dsp:cNvSpPr/>
      </dsp:nvSpPr>
      <dsp:spPr>
        <a:xfrm>
          <a:off x="0" y="542308"/>
          <a:ext cx="8000999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Normalization:</a:t>
          </a: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tf.cast(...)/255.0 scales pixel values from 0–255 to 0–1, which helps the model train faster and more stably.</a:t>
          </a:r>
          <a:endParaRPr lang="en-IN" sz="12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6792" y="559100"/>
        <a:ext cx="7967415" cy="310396"/>
      </dsp:txXfrm>
    </dsp:sp>
    <dsp:sp modelId="{8E74B2CF-C290-49B6-8568-E843F54F7908}">
      <dsp:nvSpPr>
        <dsp:cNvPr id="0" name=""/>
        <dsp:cNvSpPr/>
      </dsp:nvSpPr>
      <dsp:spPr>
        <a:xfrm>
          <a:off x="0" y="920848"/>
          <a:ext cx="8000999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</a:t>
          </a:r>
          <a:r>
            <a:rPr lang="en-IN" sz="12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Preprocessing Function:</a:t>
          </a: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Encapsulates both resizing and normalization to apply consistently to all dataset images.</a:t>
          </a:r>
          <a:endParaRPr lang="en-IN" sz="12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6792" y="937640"/>
        <a:ext cx="7967415" cy="310396"/>
      </dsp:txXfrm>
    </dsp:sp>
    <dsp:sp modelId="{7AA9A1DC-63E5-4491-A2F3-18DAE2B942E5}">
      <dsp:nvSpPr>
        <dsp:cNvPr id="0" name=""/>
        <dsp:cNvSpPr/>
      </dsp:nvSpPr>
      <dsp:spPr>
        <a:xfrm>
          <a:off x="0" y="1299388"/>
          <a:ext cx="8000999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Label Preservation:</a:t>
          </a:r>
          <a:r>
            <a:rPr lang="en-IN" sz="12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Returns the original label unchanged, keeping the (image, label) pair format for supervised learning.</a:t>
          </a:r>
          <a:endParaRPr lang="en-IN" sz="12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6792" y="1316180"/>
        <a:ext cx="7967415" cy="3103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29D9F-E3E9-42DA-829E-4E1B9912710A}">
      <dsp:nvSpPr>
        <dsp:cNvPr id="0" name=""/>
        <dsp:cNvSpPr/>
      </dsp:nvSpPr>
      <dsp:spPr>
        <a:xfrm>
          <a:off x="0" y="62591"/>
          <a:ext cx="8115300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Apply Preprocessing: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.map(preprocess) applies resizing and normalization to all images in the dataset.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80782"/>
        <a:ext cx="8078918" cy="336263"/>
      </dsp:txXfrm>
    </dsp:sp>
    <dsp:sp modelId="{ACA395F2-8544-49A6-B5E7-45500153653D}">
      <dsp:nvSpPr>
        <dsp:cNvPr id="0" name=""/>
        <dsp:cNvSpPr/>
      </dsp:nvSpPr>
      <dsp:spPr>
        <a:xfrm>
          <a:off x="0" y="472676"/>
          <a:ext cx="8115300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Batching: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.batch(BATCH_SIZE) groups images into batches of 32 for efficient training.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490867"/>
        <a:ext cx="8078918" cy="336263"/>
      </dsp:txXfrm>
    </dsp:sp>
    <dsp:sp modelId="{30A318D0-2205-4E29-9993-BBC41D9ACA2B}">
      <dsp:nvSpPr>
        <dsp:cNvPr id="0" name=""/>
        <dsp:cNvSpPr/>
      </dsp:nvSpPr>
      <dsp:spPr>
        <a:xfrm>
          <a:off x="0" y="882761"/>
          <a:ext cx="8115300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Shuffling (Train Only):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.shuffle(1000) randomizes the training data to improve model generalization.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900952"/>
        <a:ext cx="8078918" cy="336263"/>
      </dsp:txXfrm>
    </dsp:sp>
    <dsp:sp modelId="{6AFB0CEF-C654-4600-AE64-6C659EA71E42}">
      <dsp:nvSpPr>
        <dsp:cNvPr id="0" name=""/>
        <dsp:cNvSpPr/>
      </dsp:nvSpPr>
      <dsp:spPr>
        <a:xfrm>
          <a:off x="0" y="1292845"/>
          <a:ext cx="8115300" cy="3726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Prefetching: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.prefetch(</a:t>
          </a:r>
          <a:r>
            <a:rPr lang="en-IN" sz="1300" b="0" i="0" kern="1200" dirty="0" err="1">
              <a:solidFill>
                <a:schemeClr val="tx1"/>
              </a:solidFill>
              <a:latin typeface="Titillium Web" panose="00000500000000000000" pitchFamily="2" charset="0"/>
            </a:rPr>
            <a:t>tf.data.AUTOTUNE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) overlaps data preprocessing and model execution to </a:t>
          </a:r>
          <a:r>
            <a:rPr lang="en-IN" sz="13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speed up training</a:t>
          </a:r>
          <a:r>
            <a:rPr lang="en-IN" sz="13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.</a:t>
          </a:r>
          <a:endParaRPr lang="en-IN" sz="13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8191" y="1311036"/>
        <a:ext cx="8078918" cy="3362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C57B8-9949-44B5-91D1-BCF01830E9FE}">
      <dsp:nvSpPr>
        <dsp:cNvPr id="0" name=""/>
        <dsp:cNvSpPr/>
      </dsp:nvSpPr>
      <dsp:spPr>
        <a:xfrm>
          <a:off x="0" y="381295"/>
          <a:ext cx="7579519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MobileNetV2 Backbone:</a:t>
          </a:r>
          <a:r>
            <a:rPr lang="en-IN" sz="11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Used as a feature extractor to capture important patterns from images.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396687"/>
        <a:ext cx="7548735" cy="284531"/>
      </dsp:txXfrm>
    </dsp:sp>
    <dsp:sp modelId="{DA2BD14B-C529-4AE5-9233-809C2FB7F270}">
      <dsp:nvSpPr>
        <dsp:cNvPr id="0" name=""/>
        <dsp:cNvSpPr/>
      </dsp:nvSpPr>
      <dsp:spPr>
        <a:xfrm>
          <a:off x="0" y="728290"/>
          <a:ext cx="7579519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Pre-trained Weights:</a:t>
          </a:r>
          <a:r>
            <a:rPr lang="en-IN" sz="11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Loads ImageNet weights to leverage learned visual features for faster and better training.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743682"/>
        <a:ext cx="7548735" cy="284531"/>
      </dsp:txXfrm>
    </dsp:sp>
    <dsp:sp modelId="{8ECAA57F-51E7-4690-BE95-76C84D419BAE}">
      <dsp:nvSpPr>
        <dsp:cNvPr id="0" name=""/>
        <dsp:cNvSpPr/>
      </dsp:nvSpPr>
      <dsp:spPr>
        <a:xfrm>
          <a:off x="0" y="1075285"/>
          <a:ext cx="7579519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SSD Lite Reference:</a:t>
          </a:r>
          <a:r>
            <a:rPr lang="en-IN" sz="11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Acts like the SSD Lite backbone, but here it’s adapted for </a:t>
          </a: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classification</a:t>
          </a:r>
          <a:r>
            <a:rPr lang="en-IN" sz="1100" b="0" i="0" kern="1200" dirty="0">
              <a:solidFill>
                <a:schemeClr val="tx1"/>
              </a:solidFill>
              <a:latin typeface="Titillium Web" panose="00000500000000000000" pitchFamily="2" charset="0"/>
            </a:rPr>
            <a:t> instead of object detection.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1090677"/>
        <a:ext cx="7548735" cy="2845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8AAAF-100D-4F89-9902-06942704206D}">
      <dsp:nvSpPr>
        <dsp:cNvPr id="0" name=""/>
        <dsp:cNvSpPr/>
      </dsp:nvSpPr>
      <dsp:spPr>
        <a:xfrm>
          <a:off x="0" y="214818"/>
          <a:ext cx="8029574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Sequential Model: Combines the MobileNetV2 backbone with a custom classification head for Cat vs Dog prediction.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230210"/>
        <a:ext cx="7998790" cy="284531"/>
      </dsp:txXfrm>
    </dsp:sp>
    <dsp:sp modelId="{722BEDDB-8EFA-4351-B3DE-E24CE2665DB2}">
      <dsp:nvSpPr>
        <dsp:cNvPr id="0" name=""/>
        <dsp:cNvSpPr/>
      </dsp:nvSpPr>
      <dsp:spPr>
        <a:xfrm>
          <a:off x="0" y="561813"/>
          <a:ext cx="8029574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GlobalAveragePooling2D: Reduces spatial dimensions of feature maps to a single vector for each image.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577205"/>
        <a:ext cx="7998790" cy="284531"/>
      </dsp:txXfrm>
    </dsp:sp>
    <dsp:sp modelId="{CB766C93-E2EE-42A9-AD38-4EE60053BC6F}">
      <dsp:nvSpPr>
        <dsp:cNvPr id="0" name=""/>
        <dsp:cNvSpPr/>
      </dsp:nvSpPr>
      <dsp:spPr>
        <a:xfrm>
          <a:off x="0" y="908808"/>
          <a:ext cx="8029574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Dense Layers + Dropout: Adds a fully connected layer with 128 units, </a:t>
          </a:r>
          <a:r>
            <a:rPr lang="en-IN" sz="1100" b="1" i="0" kern="1200" dirty="0" err="1">
              <a:solidFill>
                <a:schemeClr val="tx1"/>
              </a:solidFill>
              <a:latin typeface="Titillium Web" panose="00000500000000000000" pitchFamily="2" charset="0"/>
            </a:rPr>
            <a:t>ReLU</a:t>
          </a: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 activation, and dropout (0.3) to reduce overfitting.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924200"/>
        <a:ext cx="7998790" cy="284531"/>
      </dsp:txXfrm>
    </dsp:sp>
    <dsp:sp modelId="{93D8746E-6070-404C-AFAD-951F453D9B10}">
      <dsp:nvSpPr>
        <dsp:cNvPr id="0" name=""/>
        <dsp:cNvSpPr/>
      </dsp:nvSpPr>
      <dsp:spPr>
        <a:xfrm>
          <a:off x="0" y="1255803"/>
          <a:ext cx="8029574" cy="3153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i="0" kern="1200" dirty="0">
              <a:solidFill>
                <a:schemeClr val="tx1"/>
              </a:solidFill>
              <a:latin typeface="Titillium Web" panose="00000500000000000000" pitchFamily="2" charset="0"/>
            </a:rPr>
            <a:t>Compilation: Uses Adam optimizer, sparse categorical cross-entropy loss, and tracks accuracy as the evaluation metric.</a:t>
          </a:r>
          <a:endParaRPr lang="en-IN" sz="1100" kern="1200" dirty="0">
            <a:solidFill>
              <a:schemeClr val="tx1"/>
            </a:solidFill>
            <a:latin typeface="Titillium Web" panose="00000500000000000000" pitchFamily="2" charset="0"/>
          </a:endParaRPr>
        </a:p>
      </dsp:txBody>
      <dsp:txXfrm>
        <a:off x="15392" y="1271195"/>
        <a:ext cx="7998790" cy="284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A568C709-CCF2-1E37-674C-89CEDC56D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764EEE7D-23DE-3767-F306-6930513CB5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AEB34C65-8CC1-649D-2BCF-1D75E5F15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89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834C6DE0-766D-F761-FF1C-D429BB2F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9B8FAC0E-286D-27D9-A3CF-A776DDD167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9C42F623-52F8-E7F0-648A-C642E9C3B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6476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7BF62D0-CBE1-1E13-DF2E-CC5A8004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AF3C0D83-F06E-985D-AFEC-77D2A8979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D3BB7760-557E-9117-E4A9-75D32DBC3B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286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90EC94F-DD63-7E1F-69F0-E2D3BA01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34B186A1-90A0-0F24-20DB-CC57BA85A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23CBEC49-AC27-07C6-1B08-A684A2219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0916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D1B7384-FC72-8B4E-8A4A-842474D4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40C5CE51-F615-8723-40CF-922F9953ED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692FD147-AA9E-0065-1BDF-C6441578E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860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B3468E31-C151-20E0-15BF-E8BE42E9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29722365-F1A7-F77F-4849-598F4275B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4E4FB5C2-D910-E5CE-230C-10912B6E64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3922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B5B50ED-2486-0E9C-D3BE-CBF930B5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977846EC-C366-F34C-E394-A5780C95D8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DB60FCAF-F941-A8A8-154D-FE040ECC6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3254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486E4239-B6A9-D936-9797-FBC93C90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278E2159-33E9-63F7-C4D4-1310901AB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F02DC5EE-E269-8FD3-88C2-11C8F8F68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895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3D54A5F8-2D99-6CA3-E6CF-D8AAA909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4dda1946d_6_308:notes">
            <a:extLst>
              <a:ext uri="{FF2B5EF4-FFF2-40B4-BE49-F238E27FC236}">
                <a16:creationId xmlns:a16="http://schemas.microsoft.com/office/drawing/2014/main" id="{C6A27998-5DBA-9388-FF97-77CC01475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4dda1946d_6_308:notes">
            <a:extLst>
              <a:ext uri="{FF2B5EF4-FFF2-40B4-BE49-F238E27FC236}">
                <a16:creationId xmlns:a16="http://schemas.microsoft.com/office/drawing/2014/main" id="{99073CEA-3083-5900-A6FC-D50D109D9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177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EDD940D1-830A-6A60-286F-ECE3B2D3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A354AD98-7226-46B3-96CD-A4B6D6C11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FD8B44C3-9E74-2791-AAF5-4282CE72B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20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08BC0C4-4A6B-3C23-8296-8BC60A688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81C9F60A-4F78-7559-3C4B-4ABD00AAE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6AC00100-0B6E-3C24-3B94-253D2EC04A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012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D3B518E-784F-199B-48EB-6A304AF42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D1C1BBFA-9EB8-70FA-4057-9EE8C2B662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A9945586-8750-302F-E46A-ED39605378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501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D850116-5F6A-9E47-CBD6-DAB966176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DF5E3D9E-5084-6717-8978-D4C10B71F9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CC84993B-59F5-6243-8417-49126775C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9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B1DA3D85-3E8B-B432-926A-A6596AA8D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43973E27-ADD2-9ACF-638B-961CAD868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5BD3DDF6-778F-BAD5-49FA-84216920D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6547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28D96268-EDAE-9FE6-737E-C09C487C6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4989FB36-EFEF-8792-07D1-35A27905F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3444A450-7B7E-56F3-02AA-A504232BD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2571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3CC4FD4D-B265-3ED3-DAD4-916B0660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d431007ba2_0_215:notes">
            <a:extLst>
              <a:ext uri="{FF2B5EF4-FFF2-40B4-BE49-F238E27FC236}">
                <a16:creationId xmlns:a16="http://schemas.microsoft.com/office/drawing/2014/main" id="{EFCBB512-1338-6F35-B019-90005F42E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d431007ba2_0_215:notes">
            <a:extLst>
              <a:ext uri="{FF2B5EF4-FFF2-40B4-BE49-F238E27FC236}">
                <a16:creationId xmlns:a16="http://schemas.microsoft.com/office/drawing/2014/main" id="{7DD3FB6A-52FE-8EF2-0EED-1C9403C8C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85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12" name="Google Shape;12;p2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 flipH="1">
            <a:off x="1031919" y="-1456321"/>
            <a:ext cx="4702719" cy="8359981"/>
            <a:chOff x="4242019" y="-1456321"/>
            <a:chExt cx="4702719" cy="8359981"/>
          </a:xfrm>
        </p:grpSpPr>
        <p:sp>
          <p:nvSpPr>
            <p:cNvPr id="16" name="Google Shape;16;p3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 rot="9110095" flipH="1">
              <a:off x="4518561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927475" y="1782628"/>
            <a:ext cx="2630100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927475" y="1046541"/>
            <a:ext cx="1058400" cy="760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771625" y="3368578"/>
            <a:ext cx="19620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7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163" name="Google Shape;163;p17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17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169" name="Google Shape;169;p17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5" name="Google Shape;175;p17"/>
          <p:cNvGrpSpPr/>
          <p:nvPr/>
        </p:nvGrpSpPr>
        <p:grpSpPr>
          <a:xfrm>
            <a:off x="8" y="-1779122"/>
            <a:ext cx="8032720" cy="9488760"/>
            <a:chOff x="8" y="-1779122"/>
            <a:chExt cx="8032720" cy="9488760"/>
          </a:xfrm>
        </p:grpSpPr>
        <p:sp>
          <p:nvSpPr>
            <p:cNvPr id="176" name="Google Shape;176;p17"/>
            <p:cNvSpPr/>
            <p:nvPr/>
          </p:nvSpPr>
          <p:spPr>
            <a:xfrm flipH="1">
              <a:off x="8" y="4761517"/>
              <a:ext cx="3167369" cy="2948121"/>
            </a:xfrm>
            <a:custGeom>
              <a:avLst/>
              <a:gdLst/>
              <a:ahLst/>
              <a:cxnLst/>
              <a:rect l="l" t="t" r="r" b="b"/>
              <a:pathLst>
                <a:path w="3167369" h="2948121" extrusionOk="0">
                  <a:moveTo>
                    <a:pt x="34236" y="1013848"/>
                  </a:moveTo>
                  <a:cubicBezTo>
                    <a:pt x="34236" y="1013848"/>
                    <a:pt x="167945" y="448589"/>
                    <a:pt x="694863" y="173392"/>
                  </a:cubicBezTo>
                  <a:cubicBezTo>
                    <a:pt x="1221781" y="-101805"/>
                    <a:pt x="1850178" y="15442"/>
                    <a:pt x="2361884" y="96292"/>
                  </a:cubicBezTo>
                  <a:cubicBezTo>
                    <a:pt x="2873590" y="177143"/>
                    <a:pt x="3199076" y="568615"/>
                    <a:pt x="3164277" y="1038229"/>
                  </a:cubicBezTo>
                  <a:cubicBezTo>
                    <a:pt x="3129478" y="1507842"/>
                    <a:pt x="2716821" y="1552227"/>
                    <a:pt x="2401754" y="2023090"/>
                  </a:cubicBezTo>
                  <a:cubicBezTo>
                    <a:pt x="2086687" y="2493955"/>
                    <a:pt x="2070364" y="2669061"/>
                    <a:pt x="1562825" y="2885496"/>
                  </a:cubicBezTo>
                  <a:cubicBezTo>
                    <a:pt x="1055287" y="3101931"/>
                    <a:pt x="403481" y="2745814"/>
                    <a:pt x="152803" y="2114499"/>
                  </a:cubicBezTo>
                  <a:cubicBezTo>
                    <a:pt x="-97875" y="1483184"/>
                    <a:pt x="34236" y="1013848"/>
                    <a:pt x="34236" y="1013848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1701538" flipH="1">
              <a:off x="5216436" y="-1284494"/>
              <a:ext cx="2539372" cy="180758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subTitle" idx="1"/>
          </p:nvPr>
        </p:nvSpPr>
        <p:spPr>
          <a:xfrm>
            <a:off x="1521525" y="156702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subTitle" idx="2"/>
          </p:nvPr>
        </p:nvSpPr>
        <p:spPr>
          <a:xfrm>
            <a:off x="1521525" y="2382084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7"/>
          <p:cNvSpPr txBox="1">
            <a:spLocks noGrp="1"/>
          </p:cNvSpPr>
          <p:nvPr>
            <p:ph type="subTitle" idx="3"/>
          </p:nvPr>
        </p:nvSpPr>
        <p:spPr>
          <a:xfrm>
            <a:off x="1521525" y="3199583"/>
            <a:ext cx="6784500" cy="320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subTitle" idx="4"/>
          </p:nvPr>
        </p:nvSpPr>
        <p:spPr>
          <a:xfrm>
            <a:off x="1521525" y="4017085"/>
            <a:ext cx="6784500" cy="32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title" idx="5" hasCustomPrompt="1"/>
          </p:nvPr>
        </p:nvSpPr>
        <p:spPr>
          <a:xfrm>
            <a:off x="837975" y="1338325"/>
            <a:ext cx="694500" cy="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4" name="Google Shape;184;p17"/>
          <p:cNvSpPr txBox="1">
            <a:spLocks noGrp="1"/>
          </p:cNvSpPr>
          <p:nvPr>
            <p:ph type="title" idx="6" hasCustomPrompt="1"/>
          </p:nvPr>
        </p:nvSpPr>
        <p:spPr>
          <a:xfrm>
            <a:off x="837975" y="29725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 idx="7" hasCustomPrompt="1"/>
          </p:nvPr>
        </p:nvSpPr>
        <p:spPr>
          <a:xfrm>
            <a:off x="837975" y="21542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7"/>
          <p:cNvSpPr txBox="1">
            <a:spLocks noGrp="1"/>
          </p:cNvSpPr>
          <p:nvPr>
            <p:ph type="title" idx="8" hasCustomPrompt="1"/>
          </p:nvPr>
        </p:nvSpPr>
        <p:spPr>
          <a:xfrm>
            <a:off x="837975" y="3790825"/>
            <a:ext cx="6945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7"/>
          <p:cNvSpPr txBox="1">
            <a:spLocks noGrp="1"/>
          </p:cNvSpPr>
          <p:nvPr>
            <p:ph type="subTitle" idx="9"/>
          </p:nvPr>
        </p:nvSpPr>
        <p:spPr>
          <a:xfrm>
            <a:off x="1521525" y="1338325"/>
            <a:ext cx="6784500" cy="34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subTitle" idx="13"/>
          </p:nvPr>
        </p:nvSpPr>
        <p:spPr>
          <a:xfrm>
            <a:off x="1521525" y="2155824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subTitle" idx="14"/>
          </p:nvPr>
        </p:nvSpPr>
        <p:spPr>
          <a:xfrm>
            <a:off x="1521525" y="2973323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5"/>
          </p:nvPr>
        </p:nvSpPr>
        <p:spPr>
          <a:xfrm>
            <a:off x="1521525" y="3790822"/>
            <a:ext cx="6784500" cy="347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0"/>
          <p:cNvGrpSpPr/>
          <p:nvPr/>
        </p:nvGrpSpPr>
        <p:grpSpPr>
          <a:xfrm>
            <a:off x="-1889882" y="-2665463"/>
            <a:ext cx="11164449" cy="9216288"/>
            <a:chOff x="-1889882" y="-2665463"/>
            <a:chExt cx="11164449" cy="9216288"/>
          </a:xfrm>
        </p:grpSpPr>
        <p:sp>
          <p:nvSpPr>
            <p:cNvPr id="230" name="Google Shape;230;p20"/>
            <p:cNvSpPr/>
            <p:nvPr/>
          </p:nvSpPr>
          <p:spPr>
            <a:xfrm rot="413639">
              <a:off x="6660988" y="4412558"/>
              <a:ext cx="2502879" cy="1995266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0"/>
            <p:cNvSpPr/>
            <p:nvPr/>
          </p:nvSpPr>
          <p:spPr>
            <a:xfrm rot="1397564">
              <a:off x="-1382452" y="-2205071"/>
              <a:ext cx="2984344" cy="3181591"/>
            </a:xfrm>
            <a:custGeom>
              <a:avLst/>
              <a:gdLst/>
              <a:ahLst/>
              <a:cxnLst/>
              <a:rect l="l" t="t" r="r" b="b"/>
              <a:pathLst>
                <a:path w="2987585" h="3185047" extrusionOk="0">
                  <a:moveTo>
                    <a:pt x="1104335" y="26456"/>
                  </a:moveTo>
                  <a:cubicBezTo>
                    <a:pt x="868174" y="65284"/>
                    <a:pt x="642640" y="150858"/>
                    <a:pt x="450794" y="298736"/>
                  </a:cubicBezTo>
                  <a:cubicBezTo>
                    <a:pt x="171706" y="514060"/>
                    <a:pt x="16951" y="835447"/>
                    <a:pt x="767" y="1185174"/>
                  </a:cubicBezTo>
                  <a:cubicBezTo>
                    <a:pt x="-9860" y="1416057"/>
                    <a:pt x="45221" y="1641174"/>
                    <a:pt x="111902" y="1860387"/>
                  </a:cubicBezTo>
                  <a:cubicBezTo>
                    <a:pt x="197475" y="2142114"/>
                    <a:pt x="252765" y="2463640"/>
                    <a:pt x="431414" y="2704734"/>
                  </a:cubicBezTo>
                  <a:cubicBezTo>
                    <a:pt x="709946" y="3079813"/>
                    <a:pt x="1248185" y="3238041"/>
                    <a:pt x="1698351" y="3170944"/>
                  </a:cubicBezTo>
                  <a:cubicBezTo>
                    <a:pt x="1989176" y="3127532"/>
                    <a:pt x="2296464" y="2962566"/>
                    <a:pt x="2385997" y="2663891"/>
                  </a:cubicBezTo>
                  <a:cubicBezTo>
                    <a:pt x="2419129" y="2553382"/>
                    <a:pt x="2435243" y="2434676"/>
                    <a:pt x="2491853" y="2332501"/>
                  </a:cubicBezTo>
                  <a:cubicBezTo>
                    <a:pt x="2559714" y="2210114"/>
                    <a:pt x="2682726" y="2138641"/>
                    <a:pt x="2776149" y="2038967"/>
                  </a:cubicBezTo>
                  <a:cubicBezTo>
                    <a:pt x="2891590" y="1915885"/>
                    <a:pt x="2938059" y="1762519"/>
                    <a:pt x="2966815" y="1600332"/>
                  </a:cubicBezTo>
                  <a:cubicBezTo>
                    <a:pt x="3029744" y="1245257"/>
                    <a:pt x="2943823" y="869135"/>
                    <a:pt x="2736349" y="574559"/>
                  </a:cubicBezTo>
                  <a:cubicBezTo>
                    <a:pt x="2519845" y="267271"/>
                    <a:pt x="2198666" y="102236"/>
                    <a:pt x="1834005" y="37500"/>
                  </a:cubicBezTo>
                  <a:cubicBezTo>
                    <a:pt x="1793996" y="30554"/>
                    <a:pt x="1753779" y="24372"/>
                    <a:pt x="1713423" y="19302"/>
                  </a:cubicBezTo>
                  <a:cubicBezTo>
                    <a:pt x="1513242" y="-5912"/>
                    <a:pt x="1304864" y="-6745"/>
                    <a:pt x="1104335" y="26456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-129830" y="-482918"/>
            <a:ext cx="9450022" cy="4350376"/>
            <a:chOff x="-129830" y="-482918"/>
            <a:chExt cx="9450022" cy="435037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-129830" y="3013234"/>
              <a:ext cx="646623" cy="854224"/>
              <a:chOff x="-129830" y="3390059"/>
              <a:chExt cx="646623" cy="854224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-129830" y="3390059"/>
                <a:ext cx="646623" cy="407481"/>
              </a:xfrm>
              <a:custGeom>
                <a:avLst/>
                <a:gdLst/>
                <a:ahLst/>
                <a:cxnLst/>
                <a:rect l="l" t="t" r="r" b="b"/>
                <a:pathLst>
                  <a:path w="646623" h="407481" extrusionOk="0">
                    <a:moveTo>
                      <a:pt x="58927" y="25217"/>
                    </a:moveTo>
                    <a:lnTo>
                      <a:pt x="11213" y="25217"/>
                    </a:lnTo>
                    <a:cubicBezTo>
                      <a:pt x="4702" y="24452"/>
                      <a:pt x="44" y="18551"/>
                      <a:pt x="817" y="12040"/>
                    </a:cubicBezTo>
                    <a:cubicBezTo>
                      <a:pt x="1459" y="6586"/>
                      <a:pt x="5758" y="2286"/>
                      <a:pt x="11213" y="1644"/>
                    </a:cubicBezTo>
                    <a:lnTo>
                      <a:pt x="58927" y="1644"/>
                    </a:lnTo>
                    <a:cubicBezTo>
                      <a:pt x="65438" y="855"/>
                      <a:pt x="71348" y="5497"/>
                      <a:pt x="72136" y="12008"/>
                    </a:cubicBezTo>
                    <a:cubicBezTo>
                      <a:pt x="72924" y="18519"/>
                      <a:pt x="68283" y="24428"/>
                      <a:pt x="61772" y="25217"/>
                    </a:cubicBezTo>
                    <a:close/>
                    <a:moveTo>
                      <a:pt x="70794" y="67891"/>
                    </a:moveTo>
                    <a:cubicBezTo>
                      <a:pt x="70844" y="61470"/>
                      <a:pt x="65674" y="56235"/>
                      <a:pt x="59252" y="56186"/>
                    </a:cubicBezTo>
                    <a:cubicBezTo>
                      <a:pt x="59196" y="56186"/>
                      <a:pt x="59146" y="56186"/>
                      <a:pt x="59090" y="56186"/>
                    </a:cubicBezTo>
                    <a:lnTo>
                      <a:pt x="11213" y="56186"/>
                    </a:lnTo>
                    <a:cubicBezTo>
                      <a:pt x="4702" y="56950"/>
                      <a:pt x="44" y="62851"/>
                      <a:pt x="817" y="69362"/>
                    </a:cubicBezTo>
                    <a:cubicBezTo>
                      <a:pt x="1459" y="74817"/>
                      <a:pt x="5758" y="79117"/>
                      <a:pt x="11213" y="79759"/>
                    </a:cubicBezTo>
                    <a:lnTo>
                      <a:pt x="58927" y="79759"/>
                    </a:lnTo>
                    <a:cubicBezTo>
                      <a:pt x="65478" y="79759"/>
                      <a:pt x="70794" y="74443"/>
                      <a:pt x="70794" y="67891"/>
                    </a:cubicBezTo>
                    <a:close/>
                    <a:moveTo>
                      <a:pt x="70794" y="122596"/>
                    </a:moveTo>
                    <a:cubicBezTo>
                      <a:pt x="70794" y="116044"/>
                      <a:pt x="65478" y="110728"/>
                      <a:pt x="58927" y="110728"/>
                    </a:cubicBezTo>
                    <a:lnTo>
                      <a:pt x="11213" y="110728"/>
                    </a:lnTo>
                    <a:cubicBezTo>
                      <a:pt x="4702" y="111492"/>
                      <a:pt x="44" y="117394"/>
                      <a:pt x="817" y="123905"/>
                    </a:cubicBezTo>
                    <a:cubicBezTo>
                      <a:pt x="1459" y="129359"/>
                      <a:pt x="5758" y="133659"/>
                      <a:pt x="11213" y="134301"/>
                    </a:cubicBezTo>
                    <a:lnTo>
                      <a:pt x="58927" y="134301"/>
                    </a:lnTo>
                    <a:cubicBezTo>
                      <a:pt x="65373" y="134350"/>
                      <a:pt x="70664" y="129204"/>
                      <a:pt x="70794" y="122759"/>
                    </a:cubicBezTo>
                    <a:lnTo>
                      <a:pt x="70794" y="122759"/>
                    </a:lnTo>
                    <a:close/>
                    <a:moveTo>
                      <a:pt x="70794" y="177138"/>
                    </a:moveTo>
                    <a:cubicBezTo>
                      <a:pt x="70794" y="170587"/>
                      <a:pt x="65478" y="165271"/>
                      <a:pt x="58927" y="165271"/>
                    </a:cubicBezTo>
                    <a:lnTo>
                      <a:pt x="11213" y="165271"/>
                    </a:lnTo>
                    <a:cubicBezTo>
                      <a:pt x="4726" y="165807"/>
                      <a:pt x="-94" y="171505"/>
                      <a:pt x="442" y="177992"/>
                    </a:cubicBezTo>
                    <a:cubicBezTo>
                      <a:pt x="922" y="183730"/>
                      <a:pt x="5474" y="188282"/>
                      <a:pt x="11213" y="188762"/>
                    </a:cubicBezTo>
                    <a:lnTo>
                      <a:pt x="58927" y="188762"/>
                    </a:lnTo>
                    <a:cubicBezTo>
                      <a:pt x="65348" y="188900"/>
                      <a:pt x="70656" y="183804"/>
                      <a:pt x="70794" y="177382"/>
                    </a:cubicBezTo>
                    <a:cubicBezTo>
                      <a:pt x="70794" y="177358"/>
                      <a:pt x="70794" y="177325"/>
                      <a:pt x="70794" y="177301"/>
                    </a:cubicBezTo>
                    <a:lnTo>
                      <a:pt x="70794" y="177301"/>
                    </a:lnTo>
                    <a:close/>
                    <a:moveTo>
                      <a:pt x="70794" y="231599"/>
                    </a:moveTo>
                    <a:cubicBezTo>
                      <a:pt x="70794" y="225088"/>
                      <a:pt x="65519" y="219813"/>
                      <a:pt x="59008" y="219813"/>
                    </a:cubicBezTo>
                    <a:cubicBezTo>
                      <a:pt x="58984" y="219813"/>
                      <a:pt x="58951" y="219813"/>
                      <a:pt x="58927" y="219813"/>
                    </a:cubicBezTo>
                    <a:lnTo>
                      <a:pt x="11213" y="219813"/>
                    </a:lnTo>
                    <a:cubicBezTo>
                      <a:pt x="4726" y="220349"/>
                      <a:pt x="-94" y="226047"/>
                      <a:pt x="442" y="232534"/>
                    </a:cubicBezTo>
                    <a:cubicBezTo>
                      <a:pt x="922" y="238273"/>
                      <a:pt x="5474" y="242825"/>
                      <a:pt x="11213" y="243304"/>
                    </a:cubicBezTo>
                    <a:lnTo>
                      <a:pt x="58927" y="243304"/>
                    </a:lnTo>
                    <a:cubicBezTo>
                      <a:pt x="65365" y="243394"/>
                      <a:pt x="70664" y="238273"/>
                      <a:pt x="70794" y="231843"/>
                    </a:cubicBezTo>
                    <a:lnTo>
                      <a:pt x="70794" y="231843"/>
                    </a:lnTo>
                    <a:close/>
                    <a:moveTo>
                      <a:pt x="70794" y="286141"/>
                    </a:moveTo>
                    <a:cubicBezTo>
                      <a:pt x="70794" y="279590"/>
                      <a:pt x="65478" y="274274"/>
                      <a:pt x="58927" y="274274"/>
                    </a:cubicBezTo>
                    <a:lnTo>
                      <a:pt x="11213" y="274274"/>
                    </a:lnTo>
                    <a:cubicBezTo>
                      <a:pt x="4702" y="275038"/>
                      <a:pt x="44" y="280939"/>
                      <a:pt x="817" y="287450"/>
                    </a:cubicBezTo>
                    <a:cubicBezTo>
                      <a:pt x="1459" y="292904"/>
                      <a:pt x="5758" y="297204"/>
                      <a:pt x="11213" y="297846"/>
                    </a:cubicBezTo>
                    <a:lnTo>
                      <a:pt x="58927" y="297846"/>
                    </a:lnTo>
                    <a:cubicBezTo>
                      <a:pt x="65389" y="297936"/>
                      <a:pt x="70705" y="292766"/>
                      <a:pt x="70794" y="286304"/>
                    </a:cubicBezTo>
                    <a:cubicBezTo>
                      <a:pt x="70794" y="286304"/>
                      <a:pt x="70794" y="286304"/>
                      <a:pt x="70794" y="286304"/>
                    </a:cubicBezTo>
                    <a:lnTo>
                      <a:pt x="70794" y="286304"/>
                    </a:lnTo>
                    <a:close/>
                    <a:moveTo>
                      <a:pt x="70794" y="340683"/>
                    </a:moveTo>
                    <a:cubicBezTo>
                      <a:pt x="70794" y="334132"/>
                      <a:pt x="65478" y="328816"/>
                      <a:pt x="58927" y="328816"/>
                    </a:cubicBezTo>
                    <a:lnTo>
                      <a:pt x="11213" y="328816"/>
                    </a:lnTo>
                    <a:cubicBezTo>
                      <a:pt x="4702" y="329580"/>
                      <a:pt x="44" y="335481"/>
                      <a:pt x="817" y="341992"/>
                    </a:cubicBezTo>
                    <a:cubicBezTo>
                      <a:pt x="1459" y="347446"/>
                      <a:pt x="5758" y="351747"/>
                      <a:pt x="11213" y="352389"/>
                    </a:cubicBezTo>
                    <a:lnTo>
                      <a:pt x="58927" y="352389"/>
                    </a:lnTo>
                    <a:cubicBezTo>
                      <a:pt x="65389" y="352478"/>
                      <a:pt x="70705" y="347308"/>
                      <a:pt x="70794" y="340846"/>
                    </a:cubicBezTo>
                    <a:cubicBezTo>
                      <a:pt x="70794" y="340846"/>
                      <a:pt x="70794" y="340846"/>
                      <a:pt x="70794" y="340846"/>
                    </a:cubicBezTo>
                    <a:lnTo>
                      <a:pt x="70794" y="340846"/>
                    </a:lnTo>
                    <a:close/>
                    <a:moveTo>
                      <a:pt x="70794" y="395226"/>
                    </a:moveTo>
                    <a:cubicBezTo>
                      <a:pt x="70794" y="388674"/>
                      <a:pt x="65478" y="383358"/>
                      <a:pt x="58927" y="383358"/>
                    </a:cubicBezTo>
                    <a:lnTo>
                      <a:pt x="11213" y="383358"/>
                    </a:lnTo>
                    <a:cubicBezTo>
                      <a:pt x="4718" y="383448"/>
                      <a:pt x="-492" y="388731"/>
                      <a:pt x="-492" y="395226"/>
                    </a:cubicBezTo>
                    <a:cubicBezTo>
                      <a:pt x="-492" y="401688"/>
                      <a:pt x="4750" y="406931"/>
                      <a:pt x="11213" y="406931"/>
                    </a:cubicBezTo>
                    <a:lnTo>
                      <a:pt x="58927" y="406931"/>
                    </a:lnTo>
                    <a:cubicBezTo>
                      <a:pt x="65373" y="406980"/>
                      <a:pt x="70664" y="401834"/>
                      <a:pt x="70794" y="395388"/>
                    </a:cubicBezTo>
                    <a:lnTo>
                      <a:pt x="70794" y="395388"/>
                    </a:lnTo>
                    <a:close/>
                    <a:moveTo>
                      <a:pt x="249621" y="13674"/>
                    </a:moveTo>
                    <a:cubicBezTo>
                      <a:pt x="249581" y="7228"/>
                      <a:pt x="244362" y="2010"/>
                      <a:pt x="237917" y="1969"/>
                    </a:cubicBezTo>
                    <a:lnTo>
                      <a:pt x="112250" y="1969"/>
                    </a:lnTo>
                    <a:cubicBezTo>
                      <a:pt x="105755" y="1254"/>
                      <a:pt x="99887" y="5887"/>
                      <a:pt x="99082" y="12374"/>
                    </a:cubicBezTo>
                    <a:cubicBezTo>
                      <a:pt x="98277" y="18836"/>
                      <a:pt x="102853" y="24721"/>
                      <a:pt x="109315" y="25534"/>
                    </a:cubicBezTo>
                    <a:cubicBezTo>
                      <a:pt x="109348" y="25534"/>
                      <a:pt x="109373" y="25542"/>
                      <a:pt x="109405" y="25542"/>
                    </a:cubicBezTo>
                    <a:lnTo>
                      <a:pt x="237429" y="25542"/>
                    </a:lnTo>
                    <a:cubicBezTo>
                      <a:pt x="243980" y="25542"/>
                      <a:pt x="249296" y="20226"/>
                      <a:pt x="249296" y="13674"/>
                    </a:cubicBezTo>
                    <a:close/>
                    <a:moveTo>
                      <a:pt x="249621" y="68216"/>
                    </a:moveTo>
                    <a:cubicBezTo>
                      <a:pt x="249581" y="61770"/>
                      <a:pt x="244362" y="56552"/>
                      <a:pt x="237917" y="56511"/>
                    </a:cubicBezTo>
                    <a:lnTo>
                      <a:pt x="112250" y="56511"/>
                    </a:lnTo>
                    <a:cubicBezTo>
                      <a:pt x="105755" y="55796"/>
                      <a:pt x="99887" y="60429"/>
                      <a:pt x="99082" y="66916"/>
                    </a:cubicBezTo>
                    <a:cubicBezTo>
                      <a:pt x="98277" y="73378"/>
                      <a:pt x="102853" y="79263"/>
                      <a:pt x="109315" y="80076"/>
                    </a:cubicBezTo>
                    <a:cubicBezTo>
                      <a:pt x="109348" y="80076"/>
                      <a:pt x="109373" y="80084"/>
                      <a:pt x="109405" y="80084"/>
                    </a:cubicBezTo>
                    <a:lnTo>
                      <a:pt x="237429" y="80084"/>
                    </a:lnTo>
                    <a:cubicBezTo>
                      <a:pt x="243980" y="80084"/>
                      <a:pt x="249296" y="74768"/>
                      <a:pt x="249296" y="68216"/>
                    </a:cubicBezTo>
                    <a:lnTo>
                      <a:pt x="249296" y="68216"/>
                    </a:lnTo>
                    <a:close/>
                    <a:moveTo>
                      <a:pt x="249621" y="122921"/>
                    </a:moveTo>
                    <a:cubicBezTo>
                      <a:pt x="249621" y="116370"/>
                      <a:pt x="244305" y="111053"/>
                      <a:pt x="237754" y="111053"/>
                    </a:cubicBezTo>
                    <a:lnTo>
                      <a:pt x="112575" y="111053"/>
                    </a:lnTo>
                    <a:cubicBezTo>
                      <a:pt x="106064" y="110265"/>
                      <a:pt x="100155" y="114906"/>
                      <a:pt x="99366" y="121417"/>
                    </a:cubicBezTo>
                    <a:cubicBezTo>
                      <a:pt x="98578" y="127928"/>
                      <a:pt x="103219" y="133838"/>
                      <a:pt x="109730" y="134626"/>
                    </a:cubicBezTo>
                    <a:cubicBezTo>
                      <a:pt x="110673" y="134707"/>
                      <a:pt x="111632" y="134707"/>
                      <a:pt x="112575" y="134626"/>
                    </a:cubicBezTo>
                    <a:lnTo>
                      <a:pt x="237754" y="134626"/>
                    </a:lnTo>
                    <a:cubicBezTo>
                      <a:pt x="244200" y="134675"/>
                      <a:pt x="249491" y="129530"/>
                      <a:pt x="249621" y="123084"/>
                    </a:cubicBezTo>
                    <a:lnTo>
                      <a:pt x="249621" y="123084"/>
                    </a:lnTo>
                    <a:close/>
                    <a:moveTo>
                      <a:pt x="249621" y="177463"/>
                    </a:moveTo>
                    <a:cubicBezTo>
                      <a:pt x="249621" y="170912"/>
                      <a:pt x="244305" y="165596"/>
                      <a:pt x="237754" y="165596"/>
                    </a:cubicBezTo>
                    <a:lnTo>
                      <a:pt x="112575" y="165596"/>
                    </a:lnTo>
                    <a:cubicBezTo>
                      <a:pt x="105999" y="164791"/>
                      <a:pt x="100009" y="169465"/>
                      <a:pt x="99204" y="176041"/>
                    </a:cubicBezTo>
                    <a:cubicBezTo>
                      <a:pt x="98399" y="182617"/>
                      <a:pt x="103073" y="188608"/>
                      <a:pt x="109649" y="189412"/>
                    </a:cubicBezTo>
                    <a:lnTo>
                      <a:pt x="237673" y="189412"/>
                    </a:lnTo>
                    <a:cubicBezTo>
                      <a:pt x="244119" y="189461"/>
                      <a:pt x="249410" y="184316"/>
                      <a:pt x="249541" y="177870"/>
                    </a:cubicBezTo>
                    <a:lnTo>
                      <a:pt x="249541" y="177870"/>
                    </a:lnTo>
                    <a:close/>
                    <a:moveTo>
                      <a:pt x="249621" y="232006"/>
                    </a:moveTo>
                    <a:cubicBezTo>
                      <a:pt x="249621" y="225454"/>
                      <a:pt x="244305" y="220138"/>
                      <a:pt x="237754" y="220138"/>
                    </a:cubicBezTo>
                    <a:lnTo>
                      <a:pt x="112575" y="220138"/>
                    </a:lnTo>
                    <a:cubicBezTo>
                      <a:pt x="106024" y="219862"/>
                      <a:pt x="100496" y="224942"/>
                      <a:pt x="100212" y="231493"/>
                    </a:cubicBezTo>
                    <a:cubicBezTo>
                      <a:pt x="99968" y="237330"/>
                      <a:pt x="103999" y="242475"/>
                      <a:pt x="109730" y="243629"/>
                    </a:cubicBezTo>
                    <a:cubicBezTo>
                      <a:pt x="110673" y="243800"/>
                      <a:pt x="111632" y="243800"/>
                      <a:pt x="112575" y="243629"/>
                    </a:cubicBezTo>
                    <a:lnTo>
                      <a:pt x="237754" y="243629"/>
                    </a:lnTo>
                    <a:cubicBezTo>
                      <a:pt x="244175" y="243767"/>
                      <a:pt x="249483" y="238671"/>
                      <a:pt x="249621" y="232249"/>
                    </a:cubicBezTo>
                    <a:cubicBezTo>
                      <a:pt x="249621" y="232225"/>
                      <a:pt x="249621" y="232193"/>
                      <a:pt x="249621" y="232168"/>
                    </a:cubicBezTo>
                    <a:lnTo>
                      <a:pt x="249621" y="232168"/>
                    </a:lnTo>
                    <a:close/>
                    <a:moveTo>
                      <a:pt x="399674" y="286467"/>
                    </a:moveTo>
                    <a:cubicBezTo>
                      <a:pt x="399625" y="279947"/>
                      <a:pt x="394325" y="274680"/>
                      <a:pt x="387806" y="274680"/>
                    </a:cubicBezTo>
                    <a:lnTo>
                      <a:pt x="262140" y="274680"/>
                    </a:lnTo>
                    <a:cubicBezTo>
                      <a:pt x="255653" y="275615"/>
                      <a:pt x="251150" y="281638"/>
                      <a:pt x="252093" y="288125"/>
                    </a:cubicBezTo>
                    <a:cubicBezTo>
                      <a:pt x="252841" y="293327"/>
                      <a:pt x="256929" y="297415"/>
                      <a:pt x="262140" y="298172"/>
                    </a:cubicBezTo>
                    <a:lnTo>
                      <a:pt x="387481" y="298172"/>
                    </a:lnTo>
                    <a:cubicBezTo>
                      <a:pt x="393911" y="298261"/>
                      <a:pt x="399219" y="293140"/>
                      <a:pt x="399349" y="286710"/>
                    </a:cubicBezTo>
                    <a:lnTo>
                      <a:pt x="399349" y="286710"/>
                    </a:lnTo>
                    <a:close/>
                    <a:moveTo>
                      <a:pt x="399674" y="341009"/>
                    </a:moveTo>
                    <a:cubicBezTo>
                      <a:pt x="399633" y="334473"/>
                      <a:pt x="394341" y="329182"/>
                      <a:pt x="387806" y="329141"/>
                    </a:cubicBezTo>
                    <a:lnTo>
                      <a:pt x="262140" y="329141"/>
                    </a:lnTo>
                    <a:cubicBezTo>
                      <a:pt x="255628" y="329905"/>
                      <a:pt x="250971" y="335807"/>
                      <a:pt x="251743" y="342317"/>
                    </a:cubicBezTo>
                    <a:cubicBezTo>
                      <a:pt x="252385" y="347772"/>
                      <a:pt x="256685" y="352072"/>
                      <a:pt x="262140" y="352714"/>
                    </a:cubicBezTo>
                    <a:lnTo>
                      <a:pt x="387481" y="352714"/>
                    </a:lnTo>
                    <a:cubicBezTo>
                      <a:pt x="393927" y="352763"/>
                      <a:pt x="399219" y="347617"/>
                      <a:pt x="399349" y="341171"/>
                    </a:cubicBezTo>
                    <a:lnTo>
                      <a:pt x="399349" y="341171"/>
                    </a:lnTo>
                    <a:close/>
                    <a:moveTo>
                      <a:pt x="399674" y="395551"/>
                    </a:moveTo>
                    <a:cubicBezTo>
                      <a:pt x="399633" y="389016"/>
                      <a:pt x="394341" y="383724"/>
                      <a:pt x="387806" y="383683"/>
                    </a:cubicBezTo>
                    <a:lnTo>
                      <a:pt x="262140" y="383683"/>
                    </a:lnTo>
                    <a:cubicBezTo>
                      <a:pt x="255645" y="383773"/>
                      <a:pt x="250435" y="389056"/>
                      <a:pt x="250435" y="395551"/>
                    </a:cubicBezTo>
                    <a:cubicBezTo>
                      <a:pt x="250435" y="402013"/>
                      <a:pt x="255678" y="407256"/>
                      <a:pt x="262140" y="407256"/>
                    </a:cubicBezTo>
                    <a:lnTo>
                      <a:pt x="387481" y="407256"/>
                    </a:lnTo>
                    <a:cubicBezTo>
                      <a:pt x="393927" y="407305"/>
                      <a:pt x="399219" y="402159"/>
                      <a:pt x="399349" y="395714"/>
                    </a:cubicBezTo>
                    <a:lnTo>
                      <a:pt x="399349" y="395714"/>
                    </a:lnTo>
                    <a:close/>
                    <a:moveTo>
                      <a:pt x="304814" y="13511"/>
                    </a:moveTo>
                    <a:cubicBezTo>
                      <a:pt x="305026" y="6334"/>
                      <a:pt x="299384" y="335"/>
                      <a:pt x="292199" y="124"/>
                    </a:cubicBezTo>
                    <a:cubicBezTo>
                      <a:pt x="285021" y="-88"/>
                      <a:pt x="279031" y="5554"/>
                      <a:pt x="278811" y="12739"/>
                    </a:cubicBezTo>
                    <a:cubicBezTo>
                      <a:pt x="278795" y="13536"/>
                      <a:pt x="278844" y="14341"/>
                      <a:pt x="278966" y="15137"/>
                    </a:cubicBezTo>
                    <a:cubicBezTo>
                      <a:pt x="279413" y="22274"/>
                      <a:pt x="285566" y="27696"/>
                      <a:pt x="292703" y="27249"/>
                    </a:cubicBezTo>
                    <a:cubicBezTo>
                      <a:pt x="299840" y="26802"/>
                      <a:pt x="305261" y="20648"/>
                      <a:pt x="304814" y="13511"/>
                    </a:cubicBezTo>
                    <a:close/>
                    <a:moveTo>
                      <a:pt x="345457" y="13511"/>
                    </a:moveTo>
                    <a:cubicBezTo>
                      <a:pt x="345457" y="5928"/>
                      <a:pt x="339303" y="-226"/>
                      <a:pt x="331720" y="-226"/>
                    </a:cubicBezTo>
                    <a:cubicBezTo>
                      <a:pt x="324136" y="-226"/>
                      <a:pt x="317982" y="5928"/>
                      <a:pt x="317982" y="13511"/>
                    </a:cubicBezTo>
                    <a:cubicBezTo>
                      <a:pt x="317982" y="21095"/>
                      <a:pt x="324136" y="27249"/>
                      <a:pt x="331720" y="27249"/>
                    </a:cubicBezTo>
                    <a:lnTo>
                      <a:pt x="331720" y="27249"/>
                    </a:lnTo>
                    <a:cubicBezTo>
                      <a:pt x="339181" y="27297"/>
                      <a:pt x="345286" y="21299"/>
                      <a:pt x="345375" y="13837"/>
                    </a:cubicBezTo>
                    <a:lnTo>
                      <a:pt x="345375" y="13837"/>
                    </a:lnTo>
                    <a:close/>
                    <a:moveTo>
                      <a:pt x="386099" y="13511"/>
                    </a:moveTo>
                    <a:cubicBezTo>
                      <a:pt x="386099" y="5928"/>
                      <a:pt x="379946" y="-226"/>
                      <a:pt x="372362" y="-226"/>
                    </a:cubicBezTo>
                    <a:cubicBezTo>
                      <a:pt x="364778" y="-226"/>
                      <a:pt x="358625" y="5928"/>
                      <a:pt x="358625" y="13511"/>
                    </a:cubicBezTo>
                    <a:cubicBezTo>
                      <a:pt x="358625" y="21095"/>
                      <a:pt x="364778" y="27249"/>
                      <a:pt x="372362" y="27249"/>
                    </a:cubicBezTo>
                    <a:lnTo>
                      <a:pt x="372362" y="27249"/>
                    </a:lnTo>
                    <a:cubicBezTo>
                      <a:pt x="379857" y="27338"/>
                      <a:pt x="386010" y="21331"/>
                      <a:pt x="386099" y="13837"/>
                    </a:cubicBezTo>
                    <a:cubicBezTo>
                      <a:pt x="386099" y="13837"/>
                      <a:pt x="386099" y="13837"/>
                      <a:pt x="386099" y="13837"/>
                    </a:cubicBezTo>
                    <a:lnTo>
                      <a:pt x="386099" y="13837"/>
                    </a:lnTo>
                    <a:close/>
                    <a:moveTo>
                      <a:pt x="426742" y="13511"/>
                    </a:moveTo>
                    <a:cubicBezTo>
                      <a:pt x="426742" y="5928"/>
                      <a:pt x="420588" y="-226"/>
                      <a:pt x="413005" y="-226"/>
                    </a:cubicBezTo>
                    <a:cubicBezTo>
                      <a:pt x="405421" y="-226"/>
                      <a:pt x="399267" y="5928"/>
                      <a:pt x="399267" y="13511"/>
                    </a:cubicBezTo>
                    <a:cubicBezTo>
                      <a:pt x="399267" y="21095"/>
                      <a:pt x="405421" y="27249"/>
                      <a:pt x="413005" y="27249"/>
                    </a:cubicBezTo>
                    <a:lnTo>
                      <a:pt x="413005" y="27249"/>
                    </a:lnTo>
                    <a:cubicBezTo>
                      <a:pt x="420458" y="27249"/>
                      <a:pt x="426498" y="21209"/>
                      <a:pt x="426498" y="13755"/>
                    </a:cubicBezTo>
                    <a:cubicBezTo>
                      <a:pt x="426498" y="13731"/>
                      <a:pt x="426498" y="13698"/>
                      <a:pt x="426498" y="13674"/>
                    </a:cubicBezTo>
                    <a:lnTo>
                      <a:pt x="426498" y="13674"/>
                    </a:lnTo>
                    <a:close/>
                    <a:moveTo>
                      <a:pt x="467384" y="13511"/>
                    </a:moveTo>
                    <a:cubicBezTo>
                      <a:pt x="467384" y="5928"/>
                      <a:pt x="461231" y="-226"/>
                      <a:pt x="453647" y="-226"/>
                    </a:cubicBezTo>
                    <a:cubicBezTo>
                      <a:pt x="446063" y="-226"/>
                      <a:pt x="439910" y="5928"/>
                      <a:pt x="439910" y="13511"/>
                    </a:cubicBezTo>
                    <a:cubicBezTo>
                      <a:pt x="439910" y="21095"/>
                      <a:pt x="446063" y="27249"/>
                      <a:pt x="453647" y="27249"/>
                    </a:cubicBezTo>
                    <a:cubicBezTo>
                      <a:pt x="453671" y="27249"/>
                      <a:pt x="453704" y="27249"/>
                      <a:pt x="453728" y="27249"/>
                    </a:cubicBezTo>
                    <a:lnTo>
                      <a:pt x="453728" y="27249"/>
                    </a:lnTo>
                    <a:cubicBezTo>
                      <a:pt x="461182" y="27338"/>
                      <a:pt x="467295" y="21372"/>
                      <a:pt x="467384" y="13918"/>
                    </a:cubicBezTo>
                    <a:cubicBezTo>
                      <a:pt x="467384" y="13894"/>
                      <a:pt x="467384" y="13861"/>
                      <a:pt x="467384" y="13837"/>
                    </a:cubicBezTo>
                    <a:lnTo>
                      <a:pt x="467384" y="13837"/>
                    </a:lnTo>
                    <a:close/>
                    <a:moveTo>
                      <a:pt x="508027" y="13511"/>
                    </a:moveTo>
                    <a:cubicBezTo>
                      <a:pt x="508027" y="5928"/>
                      <a:pt x="501873" y="-226"/>
                      <a:pt x="494290" y="-226"/>
                    </a:cubicBezTo>
                    <a:cubicBezTo>
                      <a:pt x="486706" y="-226"/>
                      <a:pt x="480552" y="5928"/>
                      <a:pt x="480552" y="13511"/>
                    </a:cubicBezTo>
                    <a:cubicBezTo>
                      <a:pt x="480552" y="21095"/>
                      <a:pt x="486706" y="27249"/>
                      <a:pt x="494290" y="27249"/>
                    </a:cubicBezTo>
                    <a:cubicBezTo>
                      <a:pt x="494314" y="27249"/>
                      <a:pt x="494347" y="27249"/>
                      <a:pt x="494371" y="27249"/>
                    </a:cubicBezTo>
                    <a:lnTo>
                      <a:pt x="494371" y="27249"/>
                    </a:lnTo>
                    <a:cubicBezTo>
                      <a:pt x="501825" y="27249"/>
                      <a:pt x="507864" y="21209"/>
                      <a:pt x="507864" y="13755"/>
                    </a:cubicBezTo>
                    <a:cubicBezTo>
                      <a:pt x="507864" y="13731"/>
                      <a:pt x="507864" y="13698"/>
                      <a:pt x="507864" y="13674"/>
                    </a:cubicBezTo>
                    <a:lnTo>
                      <a:pt x="507864" y="13674"/>
                    </a:lnTo>
                    <a:close/>
                    <a:moveTo>
                      <a:pt x="304733" y="122921"/>
                    </a:moveTo>
                    <a:cubicBezTo>
                      <a:pt x="304733" y="115337"/>
                      <a:pt x="298579" y="109184"/>
                      <a:pt x="290996" y="109184"/>
                    </a:cubicBezTo>
                    <a:cubicBezTo>
                      <a:pt x="283412" y="109184"/>
                      <a:pt x="277259" y="115337"/>
                      <a:pt x="277259" y="122921"/>
                    </a:cubicBezTo>
                    <a:cubicBezTo>
                      <a:pt x="277259" y="130505"/>
                      <a:pt x="283412" y="136658"/>
                      <a:pt x="290996" y="136658"/>
                    </a:cubicBezTo>
                    <a:cubicBezTo>
                      <a:pt x="298579" y="136658"/>
                      <a:pt x="304733" y="130505"/>
                      <a:pt x="304733" y="122921"/>
                    </a:cubicBezTo>
                    <a:close/>
                    <a:moveTo>
                      <a:pt x="345375" y="122921"/>
                    </a:moveTo>
                    <a:cubicBezTo>
                      <a:pt x="345465" y="115337"/>
                      <a:pt x="339385" y="109111"/>
                      <a:pt x="331801" y="109021"/>
                    </a:cubicBezTo>
                    <a:cubicBezTo>
                      <a:pt x="324217" y="108932"/>
                      <a:pt x="317990" y="115012"/>
                      <a:pt x="317901" y="122596"/>
                    </a:cubicBezTo>
                    <a:cubicBezTo>
                      <a:pt x="317812" y="130180"/>
                      <a:pt x="323892" y="136406"/>
                      <a:pt x="331475" y="136496"/>
                    </a:cubicBezTo>
                    <a:lnTo>
                      <a:pt x="331475" y="136496"/>
                    </a:lnTo>
                    <a:cubicBezTo>
                      <a:pt x="338970" y="136496"/>
                      <a:pt x="345050" y="130416"/>
                      <a:pt x="345050" y="122921"/>
                    </a:cubicBezTo>
                    <a:lnTo>
                      <a:pt x="345050" y="122921"/>
                    </a:lnTo>
                    <a:close/>
                    <a:moveTo>
                      <a:pt x="386018" y="122921"/>
                    </a:moveTo>
                    <a:cubicBezTo>
                      <a:pt x="386107" y="115337"/>
                      <a:pt x="380027" y="109111"/>
                      <a:pt x="372443" y="109021"/>
                    </a:cubicBezTo>
                    <a:cubicBezTo>
                      <a:pt x="364859" y="108932"/>
                      <a:pt x="358633" y="115012"/>
                      <a:pt x="358544" y="122596"/>
                    </a:cubicBezTo>
                    <a:cubicBezTo>
                      <a:pt x="358454" y="130180"/>
                      <a:pt x="364534" y="136406"/>
                      <a:pt x="372118" y="136496"/>
                    </a:cubicBezTo>
                    <a:lnTo>
                      <a:pt x="372118" y="136496"/>
                    </a:lnTo>
                    <a:cubicBezTo>
                      <a:pt x="379702" y="136585"/>
                      <a:pt x="385929" y="130505"/>
                      <a:pt x="386018" y="122921"/>
                    </a:cubicBezTo>
                    <a:cubicBezTo>
                      <a:pt x="386018" y="122864"/>
                      <a:pt x="386018" y="122815"/>
                      <a:pt x="386018" y="122759"/>
                    </a:cubicBezTo>
                    <a:lnTo>
                      <a:pt x="386018" y="122759"/>
                    </a:lnTo>
                    <a:close/>
                    <a:moveTo>
                      <a:pt x="426660" y="122921"/>
                    </a:moveTo>
                    <a:cubicBezTo>
                      <a:pt x="426750" y="115337"/>
                      <a:pt x="420670" y="109111"/>
                      <a:pt x="413086" y="109021"/>
                    </a:cubicBezTo>
                    <a:cubicBezTo>
                      <a:pt x="405502" y="108932"/>
                      <a:pt x="399275" y="115012"/>
                      <a:pt x="399186" y="122596"/>
                    </a:cubicBezTo>
                    <a:cubicBezTo>
                      <a:pt x="399097" y="130180"/>
                      <a:pt x="405177" y="136406"/>
                      <a:pt x="412760" y="136496"/>
                    </a:cubicBezTo>
                    <a:lnTo>
                      <a:pt x="412760" y="136496"/>
                    </a:lnTo>
                    <a:cubicBezTo>
                      <a:pt x="420214" y="136496"/>
                      <a:pt x="426254" y="130456"/>
                      <a:pt x="426254" y="123002"/>
                    </a:cubicBezTo>
                    <a:cubicBezTo>
                      <a:pt x="426254" y="122978"/>
                      <a:pt x="426254" y="122945"/>
                      <a:pt x="426254" y="122921"/>
                    </a:cubicBezTo>
                    <a:lnTo>
                      <a:pt x="426254" y="122921"/>
                    </a:lnTo>
                    <a:close/>
                    <a:moveTo>
                      <a:pt x="467303" y="122921"/>
                    </a:moveTo>
                    <a:cubicBezTo>
                      <a:pt x="467392" y="115337"/>
                      <a:pt x="461312" y="109111"/>
                      <a:pt x="453728" y="109021"/>
                    </a:cubicBezTo>
                    <a:cubicBezTo>
                      <a:pt x="446144" y="108932"/>
                      <a:pt x="439918" y="115012"/>
                      <a:pt x="439829" y="122596"/>
                    </a:cubicBezTo>
                    <a:cubicBezTo>
                      <a:pt x="439739" y="130180"/>
                      <a:pt x="445819" y="136406"/>
                      <a:pt x="453403" y="136496"/>
                    </a:cubicBezTo>
                    <a:cubicBezTo>
                      <a:pt x="453428" y="136496"/>
                      <a:pt x="453460" y="136496"/>
                      <a:pt x="453484" y="136496"/>
                    </a:cubicBezTo>
                    <a:lnTo>
                      <a:pt x="453484" y="136496"/>
                    </a:lnTo>
                    <a:cubicBezTo>
                      <a:pt x="461036" y="136455"/>
                      <a:pt x="467140" y="130310"/>
                      <a:pt x="467140" y="122759"/>
                    </a:cubicBezTo>
                    <a:lnTo>
                      <a:pt x="467140" y="122759"/>
                    </a:lnTo>
                    <a:close/>
                    <a:moveTo>
                      <a:pt x="507945" y="122921"/>
                    </a:moveTo>
                    <a:cubicBezTo>
                      <a:pt x="508035" y="115337"/>
                      <a:pt x="501955" y="109111"/>
                      <a:pt x="494371" y="109021"/>
                    </a:cubicBezTo>
                    <a:cubicBezTo>
                      <a:pt x="486787" y="108932"/>
                      <a:pt x="480560" y="115012"/>
                      <a:pt x="480471" y="122596"/>
                    </a:cubicBezTo>
                    <a:cubicBezTo>
                      <a:pt x="480382" y="130180"/>
                      <a:pt x="486462" y="136406"/>
                      <a:pt x="494045" y="136496"/>
                    </a:cubicBezTo>
                    <a:cubicBezTo>
                      <a:pt x="494070" y="136496"/>
                      <a:pt x="494103" y="136496"/>
                      <a:pt x="494127" y="136496"/>
                    </a:cubicBezTo>
                    <a:lnTo>
                      <a:pt x="494127" y="136496"/>
                    </a:lnTo>
                    <a:cubicBezTo>
                      <a:pt x="501621" y="136496"/>
                      <a:pt x="507701" y="130416"/>
                      <a:pt x="507701" y="122921"/>
                    </a:cubicBezTo>
                    <a:lnTo>
                      <a:pt x="507701" y="122921"/>
                    </a:lnTo>
                    <a:close/>
                    <a:moveTo>
                      <a:pt x="442917" y="279720"/>
                    </a:moveTo>
                    <a:cubicBezTo>
                      <a:pt x="443007" y="272136"/>
                      <a:pt x="436927" y="265910"/>
                      <a:pt x="429343" y="265820"/>
                    </a:cubicBezTo>
                    <a:cubicBezTo>
                      <a:pt x="421759" y="265731"/>
                      <a:pt x="415532" y="271811"/>
                      <a:pt x="415443" y="279395"/>
                    </a:cubicBezTo>
                    <a:cubicBezTo>
                      <a:pt x="415354" y="286979"/>
                      <a:pt x="421434" y="293205"/>
                      <a:pt x="429017" y="293294"/>
                    </a:cubicBezTo>
                    <a:lnTo>
                      <a:pt x="429017" y="293294"/>
                    </a:lnTo>
                    <a:cubicBezTo>
                      <a:pt x="436602" y="293294"/>
                      <a:pt x="442755" y="287141"/>
                      <a:pt x="442755" y="279557"/>
                    </a:cubicBezTo>
                    <a:lnTo>
                      <a:pt x="442755" y="279557"/>
                    </a:lnTo>
                    <a:close/>
                    <a:moveTo>
                      <a:pt x="483560" y="279720"/>
                    </a:moveTo>
                    <a:cubicBezTo>
                      <a:pt x="483649" y="272136"/>
                      <a:pt x="477569" y="265910"/>
                      <a:pt x="469985" y="265820"/>
                    </a:cubicBezTo>
                    <a:cubicBezTo>
                      <a:pt x="462401" y="265731"/>
                      <a:pt x="456175" y="271811"/>
                      <a:pt x="456086" y="279395"/>
                    </a:cubicBezTo>
                    <a:cubicBezTo>
                      <a:pt x="455996" y="286979"/>
                      <a:pt x="462076" y="293205"/>
                      <a:pt x="469660" y="293294"/>
                    </a:cubicBezTo>
                    <a:lnTo>
                      <a:pt x="469660" y="293294"/>
                    </a:lnTo>
                    <a:cubicBezTo>
                      <a:pt x="477154" y="293294"/>
                      <a:pt x="483235" y="287214"/>
                      <a:pt x="483235" y="279720"/>
                    </a:cubicBezTo>
                    <a:lnTo>
                      <a:pt x="483235" y="279720"/>
                    </a:lnTo>
                    <a:close/>
                    <a:moveTo>
                      <a:pt x="524202" y="279720"/>
                    </a:moveTo>
                    <a:cubicBezTo>
                      <a:pt x="524292" y="272136"/>
                      <a:pt x="518212" y="265910"/>
                      <a:pt x="510628" y="265820"/>
                    </a:cubicBezTo>
                    <a:cubicBezTo>
                      <a:pt x="503044" y="265731"/>
                      <a:pt x="496817" y="271811"/>
                      <a:pt x="496728" y="279395"/>
                    </a:cubicBezTo>
                    <a:cubicBezTo>
                      <a:pt x="496639" y="286979"/>
                      <a:pt x="502719" y="293205"/>
                      <a:pt x="510302" y="293294"/>
                    </a:cubicBezTo>
                    <a:lnTo>
                      <a:pt x="510302" y="293294"/>
                    </a:lnTo>
                    <a:cubicBezTo>
                      <a:pt x="517797" y="293294"/>
                      <a:pt x="523877" y="287214"/>
                      <a:pt x="523877" y="279720"/>
                    </a:cubicBezTo>
                    <a:lnTo>
                      <a:pt x="523877" y="279720"/>
                    </a:lnTo>
                    <a:close/>
                    <a:moveTo>
                      <a:pt x="564845" y="279720"/>
                    </a:moveTo>
                    <a:cubicBezTo>
                      <a:pt x="564934" y="272136"/>
                      <a:pt x="558854" y="265910"/>
                      <a:pt x="551270" y="265820"/>
                    </a:cubicBezTo>
                    <a:cubicBezTo>
                      <a:pt x="543686" y="265731"/>
                      <a:pt x="537460" y="271811"/>
                      <a:pt x="537371" y="279395"/>
                    </a:cubicBezTo>
                    <a:cubicBezTo>
                      <a:pt x="537281" y="286979"/>
                      <a:pt x="543361" y="293205"/>
                      <a:pt x="550945" y="293294"/>
                    </a:cubicBezTo>
                    <a:lnTo>
                      <a:pt x="550945" y="293294"/>
                    </a:lnTo>
                    <a:cubicBezTo>
                      <a:pt x="558529" y="293294"/>
                      <a:pt x="564682" y="287141"/>
                      <a:pt x="564682" y="279557"/>
                    </a:cubicBezTo>
                    <a:lnTo>
                      <a:pt x="564682" y="279557"/>
                    </a:lnTo>
                    <a:close/>
                    <a:moveTo>
                      <a:pt x="605487" y="279720"/>
                    </a:moveTo>
                    <a:cubicBezTo>
                      <a:pt x="605577" y="272136"/>
                      <a:pt x="599497" y="265910"/>
                      <a:pt x="591913" y="265820"/>
                    </a:cubicBezTo>
                    <a:cubicBezTo>
                      <a:pt x="584329" y="265731"/>
                      <a:pt x="578102" y="271811"/>
                      <a:pt x="578013" y="279395"/>
                    </a:cubicBezTo>
                    <a:cubicBezTo>
                      <a:pt x="577924" y="286979"/>
                      <a:pt x="584004" y="293205"/>
                      <a:pt x="591587" y="293294"/>
                    </a:cubicBezTo>
                    <a:lnTo>
                      <a:pt x="591587" y="293294"/>
                    </a:lnTo>
                    <a:cubicBezTo>
                      <a:pt x="599082" y="293294"/>
                      <a:pt x="605162" y="287214"/>
                      <a:pt x="605162" y="279720"/>
                    </a:cubicBezTo>
                    <a:lnTo>
                      <a:pt x="605162" y="279720"/>
                    </a:lnTo>
                    <a:close/>
                    <a:moveTo>
                      <a:pt x="646130" y="279720"/>
                    </a:moveTo>
                    <a:cubicBezTo>
                      <a:pt x="646219" y="272136"/>
                      <a:pt x="640139" y="265910"/>
                      <a:pt x="632555" y="265820"/>
                    </a:cubicBezTo>
                    <a:cubicBezTo>
                      <a:pt x="624971" y="265731"/>
                      <a:pt x="618745" y="271811"/>
                      <a:pt x="618656" y="279395"/>
                    </a:cubicBezTo>
                    <a:cubicBezTo>
                      <a:pt x="618566" y="286979"/>
                      <a:pt x="624646" y="293205"/>
                      <a:pt x="632230" y="293294"/>
                    </a:cubicBezTo>
                    <a:cubicBezTo>
                      <a:pt x="632255" y="293294"/>
                      <a:pt x="632287" y="293294"/>
                      <a:pt x="632311" y="293294"/>
                    </a:cubicBezTo>
                    <a:lnTo>
                      <a:pt x="632311" y="293294"/>
                    </a:lnTo>
                    <a:cubicBezTo>
                      <a:pt x="639863" y="293254"/>
                      <a:pt x="645967" y="287109"/>
                      <a:pt x="645967" y="279557"/>
                    </a:cubicBezTo>
                    <a:lnTo>
                      <a:pt x="645967" y="279557"/>
                    </a:lnTo>
                    <a:close/>
                    <a:moveTo>
                      <a:pt x="441617" y="392137"/>
                    </a:moveTo>
                    <a:cubicBezTo>
                      <a:pt x="441706" y="384553"/>
                      <a:pt x="435626" y="378327"/>
                      <a:pt x="428042" y="378237"/>
                    </a:cubicBezTo>
                    <a:cubicBezTo>
                      <a:pt x="420458" y="378148"/>
                      <a:pt x="414232" y="384228"/>
                      <a:pt x="414143" y="391812"/>
                    </a:cubicBezTo>
                    <a:cubicBezTo>
                      <a:pt x="414053" y="399396"/>
                      <a:pt x="420133" y="405622"/>
                      <a:pt x="427717" y="405711"/>
                    </a:cubicBezTo>
                    <a:lnTo>
                      <a:pt x="427717" y="405711"/>
                    </a:lnTo>
                    <a:cubicBezTo>
                      <a:pt x="435301" y="405711"/>
                      <a:pt x="441454" y="399558"/>
                      <a:pt x="441454" y="391975"/>
                    </a:cubicBezTo>
                    <a:lnTo>
                      <a:pt x="441454" y="391975"/>
                    </a:lnTo>
                    <a:close/>
                    <a:moveTo>
                      <a:pt x="482260" y="392137"/>
                    </a:moveTo>
                    <a:cubicBezTo>
                      <a:pt x="482349" y="384553"/>
                      <a:pt x="476269" y="378327"/>
                      <a:pt x="468685" y="378237"/>
                    </a:cubicBezTo>
                    <a:cubicBezTo>
                      <a:pt x="461101" y="378148"/>
                      <a:pt x="454874" y="384228"/>
                      <a:pt x="454785" y="391812"/>
                    </a:cubicBezTo>
                    <a:cubicBezTo>
                      <a:pt x="454695" y="399396"/>
                      <a:pt x="460776" y="405622"/>
                      <a:pt x="468360" y="405711"/>
                    </a:cubicBezTo>
                    <a:lnTo>
                      <a:pt x="468360" y="405711"/>
                    </a:lnTo>
                    <a:cubicBezTo>
                      <a:pt x="475854" y="405711"/>
                      <a:pt x="481934" y="399631"/>
                      <a:pt x="481934" y="392137"/>
                    </a:cubicBezTo>
                    <a:lnTo>
                      <a:pt x="481934" y="392137"/>
                    </a:lnTo>
                    <a:close/>
                    <a:moveTo>
                      <a:pt x="522902" y="392137"/>
                    </a:moveTo>
                    <a:cubicBezTo>
                      <a:pt x="522991" y="384553"/>
                      <a:pt x="516911" y="378327"/>
                      <a:pt x="509327" y="378237"/>
                    </a:cubicBezTo>
                    <a:cubicBezTo>
                      <a:pt x="501743" y="378148"/>
                      <a:pt x="495517" y="384228"/>
                      <a:pt x="495428" y="391812"/>
                    </a:cubicBezTo>
                    <a:cubicBezTo>
                      <a:pt x="495338" y="399396"/>
                      <a:pt x="501418" y="405622"/>
                      <a:pt x="509002" y="405711"/>
                    </a:cubicBezTo>
                    <a:lnTo>
                      <a:pt x="509002" y="405711"/>
                    </a:lnTo>
                    <a:cubicBezTo>
                      <a:pt x="516497" y="405711"/>
                      <a:pt x="522577" y="399631"/>
                      <a:pt x="522577" y="392137"/>
                    </a:cubicBezTo>
                    <a:lnTo>
                      <a:pt x="522577" y="392137"/>
                    </a:lnTo>
                    <a:close/>
                    <a:moveTo>
                      <a:pt x="563545" y="392137"/>
                    </a:moveTo>
                    <a:cubicBezTo>
                      <a:pt x="563634" y="384553"/>
                      <a:pt x="557554" y="378327"/>
                      <a:pt x="549970" y="378237"/>
                    </a:cubicBezTo>
                    <a:cubicBezTo>
                      <a:pt x="542386" y="378148"/>
                      <a:pt x="536159" y="384228"/>
                      <a:pt x="536070" y="391812"/>
                    </a:cubicBezTo>
                    <a:cubicBezTo>
                      <a:pt x="535980" y="399396"/>
                      <a:pt x="542061" y="405622"/>
                      <a:pt x="549645" y="405711"/>
                    </a:cubicBezTo>
                    <a:lnTo>
                      <a:pt x="549645" y="405711"/>
                    </a:lnTo>
                    <a:cubicBezTo>
                      <a:pt x="557188" y="405760"/>
                      <a:pt x="563333" y="399680"/>
                      <a:pt x="563382" y="392137"/>
                    </a:cubicBezTo>
                    <a:cubicBezTo>
                      <a:pt x="563382" y="392080"/>
                      <a:pt x="563382" y="392031"/>
                      <a:pt x="563382" y="391975"/>
                    </a:cubicBezTo>
                    <a:lnTo>
                      <a:pt x="563382" y="391975"/>
                    </a:lnTo>
                    <a:close/>
                    <a:moveTo>
                      <a:pt x="604187" y="392137"/>
                    </a:moveTo>
                    <a:cubicBezTo>
                      <a:pt x="604276" y="384553"/>
                      <a:pt x="598196" y="378327"/>
                      <a:pt x="590612" y="378237"/>
                    </a:cubicBezTo>
                    <a:cubicBezTo>
                      <a:pt x="583028" y="378148"/>
                      <a:pt x="576802" y="384228"/>
                      <a:pt x="576713" y="391812"/>
                    </a:cubicBezTo>
                    <a:cubicBezTo>
                      <a:pt x="576623" y="399396"/>
                      <a:pt x="582703" y="405622"/>
                      <a:pt x="590287" y="405711"/>
                    </a:cubicBezTo>
                    <a:lnTo>
                      <a:pt x="590287" y="405711"/>
                    </a:lnTo>
                    <a:cubicBezTo>
                      <a:pt x="597741" y="405711"/>
                      <a:pt x="603780" y="399672"/>
                      <a:pt x="603780" y="392218"/>
                    </a:cubicBezTo>
                    <a:cubicBezTo>
                      <a:pt x="603780" y="392194"/>
                      <a:pt x="603780" y="392161"/>
                      <a:pt x="603780" y="392137"/>
                    </a:cubicBezTo>
                    <a:lnTo>
                      <a:pt x="603780" y="392137"/>
                    </a:lnTo>
                    <a:close/>
                    <a:moveTo>
                      <a:pt x="644830" y="392137"/>
                    </a:moveTo>
                    <a:cubicBezTo>
                      <a:pt x="644244" y="384569"/>
                      <a:pt x="637644" y="378912"/>
                      <a:pt x="630076" y="379497"/>
                    </a:cubicBezTo>
                    <a:cubicBezTo>
                      <a:pt x="623321" y="380017"/>
                      <a:pt x="617956" y="385382"/>
                      <a:pt x="617436" y="392137"/>
                    </a:cubicBezTo>
                    <a:cubicBezTo>
                      <a:pt x="617347" y="399721"/>
                      <a:pt x="623419" y="405947"/>
                      <a:pt x="631011" y="406037"/>
                    </a:cubicBezTo>
                    <a:cubicBezTo>
                      <a:pt x="631011" y="406037"/>
                      <a:pt x="631011" y="406037"/>
                      <a:pt x="631011" y="406037"/>
                    </a:cubicBezTo>
                    <a:lnTo>
                      <a:pt x="631011" y="406037"/>
                    </a:lnTo>
                    <a:cubicBezTo>
                      <a:pt x="638554" y="406037"/>
                      <a:pt x="644667" y="399924"/>
                      <a:pt x="644667" y="392381"/>
                    </a:cubicBezTo>
                    <a:cubicBezTo>
                      <a:pt x="644667" y="392357"/>
                      <a:pt x="644667" y="392324"/>
                      <a:pt x="644667" y="392300"/>
                    </a:cubicBezTo>
                    <a:lnTo>
                      <a:pt x="644667" y="392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-129830" y="3836475"/>
                <a:ext cx="646622" cy="407808"/>
              </a:xfrm>
              <a:custGeom>
                <a:avLst/>
                <a:gdLst/>
                <a:ahLst/>
                <a:cxnLst/>
                <a:rect l="l" t="t" r="r" b="b"/>
                <a:pathLst>
                  <a:path w="646622" h="407808" extrusionOk="0">
                    <a:moveTo>
                      <a:pt x="58927" y="25705"/>
                    </a:moveTo>
                    <a:lnTo>
                      <a:pt x="11213" y="25705"/>
                    </a:lnTo>
                    <a:cubicBezTo>
                      <a:pt x="4750" y="25705"/>
                      <a:pt x="-492" y="20462"/>
                      <a:pt x="-492" y="14000"/>
                    </a:cubicBezTo>
                    <a:lnTo>
                      <a:pt x="-492" y="14000"/>
                    </a:lnTo>
                    <a:cubicBezTo>
                      <a:pt x="-492" y="7505"/>
                      <a:pt x="4718" y="2222"/>
                      <a:pt x="11213" y="2133"/>
                    </a:cubicBezTo>
                    <a:lnTo>
                      <a:pt x="58927" y="2133"/>
                    </a:lnTo>
                    <a:cubicBezTo>
                      <a:pt x="65478" y="2133"/>
                      <a:pt x="70794" y="7449"/>
                      <a:pt x="70794" y="14000"/>
                    </a:cubicBezTo>
                    <a:lnTo>
                      <a:pt x="70794" y="14000"/>
                    </a:lnTo>
                    <a:cubicBezTo>
                      <a:pt x="70794" y="20462"/>
                      <a:pt x="65552" y="25705"/>
                      <a:pt x="59090" y="25705"/>
                    </a:cubicBezTo>
                    <a:close/>
                    <a:moveTo>
                      <a:pt x="70794" y="68542"/>
                    </a:moveTo>
                    <a:cubicBezTo>
                      <a:pt x="70794" y="62080"/>
                      <a:pt x="65552" y="56837"/>
                      <a:pt x="59090" y="56837"/>
                    </a:cubicBezTo>
                    <a:lnTo>
                      <a:pt x="11213" y="56837"/>
                    </a:lnTo>
                    <a:cubicBezTo>
                      <a:pt x="4791" y="56789"/>
                      <a:pt x="-444" y="61958"/>
                      <a:pt x="-492" y="68380"/>
                    </a:cubicBezTo>
                    <a:cubicBezTo>
                      <a:pt x="-492" y="68437"/>
                      <a:pt x="-492" y="68486"/>
                      <a:pt x="-492" y="68542"/>
                    </a:cubicBezTo>
                    <a:lnTo>
                      <a:pt x="-492" y="68542"/>
                    </a:lnTo>
                    <a:cubicBezTo>
                      <a:pt x="-492" y="75037"/>
                      <a:pt x="4718" y="80321"/>
                      <a:pt x="11213" y="80410"/>
                    </a:cubicBezTo>
                    <a:lnTo>
                      <a:pt x="58927" y="80410"/>
                    </a:lnTo>
                    <a:cubicBezTo>
                      <a:pt x="65478" y="80410"/>
                      <a:pt x="70794" y="75094"/>
                      <a:pt x="70794" y="68542"/>
                    </a:cubicBezTo>
                    <a:close/>
                    <a:moveTo>
                      <a:pt x="70794" y="123085"/>
                    </a:moveTo>
                    <a:cubicBezTo>
                      <a:pt x="70844" y="116663"/>
                      <a:pt x="65674" y="111428"/>
                      <a:pt x="59252" y="111380"/>
                    </a:cubicBezTo>
                    <a:cubicBezTo>
                      <a:pt x="59196" y="111380"/>
                      <a:pt x="59146" y="111380"/>
                      <a:pt x="59090" y="111380"/>
                    </a:cubicBezTo>
                    <a:lnTo>
                      <a:pt x="11213" y="111380"/>
                    </a:lnTo>
                    <a:cubicBezTo>
                      <a:pt x="4702" y="112144"/>
                      <a:pt x="44" y="118045"/>
                      <a:pt x="817" y="124556"/>
                    </a:cubicBezTo>
                    <a:cubicBezTo>
                      <a:pt x="1459" y="130010"/>
                      <a:pt x="5758" y="134310"/>
                      <a:pt x="11213" y="134952"/>
                    </a:cubicBezTo>
                    <a:lnTo>
                      <a:pt x="58927" y="134952"/>
                    </a:lnTo>
                    <a:cubicBezTo>
                      <a:pt x="65478" y="134952"/>
                      <a:pt x="70794" y="129636"/>
                      <a:pt x="70794" y="123085"/>
                    </a:cubicBezTo>
                    <a:close/>
                    <a:moveTo>
                      <a:pt x="70794" y="177627"/>
                    </a:moveTo>
                    <a:cubicBezTo>
                      <a:pt x="70844" y="171205"/>
                      <a:pt x="65674" y="165971"/>
                      <a:pt x="59252" y="165922"/>
                    </a:cubicBezTo>
                    <a:cubicBezTo>
                      <a:pt x="59196" y="165922"/>
                      <a:pt x="59146" y="165922"/>
                      <a:pt x="59090" y="165922"/>
                    </a:cubicBezTo>
                    <a:lnTo>
                      <a:pt x="11213" y="165922"/>
                    </a:lnTo>
                    <a:cubicBezTo>
                      <a:pt x="4726" y="166458"/>
                      <a:pt x="-94" y="172156"/>
                      <a:pt x="442" y="178643"/>
                    </a:cubicBezTo>
                    <a:cubicBezTo>
                      <a:pt x="922" y="184382"/>
                      <a:pt x="5474" y="188934"/>
                      <a:pt x="11213" y="189413"/>
                    </a:cubicBezTo>
                    <a:lnTo>
                      <a:pt x="58927" y="189413"/>
                    </a:lnTo>
                    <a:cubicBezTo>
                      <a:pt x="65438" y="189462"/>
                      <a:pt x="70746" y="184219"/>
                      <a:pt x="70794" y="177708"/>
                    </a:cubicBezTo>
                    <a:cubicBezTo>
                      <a:pt x="70794" y="177684"/>
                      <a:pt x="70794" y="177651"/>
                      <a:pt x="70794" y="177627"/>
                    </a:cubicBezTo>
                    <a:lnTo>
                      <a:pt x="70794" y="177627"/>
                    </a:lnTo>
                    <a:close/>
                    <a:moveTo>
                      <a:pt x="70794" y="232088"/>
                    </a:moveTo>
                    <a:cubicBezTo>
                      <a:pt x="70794" y="225666"/>
                      <a:pt x="65593" y="220464"/>
                      <a:pt x="59171" y="220464"/>
                    </a:cubicBezTo>
                    <a:cubicBezTo>
                      <a:pt x="59146" y="220464"/>
                      <a:pt x="59114" y="220464"/>
                      <a:pt x="59090" y="220464"/>
                    </a:cubicBezTo>
                    <a:lnTo>
                      <a:pt x="11213" y="220464"/>
                    </a:lnTo>
                    <a:cubicBezTo>
                      <a:pt x="4726" y="221001"/>
                      <a:pt x="-94" y="226699"/>
                      <a:pt x="442" y="233185"/>
                    </a:cubicBezTo>
                    <a:cubicBezTo>
                      <a:pt x="922" y="238924"/>
                      <a:pt x="5474" y="243476"/>
                      <a:pt x="11213" y="243955"/>
                    </a:cubicBezTo>
                    <a:lnTo>
                      <a:pt x="58927" y="243955"/>
                    </a:lnTo>
                    <a:cubicBezTo>
                      <a:pt x="65478" y="243955"/>
                      <a:pt x="70794" y="238640"/>
                      <a:pt x="70794" y="232088"/>
                    </a:cubicBezTo>
                    <a:close/>
                    <a:moveTo>
                      <a:pt x="70794" y="286630"/>
                    </a:moveTo>
                    <a:cubicBezTo>
                      <a:pt x="70794" y="280168"/>
                      <a:pt x="65552" y="274925"/>
                      <a:pt x="59090" y="274925"/>
                    </a:cubicBezTo>
                    <a:lnTo>
                      <a:pt x="11213" y="274925"/>
                    </a:lnTo>
                    <a:cubicBezTo>
                      <a:pt x="4702" y="275689"/>
                      <a:pt x="44" y="281590"/>
                      <a:pt x="817" y="288101"/>
                    </a:cubicBezTo>
                    <a:cubicBezTo>
                      <a:pt x="1459" y="293556"/>
                      <a:pt x="5758" y="297855"/>
                      <a:pt x="11213" y="298498"/>
                    </a:cubicBezTo>
                    <a:lnTo>
                      <a:pt x="58927" y="298498"/>
                    </a:lnTo>
                    <a:cubicBezTo>
                      <a:pt x="65478" y="298498"/>
                      <a:pt x="70794" y="293182"/>
                      <a:pt x="70794" y="286630"/>
                    </a:cubicBezTo>
                    <a:close/>
                    <a:moveTo>
                      <a:pt x="70794" y="341172"/>
                    </a:moveTo>
                    <a:cubicBezTo>
                      <a:pt x="70794" y="334710"/>
                      <a:pt x="65552" y="329467"/>
                      <a:pt x="59090" y="329467"/>
                    </a:cubicBezTo>
                    <a:lnTo>
                      <a:pt x="11213" y="329467"/>
                    </a:lnTo>
                    <a:cubicBezTo>
                      <a:pt x="4702" y="330231"/>
                      <a:pt x="44" y="336133"/>
                      <a:pt x="817" y="342644"/>
                    </a:cubicBezTo>
                    <a:cubicBezTo>
                      <a:pt x="1459" y="348098"/>
                      <a:pt x="5758" y="352398"/>
                      <a:pt x="11213" y="353040"/>
                    </a:cubicBezTo>
                    <a:lnTo>
                      <a:pt x="58927" y="353040"/>
                    </a:lnTo>
                    <a:cubicBezTo>
                      <a:pt x="65478" y="353040"/>
                      <a:pt x="70794" y="347724"/>
                      <a:pt x="70794" y="341172"/>
                    </a:cubicBezTo>
                    <a:close/>
                    <a:moveTo>
                      <a:pt x="70794" y="395877"/>
                    </a:moveTo>
                    <a:cubicBezTo>
                      <a:pt x="70794" y="389326"/>
                      <a:pt x="65478" y="384009"/>
                      <a:pt x="58927" y="384009"/>
                    </a:cubicBezTo>
                    <a:lnTo>
                      <a:pt x="11213" y="384009"/>
                    </a:lnTo>
                    <a:cubicBezTo>
                      <a:pt x="4702" y="384774"/>
                      <a:pt x="44" y="390675"/>
                      <a:pt x="817" y="397186"/>
                    </a:cubicBezTo>
                    <a:cubicBezTo>
                      <a:pt x="1459" y="402640"/>
                      <a:pt x="5758" y="406940"/>
                      <a:pt x="11213" y="407582"/>
                    </a:cubicBezTo>
                    <a:lnTo>
                      <a:pt x="58927" y="407582"/>
                    </a:lnTo>
                    <a:cubicBezTo>
                      <a:pt x="65373" y="407631"/>
                      <a:pt x="70664" y="402486"/>
                      <a:pt x="70794" y="396040"/>
                    </a:cubicBezTo>
                    <a:lnTo>
                      <a:pt x="70794" y="396040"/>
                    </a:lnTo>
                    <a:close/>
                    <a:moveTo>
                      <a:pt x="249621" y="13838"/>
                    </a:moveTo>
                    <a:cubicBezTo>
                      <a:pt x="249581" y="7302"/>
                      <a:pt x="244290" y="2011"/>
                      <a:pt x="237754" y="1970"/>
                    </a:cubicBezTo>
                    <a:lnTo>
                      <a:pt x="112575" y="1970"/>
                    </a:lnTo>
                    <a:cubicBezTo>
                      <a:pt x="106040" y="2011"/>
                      <a:pt x="100748" y="7302"/>
                      <a:pt x="100708" y="13838"/>
                    </a:cubicBezTo>
                    <a:lnTo>
                      <a:pt x="100708" y="13838"/>
                    </a:lnTo>
                    <a:cubicBezTo>
                      <a:pt x="100748" y="20284"/>
                      <a:pt x="105967" y="25502"/>
                      <a:pt x="112413" y="25543"/>
                    </a:cubicBezTo>
                    <a:lnTo>
                      <a:pt x="237754" y="25543"/>
                    </a:lnTo>
                    <a:cubicBezTo>
                      <a:pt x="244216" y="25632"/>
                      <a:pt x="249532" y="20462"/>
                      <a:pt x="249621" y="14000"/>
                    </a:cubicBezTo>
                    <a:cubicBezTo>
                      <a:pt x="249621" y="14000"/>
                      <a:pt x="249621" y="14000"/>
                      <a:pt x="249621" y="14000"/>
                    </a:cubicBezTo>
                    <a:lnTo>
                      <a:pt x="249621" y="14000"/>
                    </a:lnTo>
                    <a:close/>
                    <a:moveTo>
                      <a:pt x="249621" y="68380"/>
                    </a:moveTo>
                    <a:cubicBezTo>
                      <a:pt x="249581" y="61934"/>
                      <a:pt x="244362" y="56715"/>
                      <a:pt x="237917" y="56675"/>
                    </a:cubicBezTo>
                    <a:lnTo>
                      <a:pt x="112250" y="56675"/>
                    </a:lnTo>
                    <a:cubicBezTo>
                      <a:pt x="105804" y="56626"/>
                      <a:pt x="100512" y="61771"/>
                      <a:pt x="100382" y="68217"/>
                    </a:cubicBezTo>
                    <a:lnTo>
                      <a:pt x="100382" y="68217"/>
                    </a:lnTo>
                    <a:cubicBezTo>
                      <a:pt x="100423" y="74753"/>
                      <a:pt x="105715" y="80044"/>
                      <a:pt x="112250" y="80085"/>
                    </a:cubicBezTo>
                    <a:lnTo>
                      <a:pt x="237429" y="80085"/>
                    </a:lnTo>
                    <a:cubicBezTo>
                      <a:pt x="243964" y="80044"/>
                      <a:pt x="249248" y="74753"/>
                      <a:pt x="249296" y="68217"/>
                    </a:cubicBezTo>
                    <a:close/>
                    <a:moveTo>
                      <a:pt x="249621" y="122922"/>
                    </a:moveTo>
                    <a:cubicBezTo>
                      <a:pt x="249621" y="116460"/>
                      <a:pt x="244379" y="111217"/>
                      <a:pt x="237917" y="111217"/>
                    </a:cubicBezTo>
                    <a:lnTo>
                      <a:pt x="112250" y="111217"/>
                    </a:lnTo>
                    <a:cubicBezTo>
                      <a:pt x="105788" y="110412"/>
                      <a:pt x="99903" y="114989"/>
                      <a:pt x="99090" y="121451"/>
                    </a:cubicBezTo>
                    <a:cubicBezTo>
                      <a:pt x="99090" y="121483"/>
                      <a:pt x="99082" y="121508"/>
                      <a:pt x="99082" y="121540"/>
                    </a:cubicBezTo>
                    <a:cubicBezTo>
                      <a:pt x="98318" y="128035"/>
                      <a:pt x="102918" y="133944"/>
                      <a:pt x="109405" y="134790"/>
                    </a:cubicBezTo>
                    <a:lnTo>
                      <a:pt x="237429" y="134790"/>
                    </a:lnTo>
                    <a:cubicBezTo>
                      <a:pt x="243964" y="134749"/>
                      <a:pt x="249248" y="129457"/>
                      <a:pt x="249296" y="122922"/>
                    </a:cubicBezTo>
                    <a:close/>
                    <a:moveTo>
                      <a:pt x="249621" y="177464"/>
                    </a:moveTo>
                    <a:cubicBezTo>
                      <a:pt x="249621" y="171002"/>
                      <a:pt x="244379" y="165759"/>
                      <a:pt x="237917" y="165759"/>
                    </a:cubicBezTo>
                    <a:lnTo>
                      <a:pt x="112250" y="165759"/>
                    </a:lnTo>
                    <a:cubicBezTo>
                      <a:pt x="105698" y="165483"/>
                      <a:pt x="100171" y="170563"/>
                      <a:pt x="99887" y="177115"/>
                    </a:cubicBezTo>
                    <a:cubicBezTo>
                      <a:pt x="99643" y="182951"/>
                      <a:pt x="103675" y="188096"/>
                      <a:pt x="109405" y="189251"/>
                    </a:cubicBezTo>
                    <a:cubicBezTo>
                      <a:pt x="110348" y="189421"/>
                      <a:pt x="111307" y="189421"/>
                      <a:pt x="112250" y="189251"/>
                    </a:cubicBezTo>
                    <a:lnTo>
                      <a:pt x="237429" y="189251"/>
                    </a:lnTo>
                    <a:cubicBezTo>
                      <a:pt x="243940" y="189299"/>
                      <a:pt x="249248" y="184056"/>
                      <a:pt x="249296" y="177546"/>
                    </a:cubicBezTo>
                    <a:cubicBezTo>
                      <a:pt x="249296" y="177521"/>
                      <a:pt x="249296" y="177489"/>
                      <a:pt x="249296" y="177464"/>
                    </a:cubicBezTo>
                    <a:lnTo>
                      <a:pt x="249296" y="177464"/>
                    </a:lnTo>
                    <a:close/>
                    <a:moveTo>
                      <a:pt x="249621" y="231925"/>
                    </a:moveTo>
                    <a:cubicBezTo>
                      <a:pt x="249573" y="225496"/>
                      <a:pt x="244346" y="220302"/>
                      <a:pt x="237917" y="220302"/>
                    </a:cubicBezTo>
                    <a:lnTo>
                      <a:pt x="112250" y="220302"/>
                    </a:lnTo>
                    <a:cubicBezTo>
                      <a:pt x="105829" y="219009"/>
                      <a:pt x="99570" y="223171"/>
                      <a:pt x="98277" y="229592"/>
                    </a:cubicBezTo>
                    <a:cubicBezTo>
                      <a:pt x="96985" y="236022"/>
                      <a:pt x="101146" y="242281"/>
                      <a:pt x="107568" y="243573"/>
                    </a:cubicBezTo>
                    <a:cubicBezTo>
                      <a:pt x="108177" y="243695"/>
                      <a:pt x="108787" y="243768"/>
                      <a:pt x="109405" y="243793"/>
                    </a:cubicBezTo>
                    <a:cubicBezTo>
                      <a:pt x="110348" y="243964"/>
                      <a:pt x="111307" y="243964"/>
                      <a:pt x="112250" y="243793"/>
                    </a:cubicBezTo>
                    <a:lnTo>
                      <a:pt x="237429" y="243793"/>
                    </a:lnTo>
                    <a:cubicBezTo>
                      <a:pt x="243980" y="243793"/>
                      <a:pt x="249296" y="238477"/>
                      <a:pt x="249296" y="231925"/>
                    </a:cubicBezTo>
                    <a:close/>
                    <a:moveTo>
                      <a:pt x="399674" y="286467"/>
                    </a:moveTo>
                    <a:cubicBezTo>
                      <a:pt x="399633" y="280021"/>
                      <a:pt x="394415" y="274803"/>
                      <a:pt x="387969" y="274763"/>
                    </a:cubicBezTo>
                    <a:lnTo>
                      <a:pt x="262140" y="274763"/>
                    </a:lnTo>
                    <a:cubicBezTo>
                      <a:pt x="255628" y="275527"/>
                      <a:pt x="250971" y="281428"/>
                      <a:pt x="251743" y="287939"/>
                    </a:cubicBezTo>
                    <a:cubicBezTo>
                      <a:pt x="252385" y="293393"/>
                      <a:pt x="256685" y="297693"/>
                      <a:pt x="262140" y="298335"/>
                    </a:cubicBezTo>
                    <a:lnTo>
                      <a:pt x="387481" y="298335"/>
                    </a:lnTo>
                    <a:cubicBezTo>
                      <a:pt x="394033" y="298335"/>
                      <a:pt x="399349" y="293019"/>
                      <a:pt x="399349" y="286467"/>
                    </a:cubicBezTo>
                    <a:close/>
                    <a:moveTo>
                      <a:pt x="399674" y="341010"/>
                    </a:moveTo>
                    <a:cubicBezTo>
                      <a:pt x="399633" y="334564"/>
                      <a:pt x="394415" y="329345"/>
                      <a:pt x="387969" y="329305"/>
                    </a:cubicBezTo>
                    <a:lnTo>
                      <a:pt x="262140" y="329305"/>
                    </a:lnTo>
                    <a:cubicBezTo>
                      <a:pt x="255628" y="330069"/>
                      <a:pt x="250971" y="335970"/>
                      <a:pt x="251743" y="342481"/>
                    </a:cubicBezTo>
                    <a:cubicBezTo>
                      <a:pt x="252385" y="347935"/>
                      <a:pt x="256685" y="352235"/>
                      <a:pt x="262140" y="352877"/>
                    </a:cubicBezTo>
                    <a:lnTo>
                      <a:pt x="387481" y="352877"/>
                    </a:lnTo>
                    <a:cubicBezTo>
                      <a:pt x="394033" y="352877"/>
                      <a:pt x="399349" y="347561"/>
                      <a:pt x="399349" y="341010"/>
                    </a:cubicBezTo>
                    <a:close/>
                    <a:moveTo>
                      <a:pt x="399674" y="395714"/>
                    </a:moveTo>
                    <a:cubicBezTo>
                      <a:pt x="399674" y="389163"/>
                      <a:pt x="394358" y="383847"/>
                      <a:pt x="387806" y="383847"/>
                    </a:cubicBezTo>
                    <a:lnTo>
                      <a:pt x="262140" y="383847"/>
                    </a:lnTo>
                    <a:cubicBezTo>
                      <a:pt x="255628" y="384611"/>
                      <a:pt x="250971" y="390512"/>
                      <a:pt x="251743" y="397023"/>
                    </a:cubicBezTo>
                    <a:cubicBezTo>
                      <a:pt x="252385" y="402477"/>
                      <a:pt x="256685" y="406778"/>
                      <a:pt x="262140" y="407419"/>
                    </a:cubicBezTo>
                    <a:lnTo>
                      <a:pt x="387481" y="407419"/>
                    </a:lnTo>
                    <a:cubicBezTo>
                      <a:pt x="393927" y="407468"/>
                      <a:pt x="399219" y="402323"/>
                      <a:pt x="399349" y="395877"/>
                    </a:cubicBezTo>
                    <a:lnTo>
                      <a:pt x="399349" y="395877"/>
                    </a:lnTo>
                    <a:close/>
                    <a:moveTo>
                      <a:pt x="304814" y="13675"/>
                    </a:moveTo>
                    <a:cubicBezTo>
                      <a:pt x="304814" y="6091"/>
                      <a:pt x="298661" y="-62"/>
                      <a:pt x="291077" y="-62"/>
                    </a:cubicBezTo>
                    <a:cubicBezTo>
                      <a:pt x="283493" y="-62"/>
                      <a:pt x="277340" y="6091"/>
                      <a:pt x="277340" y="13675"/>
                    </a:cubicBezTo>
                    <a:cubicBezTo>
                      <a:pt x="277340" y="21259"/>
                      <a:pt x="283493" y="27412"/>
                      <a:pt x="291077" y="27412"/>
                    </a:cubicBezTo>
                    <a:cubicBezTo>
                      <a:pt x="298661" y="27412"/>
                      <a:pt x="304814" y="21259"/>
                      <a:pt x="304814" y="13675"/>
                    </a:cubicBezTo>
                    <a:close/>
                    <a:moveTo>
                      <a:pt x="345457" y="13675"/>
                    </a:moveTo>
                    <a:cubicBezTo>
                      <a:pt x="345546" y="6091"/>
                      <a:pt x="339466" y="-135"/>
                      <a:pt x="331882" y="-225"/>
                    </a:cubicBezTo>
                    <a:cubicBezTo>
                      <a:pt x="324298" y="-314"/>
                      <a:pt x="318072" y="5766"/>
                      <a:pt x="317982" y="13350"/>
                    </a:cubicBezTo>
                    <a:cubicBezTo>
                      <a:pt x="317893" y="20934"/>
                      <a:pt x="323973" y="27160"/>
                      <a:pt x="331557" y="27250"/>
                    </a:cubicBezTo>
                    <a:lnTo>
                      <a:pt x="331557" y="27250"/>
                    </a:lnTo>
                    <a:cubicBezTo>
                      <a:pt x="339051" y="27250"/>
                      <a:pt x="345131" y="21169"/>
                      <a:pt x="345131" y="13675"/>
                    </a:cubicBezTo>
                    <a:close/>
                    <a:moveTo>
                      <a:pt x="386099" y="13675"/>
                    </a:moveTo>
                    <a:cubicBezTo>
                      <a:pt x="386189" y="6091"/>
                      <a:pt x="380109" y="-135"/>
                      <a:pt x="372525" y="-225"/>
                    </a:cubicBezTo>
                    <a:cubicBezTo>
                      <a:pt x="364941" y="-314"/>
                      <a:pt x="358714" y="5766"/>
                      <a:pt x="358625" y="13350"/>
                    </a:cubicBezTo>
                    <a:cubicBezTo>
                      <a:pt x="358536" y="20934"/>
                      <a:pt x="364616" y="27160"/>
                      <a:pt x="372199" y="27250"/>
                    </a:cubicBezTo>
                    <a:lnTo>
                      <a:pt x="372199" y="27250"/>
                    </a:lnTo>
                    <a:cubicBezTo>
                      <a:pt x="379727" y="27250"/>
                      <a:pt x="385847" y="21202"/>
                      <a:pt x="385937" y="13675"/>
                    </a:cubicBezTo>
                    <a:close/>
                    <a:moveTo>
                      <a:pt x="426742" y="13675"/>
                    </a:moveTo>
                    <a:cubicBezTo>
                      <a:pt x="426831" y="6091"/>
                      <a:pt x="420751" y="-135"/>
                      <a:pt x="413167" y="-225"/>
                    </a:cubicBezTo>
                    <a:cubicBezTo>
                      <a:pt x="405583" y="-314"/>
                      <a:pt x="399357" y="5766"/>
                      <a:pt x="399267" y="13350"/>
                    </a:cubicBezTo>
                    <a:cubicBezTo>
                      <a:pt x="399178" y="20934"/>
                      <a:pt x="405258" y="27160"/>
                      <a:pt x="412842" y="27250"/>
                    </a:cubicBezTo>
                    <a:lnTo>
                      <a:pt x="412842" y="27250"/>
                    </a:lnTo>
                    <a:cubicBezTo>
                      <a:pt x="420296" y="27250"/>
                      <a:pt x="426335" y="21210"/>
                      <a:pt x="426335" y="13756"/>
                    </a:cubicBezTo>
                    <a:cubicBezTo>
                      <a:pt x="426335" y="13732"/>
                      <a:pt x="426335" y="13700"/>
                      <a:pt x="426335" y="13675"/>
                    </a:cubicBezTo>
                    <a:close/>
                    <a:moveTo>
                      <a:pt x="467384" y="13675"/>
                    </a:moveTo>
                    <a:cubicBezTo>
                      <a:pt x="467474" y="6091"/>
                      <a:pt x="461394" y="-135"/>
                      <a:pt x="453810" y="-225"/>
                    </a:cubicBezTo>
                    <a:cubicBezTo>
                      <a:pt x="446226" y="-314"/>
                      <a:pt x="439999" y="5766"/>
                      <a:pt x="439910" y="13350"/>
                    </a:cubicBezTo>
                    <a:cubicBezTo>
                      <a:pt x="439821" y="20934"/>
                      <a:pt x="445901" y="27160"/>
                      <a:pt x="453484" y="27250"/>
                    </a:cubicBezTo>
                    <a:cubicBezTo>
                      <a:pt x="453509" y="27250"/>
                      <a:pt x="453541" y="27250"/>
                      <a:pt x="453566" y="27250"/>
                    </a:cubicBezTo>
                    <a:lnTo>
                      <a:pt x="453566" y="27250"/>
                    </a:lnTo>
                    <a:cubicBezTo>
                      <a:pt x="461060" y="27209"/>
                      <a:pt x="467132" y="21169"/>
                      <a:pt x="467222" y="13675"/>
                    </a:cubicBezTo>
                    <a:close/>
                    <a:moveTo>
                      <a:pt x="508027" y="13675"/>
                    </a:moveTo>
                    <a:cubicBezTo>
                      <a:pt x="508116" y="6091"/>
                      <a:pt x="502036" y="-135"/>
                      <a:pt x="494452" y="-225"/>
                    </a:cubicBezTo>
                    <a:cubicBezTo>
                      <a:pt x="486868" y="-314"/>
                      <a:pt x="480642" y="5766"/>
                      <a:pt x="480552" y="13350"/>
                    </a:cubicBezTo>
                    <a:cubicBezTo>
                      <a:pt x="480463" y="20934"/>
                      <a:pt x="486543" y="27160"/>
                      <a:pt x="494127" y="27250"/>
                    </a:cubicBezTo>
                    <a:cubicBezTo>
                      <a:pt x="494151" y="27250"/>
                      <a:pt x="494184" y="27250"/>
                      <a:pt x="494208" y="27250"/>
                    </a:cubicBezTo>
                    <a:lnTo>
                      <a:pt x="494208" y="27250"/>
                    </a:lnTo>
                    <a:cubicBezTo>
                      <a:pt x="501662" y="27250"/>
                      <a:pt x="507701" y="21210"/>
                      <a:pt x="507701" y="13756"/>
                    </a:cubicBezTo>
                    <a:cubicBezTo>
                      <a:pt x="507701" y="13732"/>
                      <a:pt x="507701" y="13700"/>
                      <a:pt x="507701" y="13675"/>
                    </a:cubicBezTo>
                    <a:close/>
                    <a:moveTo>
                      <a:pt x="304733" y="123085"/>
                    </a:moveTo>
                    <a:cubicBezTo>
                      <a:pt x="304310" y="115956"/>
                      <a:pt x="298197" y="110526"/>
                      <a:pt x="291069" y="110941"/>
                    </a:cubicBezTo>
                    <a:cubicBezTo>
                      <a:pt x="283948" y="111363"/>
                      <a:pt x="278510" y="117476"/>
                      <a:pt x="278925" y="124605"/>
                    </a:cubicBezTo>
                    <a:cubicBezTo>
                      <a:pt x="279315" y="131115"/>
                      <a:pt x="284485" y="136318"/>
                      <a:pt x="290996" y="136741"/>
                    </a:cubicBezTo>
                    <a:cubicBezTo>
                      <a:pt x="298539" y="136789"/>
                      <a:pt x="304684" y="130709"/>
                      <a:pt x="304733" y="123166"/>
                    </a:cubicBezTo>
                    <a:cubicBezTo>
                      <a:pt x="304733" y="123142"/>
                      <a:pt x="304733" y="123109"/>
                      <a:pt x="304733" y="123085"/>
                    </a:cubicBezTo>
                    <a:close/>
                    <a:moveTo>
                      <a:pt x="345375" y="123085"/>
                    </a:moveTo>
                    <a:cubicBezTo>
                      <a:pt x="345416" y="115501"/>
                      <a:pt x="339303" y="109315"/>
                      <a:pt x="331720" y="109266"/>
                    </a:cubicBezTo>
                    <a:cubicBezTo>
                      <a:pt x="324136" y="109225"/>
                      <a:pt x="317950" y="115338"/>
                      <a:pt x="317901" y="122922"/>
                    </a:cubicBezTo>
                    <a:cubicBezTo>
                      <a:pt x="317860" y="130506"/>
                      <a:pt x="323973" y="136692"/>
                      <a:pt x="331557" y="136741"/>
                    </a:cubicBezTo>
                    <a:cubicBezTo>
                      <a:pt x="331581" y="136741"/>
                      <a:pt x="331614" y="136741"/>
                      <a:pt x="331638" y="136741"/>
                    </a:cubicBezTo>
                    <a:lnTo>
                      <a:pt x="331638" y="136741"/>
                    </a:lnTo>
                    <a:cubicBezTo>
                      <a:pt x="339092" y="136789"/>
                      <a:pt x="345164" y="130782"/>
                      <a:pt x="345213" y="123329"/>
                    </a:cubicBezTo>
                    <a:cubicBezTo>
                      <a:pt x="345213" y="123304"/>
                      <a:pt x="345213" y="123272"/>
                      <a:pt x="345213" y="123247"/>
                    </a:cubicBezTo>
                    <a:lnTo>
                      <a:pt x="345213" y="123247"/>
                    </a:lnTo>
                    <a:close/>
                    <a:moveTo>
                      <a:pt x="386018" y="123085"/>
                    </a:moveTo>
                    <a:cubicBezTo>
                      <a:pt x="386059" y="115501"/>
                      <a:pt x="379946" y="109315"/>
                      <a:pt x="372362" y="109266"/>
                    </a:cubicBezTo>
                    <a:cubicBezTo>
                      <a:pt x="364778" y="109225"/>
                      <a:pt x="358592" y="115338"/>
                      <a:pt x="358544" y="122922"/>
                    </a:cubicBezTo>
                    <a:cubicBezTo>
                      <a:pt x="358503" y="130506"/>
                      <a:pt x="364616" y="136692"/>
                      <a:pt x="372199" y="136741"/>
                    </a:cubicBezTo>
                    <a:cubicBezTo>
                      <a:pt x="372224" y="136741"/>
                      <a:pt x="372256" y="136741"/>
                      <a:pt x="372281" y="136741"/>
                    </a:cubicBezTo>
                    <a:lnTo>
                      <a:pt x="372281" y="136741"/>
                    </a:lnTo>
                    <a:cubicBezTo>
                      <a:pt x="379734" y="136879"/>
                      <a:pt x="385879" y="130945"/>
                      <a:pt x="386018" y="123491"/>
                    </a:cubicBezTo>
                    <a:cubicBezTo>
                      <a:pt x="386018" y="123467"/>
                      <a:pt x="386018" y="123434"/>
                      <a:pt x="386018" y="123410"/>
                    </a:cubicBezTo>
                    <a:lnTo>
                      <a:pt x="386018" y="123410"/>
                    </a:lnTo>
                    <a:close/>
                    <a:moveTo>
                      <a:pt x="426660" y="123085"/>
                    </a:moveTo>
                    <a:cubicBezTo>
                      <a:pt x="426701" y="115501"/>
                      <a:pt x="420588" y="109315"/>
                      <a:pt x="413005" y="109266"/>
                    </a:cubicBezTo>
                    <a:cubicBezTo>
                      <a:pt x="405421" y="109225"/>
                      <a:pt x="399235" y="115338"/>
                      <a:pt x="399186" y="122922"/>
                    </a:cubicBezTo>
                    <a:cubicBezTo>
                      <a:pt x="399145" y="130506"/>
                      <a:pt x="405258" y="136692"/>
                      <a:pt x="412842" y="136741"/>
                    </a:cubicBezTo>
                    <a:cubicBezTo>
                      <a:pt x="412866" y="136741"/>
                      <a:pt x="412899" y="136741"/>
                      <a:pt x="412923" y="136741"/>
                    </a:cubicBezTo>
                    <a:lnTo>
                      <a:pt x="412923" y="136741"/>
                    </a:lnTo>
                    <a:cubicBezTo>
                      <a:pt x="420377" y="136741"/>
                      <a:pt x="426416" y="130701"/>
                      <a:pt x="426416" y="123247"/>
                    </a:cubicBezTo>
                    <a:lnTo>
                      <a:pt x="426416" y="123247"/>
                    </a:lnTo>
                    <a:close/>
                    <a:moveTo>
                      <a:pt x="467303" y="123085"/>
                    </a:moveTo>
                    <a:cubicBezTo>
                      <a:pt x="467344" y="115501"/>
                      <a:pt x="461231" y="109315"/>
                      <a:pt x="453647" y="109266"/>
                    </a:cubicBezTo>
                    <a:cubicBezTo>
                      <a:pt x="446063" y="109225"/>
                      <a:pt x="439877" y="115338"/>
                      <a:pt x="439829" y="122922"/>
                    </a:cubicBezTo>
                    <a:cubicBezTo>
                      <a:pt x="439788" y="130506"/>
                      <a:pt x="445901" y="136692"/>
                      <a:pt x="453484" y="136741"/>
                    </a:cubicBezTo>
                    <a:cubicBezTo>
                      <a:pt x="453541" y="136741"/>
                      <a:pt x="453590" y="136741"/>
                      <a:pt x="453647" y="136741"/>
                    </a:cubicBezTo>
                    <a:lnTo>
                      <a:pt x="453647" y="136741"/>
                    </a:lnTo>
                    <a:cubicBezTo>
                      <a:pt x="461052" y="136879"/>
                      <a:pt x="467164" y="130977"/>
                      <a:pt x="467303" y="123572"/>
                    </a:cubicBezTo>
                    <a:cubicBezTo>
                      <a:pt x="467303" y="123524"/>
                      <a:pt x="467303" y="123467"/>
                      <a:pt x="467303" y="123410"/>
                    </a:cubicBezTo>
                    <a:lnTo>
                      <a:pt x="467303" y="123410"/>
                    </a:lnTo>
                    <a:close/>
                    <a:moveTo>
                      <a:pt x="507945" y="123085"/>
                    </a:moveTo>
                    <a:cubicBezTo>
                      <a:pt x="507986" y="115501"/>
                      <a:pt x="501873" y="109315"/>
                      <a:pt x="494290" y="109266"/>
                    </a:cubicBezTo>
                    <a:cubicBezTo>
                      <a:pt x="486706" y="109225"/>
                      <a:pt x="480520" y="115338"/>
                      <a:pt x="480471" y="122922"/>
                    </a:cubicBezTo>
                    <a:cubicBezTo>
                      <a:pt x="480430" y="130506"/>
                      <a:pt x="486543" y="136692"/>
                      <a:pt x="494127" y="136741"/>
                    </a:cubicBezTo>
                    <a:cubicBezTo>
                      <a:pt x="494184" y="136741"/>
                      <a:pt x="494232" y="136741"/>
                      <a:pt x="494290" y="136741"/>
                    </a:cubicBezTo>
                    <a:lnTo>
                      <a:pt x="494290" y="136741"/>
                    </a:lnTo>
                    <a:cubicBezTo>
                      <a:pt x="501743" y="136741"/>
                      <a:pt x="507783" y="130701"/>
                      <a:pt x="507783" y="123247"/>
                    </a:cubicBezTo>
                    <a:lnTo>
                      <a:pt x="507783" y="123247"/>
                    </a:lnTo>
                    <a:close/>
                    <a:moveTo>
                      <a:pt x="442917" y="279883"/>
                    </a:moveTo>
                    <a:cubicBezTo>
                      <a:pt x="442917" y="272300"/>
                      <a:pt x="436764" y="266146"/>
                      <a:pt x="429180" y="266146"/>
                    </a:cubicBezTo>
                    <a:cubicBezTo>
                      <a:pt x="421596" y="266146"/>
                      <a:pt x="415443" y="272300"/>
                      <a:pt x="415443" y="279883"/>
                    </a:cubicBezTo>
                    <a:cubicBezTo>
                      <a:pt x="415443" y="287467"/>
                      <a:pt x="421596" y="293620"/>
                      <a:pt x="429180" y="293620"/>
                    </a:cubicBezTo>
                    <a:lnTo>
                      <a:pt x="429180" y="293620"/>
                    </a:lnTo>
                    <a:cubicBezTo>
                      <a:pt x="436658" y="293669"/>
                      <a:pt x="442787" y="287687"/>
                      <a:pt x="442917" y="280209"/>
                    </a:cubicBezTo>
                    <a:lnTo>
                      <a:pt x="442917" y="280209"/>
                    </a:lnTo>
                    <a:close/>
                    <a:moveTo>
                      <a:pt x="483560" y="279883"/>
                    </a:moveTo>
                    <a:cubicBezTo>
                      <a:pt x="483560" y="272300"/>
                      <a:pt x="477406" y="266146"/>
                      <a:pt x="469823" y="266146"/>
                    </a:cubicBezTo>
                    <a:cubicBezTo>
                      <a:pt x="462239" y="266146"/>
                      <a:pt x="456086" y="272300"/>
                      <a:pt x="456086" y="279883"/>
                    </a:cubicBezTo>
                    <a:cubicBezTo>
                      <a:pt x="456086" y="287467"/>
                      <a:pt x="462239" y="293620"/>
                      <a:pt x="469823" y="293620"/>
                    </a:cubicBezTo>
                    <a:lnTo>
                      <a:pt x="469823" y="293620"/>
                    </a:lnTo>
                    <a:cubicBezTo>
                      <a:pt x="477317" y="293620"/>
                      <a:pt x="483397" y="287540"/>
                      <a:pt x="483397" y="280046"/>
                    </a:cubicBezTo>
                    <a:lnTo>
                      <a:pt x="483397" y="280046"/>
                    </a:lnTo>
                    <a:close/>
                    <a:moveTo>
                      <a:pt x="524202" y="279883"/>
                    </a:moveTo>
                    <a:cubicBezTo>
                      <a:pt x="524202" y="272300"/>
                      <a:pt x="518049" y="266146"/>
                      <a:pt x="510465" y="266146"/>
                    </a:cubicBezTo>
                    <a:cubicBezTo>
                      <a:pt x="502881" y="266146"/>
                      <a:pt x="496728" y="272300"/>
                      <a:pt x="496728" y="279883"/>
                    </a:cubicBezTo>
                    <a:cubicBezTo>
                      <a:pt x="496728" y="287467"/>
                      <a:pt x="502881" y="293620"/>
                      <a:pt x="510465" y="293620"/>
                    </a:cubicBezTo>
                    <a:lnTo>
                      <a:pt x="510465" y="293620"/>
                    </a:lnTo>
                    <a:cubicBezTo>
                      <a:pt x="517960" y="293620"/>
                      <a:pt x="524040" y="287540"/>
                      <a:pt x="524040" y="280046"/>
                    </a:cubicBezTo>
                    <a:lnTo>
                      <a:pt x="524040" y="280046"/>
                    </a:lnTo>
                    <a:close/>
                    <a:moveTo>
                      <a:pt x="564845" y="279883"/>
                    </a:moveTo>
                    <a:cubicBezTo>
                      <a:pt x="564845" y="272300"/>
                      <a:pt x="558691" y="266146"/>
                      <a:pt x="551108" y="266146"/>
                    </a:cubicBezTo>
                    <a:cubicBezTo>
                      <a:pt x="543524" y="266146"/>
                      <a:pt x="537371" y="272300"/>
                      <a:pt x="537371" y="279883"/>
                    </a:cubicBezTo>
                    <a:cubicBezTo>
                      <a:pt x="537371" y="287467"/>
                      <a:pt x="543524" y="293620"/>
                      <a:pt x="551108" y="293620"/>
                    </a:cubicBezTo>
                    <a:lnTo>
                      <a:pt x="551108" y="293620"/>
                    </a:lnTo>
                    <a:cubicBezTo>
                      <a:pt x="558602" y="293710"/>
                      <a:pt x="564756" y="287703"/>
                      <a:pt x="564845" y="280209"/>
                    </a:cubicBezTo>
                    <a:cubicBezTo>
                      <a:pt x="564845" y="280209"/>
                      <a:pt x="564845" y="280209"/>
                      <a:pt x="564845" y="280209"/>
                    </a:cubicBezTo>
                    <a:lnTo>
                      <a:pt x="564845" y="280209"/>
                    </a:lnTo>
                    <a:close/>
                    <a:moveTo>
                      <a:pt x="605487" y="279883"/>
                    </a:moveTo>
                    <a:cubicBezTo>
                      <a:pt x="605487" y="272300"/>
                      <a:pt x="599334" y="266146"/>
                      <a:pt x="591750" y="266146"/>
                    </a:cubicBezTo>
                    <a:cubicBezTo>
                      <a:pt x="584166" y="266146"/>
                      <a:pt x="578013" y="272300"/>
                      <a:pt x="578013" y="279883"/>
                    </a:cubicBezTo>
                    <a:cubicBezTo>
                      <a:pt x="578013" y="287467"/>
                      <a:pt x="584166" y="293620"/>
                      <a:pt x="591750" y="293620"/>
                    </a:cubicBezTo>
                    <a:lnTo>
                      <a:pt x="591750" y="293620"/>
                    </a:lnTo>
                    <a:cubicBezTo>
                      <a:pt x="599245" y="293620"/>
                      <a:pt x="605325" y="287540"/>
                      <a:pt x="605325" y="280046"/>
                    </a:cubicBezTo>
                    <a:lnTo>
                      <a:pt x="605325" y="280046"/>
                    </a:lnTo>
                    <a:close/>
                    <a:moveTo>
                      <a:pt x="646130" y="279883"/>
                    </a:moveTo>
                    <a:cubicBezTo>
                      <a:pt x="646130" y="272300"/>
                      <a:pt x="639976" y="266146"/>
                      <a:pt x="632393" y="266146"/>
                    </a:cubicBezTo>
                    <a:cubicBezTo>
                      <a:pt x="624809" y="266146"/>
                      <a:pt x="618656" y="272300"/>
                      <a:pt x="618656" y="279883"/>
                    </a:cubicBezTo>
                    <a:cubicBezTo>
                      <a:pt x="618656" y="287467"/>
                      <a:pt x="624809" y="293620"/>
                      <a:pt x="632393" y="293620"/>
                    </a:cubicBezTo>
                    <a:cubicBezTo>
                      <a:pt x="632417" y="293620"/>
                      <a:pt x="632450" y="293620"/>
                      <a:pt x="632474" y="293620"/>
                    </a:cubicBezTo>
                    <a:lnTo>
                      <a:pt x="632474" y="293620"/>
                    </a:lnTo>
                    <a:cubicBezTo>
                      <a:pt x="639928" y="293710"/>
                      <a:pt x="646041" y="287744"/>
                      <a:pt x="646130" y="280290"/>
                    </a:cubicBezTo>
                    <a:cubicBezTo>
                      <a:pt x="646130" y="280265"/>
                      <a:pt x="646130" y="280233"/>
                      <a:pt x="646130" y="280209"/>
                    </a:cubicBezTo>
                    <a:lnTo>
                      <a:pt x="646130" y="280209"/>
                    </a:lnTo>
                    <a:close/>
                    <a:moveTo>
                      <a:pt x="441617" y="392301"/>
                    </a:moveTo>
                    <a:cubicBezTo>
                      <a:pt x="441617" y="384717"/>
                      <a:pt x="435464" y="378563"/>
                      <a:pt x="427880" y="378563"/>
                    </a:cubicBezTo>
                    <a:cubicBezTo>
                      <a:pt x="420296" y="378563"/>
                      <a:pt x="414143" y="384717"/>
                      <a:pt x="414143" y="392301"/>
                    </a:cubicBezTo>
                    <a:cubicBezTo>
                      <a:pt x="414143" y="399884"/>
                      <a:pt x="420296" y="406038"/>
                      <a:pt x="427880" y="406038"/>
                    </a:cubicBezTo>
                    <a:lnTo>
                      <a:pt x="427880" y="406038"/>
                    </a:lnTo>
                    <a:cubicBezTo>
                      <a:pt x="435358" y="406086"/>
                      <a:pt x="441487" y="400104"/>
                      <a:pt x="441617" y="392626"/>
                    </a:cubicBezTo>
                    <a:lnTo>
                      <a:pt x="441617" y="392626"/>
                    </a:lnTo>
                    <a:close/>
                    <a:moveTo>
                      <a:pt x="482260" y="392301"/>
                    </a:moveTo>
                    <a:cubicBezTo>
                      <a:pt x="482260" y="384717"/>
                      <a:pt x="476106" y="378563"/>
                      <a:pt x="468522" y="378563"/>
                    </a:cubicBezTo>
                    <a:cubicBezTo>
                      <a:pt x="460938" y="378563"/>
                      <a:pt x="454785" y="384717"/>
                      <a:pt x="454785" y="392301"/>
                    </a:cubicBezTo>
                    <a:cubicBezTo>
                      <a:pt x="454785" y="399884"/>
                      <a:pt x="460938" y="406038"/>
                      <a:pt x="468522" y="406038"/>
                    </a:cubicBezTo>
                    <a:lnTo>
                      <a:pt x="468522" y="406038"/>
                    </a:lnTo>
                    <a:cubicBezTo>
                      <a:pt x="476017" y="406038"/>
                      <a:pt x="482097" y="399958"/>
                      <a:pt x="482097" y="392463"/>
                    </a:cubicBezTo>
                    <a:lnTo>
                      <a:pt x="482097" y="392463"/>
                    </a:lnTo>
                    <a:close/>
                    <a:moveTo>
                      <a:pt x="522902" y="392301"/>
                    </a:moveTo>
                    <a:cubicBezTo>
                      <a:pt x="522902" y="384717"/>
                      <a:pt x="516749" y="378563"/>
                      <a:pt x="509165" y="378563"/>
                    </a:cubicBezTo>
                    <a:cubicBezTo>
                      <a:pt x="501581" y="378563"/>
                      <a:pt x="495428" y="384717"/>
                      <a:pt x="495428" y="392301"/>
                    </a:cubicBezTo>
                    <a:cubicBezTo>
                      <a:pt x="495428" y="399884"/>
                      <a:pt x="501581" y="406038"/>
                      <a:pt x="509165" y="406038"/>
                    </a:cubicBezTo>
                    <a:lnTo>
                      <a:pt x="509165" y="406038"/>
                    </a:lnTo>
                    <a:cubicBezTo>
                      <a:pt x="516659" y="406038"/>
                      <a:pt x="522739" y="399958"/>
                      <a:pt x="522739" y="392463"/>
                    </a:cubicBezTo>
                    <a:lnTo>
                      <a:pt x="522739" y="392463"/>
                    </a:lnTo>
                    <a:close/>
                    <a:moveTo>
                      <a:pt x="563545" y="392301"/>
                    </a:moveTo>
                    <a:cubicBezTo>
                      <a:pt x="563545" y="384717"/>
                      <a:pt x="557391" y="378563"/>
                      <a:pt x="549807" y="378563"/>
                    </a:cubicBezTo>
                    <a:cubicBezTo>
                      <a:pt x="542223" y="378563"/>
                      <a:pt x="536070" y="384717"/>
                      <a:pt x="536070" y="392301"/>
                    </a:cubicBezTo>
                    <a:cubicBezTo>
                      <a:pt x="536070" y="399884"/>
                      <a:pt x="542223" y="406038"/>
                      <a:pt x="549807" y="406038"/>
                    </a:cubicBezTo>
                    <a:lnTo>
                      <a:pt x="549807" y="406038"/>
                    </a:lnTo>
                    <a:cubicBezTo>
                      <a:pt x="557302" y="406127"/>
                      <a:pt x="563455" y="400120"/>
                      <a:pt x="563545" y="392626"/>
                    </a:cubicBezTo>
                    <a:cubicBezTo>
                      <a:pt x="563545" y="392626"/>
                      <a:pt x="563545" y="392626"/>
                      <a:pt x="563545" y="392626"/>
                    </a:cubicBezTo>
                    <a:lnTo>
                      <a:pt x="563545" y="392626"/>
                    </a:lnTo>
                    <a:close/>
                    <a:moveTo>
                      <a:pt x="604187" y="392301"/>
                    </a:moveTo>
                    <a:cubicBezTo>
                      <a:pt x="604187" y="384717"/>
                      <a:pt x="598034" y="378563"/>
                      <a:pt x="590450" y="378563"/>
                    </a:cubicBezTo>
                    <a:cubicBezTo>
                      <a:pt x="582866" y="378563"/>
                      <a:pt x="576713" y="384717"/>
                      <a:pt x="576713" y="392301"/>
                    </a:cubicBezTo>
                    <a:cubicBezTo>
                      <a:pt x="576713" y="399884"/>
                      <a:pt x="582866" y="406038"/>
                      <a:pt x="590450" y="406038"/>
                    </a:cubicBezTo>
                    <a:lnTo>
                      <a:pt x="590450" y="406038"/>
                    </a:lnTo>
                    <a:cubicBezTo>
                      <a:pt x="597904" y="406038"/>
                      <a:pt x="603943" y="399998"/>
                      <a:pt x="603943" y="392544"/>
                    </a:cubicBezTo>
                    <a:cubicBezTo>
                      <a:pt x="603943" y="392520"/>
                      <a:pt x="603943" y="392488"/>
                      <a:pt x="603943" y="392463"/>
                    </a:cubicBezTo>
                    <a:lnTo>
                      <a:pt x="603943" y="392463"/>
                    </a:lnTo>
                    <a:close/>
                    <a:moveTo>
                      <a:pt x="644830" y="392301"/>
                    </a:moveTo>
                    <a:cubicBezTo>
                      <a:pt x="644830" y="384717"/>
                      <a:pt x="638676" y="378563"/>
                      <a:pt x="631092" y="378563"/>
                    </a:cubicBezTo>
                    <a:cubicBezTo>
                      <a:pt x="623508" y="378563"/>
                      <a:pt x="617355" y="384717"/>
                      <a:pt x="617355" y="392301"/>
                    </a:cubicBezTo>
                    <a:cubicBezTo>
                      <a:pt x="617355" y="399884"/>
                      <a:pt x="623508" y="406038"/>
                      <a:pt x="631092" y="406038"/>
                    </a:cubicBezTo>
                    <a:cubicBezTo>
                      <a:pt x="631117" y="406038"/>
                      <a:pt x="631149" y="406038"/>
                      <a:pt x="631173" y="406038"/>
                    </a:cubicBezTo>
                    <a:lnTo>
                      <a:pt x="631173" y="406038"/>
                    </a:lnTo>
                    <a:cubicBezTo>
                      <a:pt x="638627" y="406127"/>
                      <a:pt x="644740" y="400161"/>
                      <a:pt x="644830" y="392707"/>
                    </a:cubicBezTo>
                    <a:cubicBezTo>
                      <a:pt x="644830" y="392683"/>
                      <a:pt x="644830" y="392650"/>
                      <a:pt x="644830" y="392626"/>
                    </a:cubicBezTo>
                    <a:lnTo>
                      <a:pt x="644830" y="3926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20"/>
            <p:cNvGrpSpPr/>
            <p:nvPr/>
          </p:nvGrpSpPr>
          <p:grpSpPr>
            <a:xfrm>
              <a:off x="7692851" y="-482918"/>
              <a:ext cx="1627340" cy="1899886"/>
              <a:chOff x="7511876" y="-463868"/>
              <a:chExt cx="1627340" cy="1899886"/>
            </a:xfrm>
          </p:grpSpPr>
          <p:sp>
            <p:nvSpPr>
              <p:cNvPr id="237" name="Google Shape;237;p20"/>
              <p:cNvSpPr/>
              <p:nvPr/>
            </p:nvSpPr>
            <p:spPr>
              <a:xfrm>
                <a:off x="7511876" y="-463868"/>
                <a:ext cx="1594671" cy="1823598"/>
              </a:xfrm>
              <a:custGeom>
                <a:avLst/>
                <a:gdLst/>
                <a:ahLst/>
                <a:cxnLst/>
                <a:rect l="l" t="t" r="r" b="b"/>
                <a:pathLst>
                  <a:path w="1822481" h="2084112" extrusionOk="0">
                    <a:moveTo>
                      <a:pt x="1440741" y="2089880"/>
                    </a:moveTo>
                    <a:lnTo>
                      <a:pt x="1211143" y="844745"/>
                    </a:lnTo>
                    <a:lnTo>
                      <a:pt x="1228510" y="841537"/>
                    </a:lnTo>
                    <a:lnTo>
                      <a:pt x="1458113" y="2086671"/>
                    </a:lnTo>
                    <a:close/>
                    <a:moveTo>
                      <a:pt x="1223299" y="852172"/>
                    </a:moveTo>
                    <a:lnTo>
                      <a:pt x="1826542" y="884979"/>
                    </a:lnTo>
                    <a:lnTo>
                      <a:pt x="1827511" y="867351"/>
                    </a:lnTo>
                    <a:lnTo>
                      <a:pt x="1216354" y="834115"/>
                    </a:lnTo>
                    <a:lnTo>
                      <a:pt x="583398" y="1470959"/>
                    </a:lnTo>
                    <a:lnTo>
                      <a:pt x="595919" y="1483411"/>
                    </a:lnTo>
                    <a:close/>
                    <a:moveTo>
                      <a:pt x="928194" y="1527416"/>
                    </a:moveTo>
                    <a:lnTo>
                      <a:pt x="840068" y="1238658"/>
                    </a:lnTo>
                    <a:lnTo>
                      <a:pt x="823184" y="1243816"/>
                    </a:lnTo>
                    <a:lnTo>
                      <a:pt x="911309" y="1532574"/>
                    </a:lnTo>
                    <a:close/>
                    <a:moveTo>
                      <a:pt x="1224796" y="835862"/>
                    </a:moveTo>
                    <a:lnTo>
                      <a:pt x="15015" y="5767"/>
                    </a:lnTo>
                    <a:lnTo>
                      <a:pt x="5030" y="20325"/>
                    </a:lnTo>
                    <a:lnTo>
                      <a:pt x="1214834" y="8504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20"/>
              <p:cNvSpPr/>
              <p:nvPr/>
            </p:nvSpPr>
            <p:spPr>
              <a:xfrm>
                <a:off x="7991308" y="121335"/>
                <a:ext cx="1147908" cy="1314683"/>
              </a:xfrm>
              <a:custGeom>
                <a:avLst/>
                <a:gdLst/>
                <a:ahLst/>
                <a:cxnLst/>
                <a:rect l="l" t="t" r="r" b="b"/>
                <a:pathLst>
                  <a:path w="1311895" h="1502495" extrusionOk="0">
                    <a:moveTo>
                      <a:pt x="666806" y="348752"/>
                    </a:moveTo>
                    <a:cubicBezTo>
                      <a:pt x="572228" y="348752"/>
                      <a:pt x="495313" y="271820"/>
                      <a:pt x="495313" y="177259"/>
                    </a:cubicBezTo>
                    <a:cubicBezTo>
                      <a:pt x="495313" y="82699"/>
                      <a:pt x="572228" y="5767"/>
                      <a:pt x="666806" y="5767"/>
                    </a:cubicBezTo>
                    <a:cubicBezTo>
                      <a:pt x="761383" y="5767"/>
                      <a:pt x="838299" y="82699"/>
                      <a:pt x="838299" y="177259"/>
                    </a:cubicBezTo>
                    <a:cubicBezTo>
                      <a:pt x="838299" y="271820"/>
                      <a:pt x="761383" y="348752"/>
                      <a:pt x="666806" y="348752"/>
                    </a:cubicBezTo>
                    <a:close/>
                    <a:moveTo>
                      <a:pt x="666806" y="23429"/>
                    </a:moveTo>
                    <a:cubicBezTo>
                      <a:pt x="581982" y="23429"/>
                      <a:pt x="512975" y="92436"/>
                      <a:pt x="512975" y="177259"/>
                    </a:cubicBezTo>
                    <a:cubicBezTo>
                      <a:pt x="512975" y="262083"/>
                      <a:pt x="581982" y="331090"/>
                      <a:pt x="666806" y="331090"/>
                    </a:cubicBezTo>
                    <a:cubicBezTo>
                      <a:pt x="751630" y="331090"/>
                      <a:pt x="820637" y="262083"/>
                      <a:pt x="820637" y="177259"/>
                    </a:cubicBezTo>
                    <a:cubicBezTo>
                      <a:pt x="820637" y="92436"/>
                      <a:pt x="751630" y="23429"/>
                      <a:pt x="666806" y="23429"/>
                    </a:cubicBezTo>
                    <a:close/>
                    <a:moveTo>
                      <a:pt x="666806" y="88954"/>
                    </a:moveTo>
                    <a:cubicBezTo>
                      <a:pt x="715574" y="88954"/>
                      <a:pt x="755111" y="128491"/>
                      <a:pt x="755111" y="177259"/>
                    </a:cubicBezTo>
                    <a:cubicBezTo>
                      <a:pt x="755111" y="177259"/>
                      <a:pt x="755111" y="177265"/>
                      <a:pt x="755111" y="177265"/>
                    </a:cubicBezTo>
                    <a:cubicBezTo>
                      <a:pt x="755111" y="226034"/>
                      <a:pt x="715574" y="265571"/>
                      <a:pt x="666806" y="265571"/>
                    </a:cubicBezTo>
                    <a:cubicBezTo>
                      <a:pt x="618037" y="265576"/>
                      <a:pt x="578501" y="226039"/>
                      <a:pt x="578495" y="177271"/>
                    </a:cubicBezTo>
                    <a:cubicBezTo>
                      <a:pt x="578495" y="177271"/>
                      <a:pt x="578495" y="177265"/>
                      <a:pt x="578495" y="177265"/>
                    </a:cubicBezTo>
                    <a:cubicBezTo>
                      <a:pt x="578495" y="128491"/>
                      <a:pt x="618032" y="88954"/>
                      <a:pt x="666806" y="88954"/>
                    </a:cubicBezTo>
                    <a:close/>
                    <a:moveTo>
                      <a:pt x="49179" y="763095"/>
                    </a:moveTo>
                    <a:cubicBezTo>
                      <a:pt x="73567" y="763095"/>
                      <a:pt x="93335" y="782864"/>
                      <a:pt x="93335" y="807251"/>
                    </a:cubicBezTo>
                    <a:cubicBezTo>
                      <a:pt x="93335" y="831638"/>
                      <a:pt x="73567" y="851406"/>
                      <a:pt x="49179" y="851406"/>
                    </a:cubicBezTo>
                    <a:cubicBezTo>
                      <a:pt x="24798" y="851400"/>
                      <a:pt x="5030" y="831638"/>
                      <a:pt x="5030" y="807251"/>
                    </a:cubicBezTo>
                    <a:cubicBezTo>
                      <a:pt x="5030" y="782869"/>
                      <a:pt x="24792" y="763101"/>
                      <a:pt x="49179" y="763095"/>
                    </a:cubicBezTo>
                    <a:close/>
                    <a:moveTo>
                      <a:pt x="1272770" y="163520"/>
                    </a:moveTo>
                    <a:cubicBezTo>
                      <a:pt x="1297157" y="163520"/>
                      <a:pt x="1316919" y="183282"/>
                      <a:pt x="1316925" y="207669"/>
                    </a:cubicBezTo>
                    <a:cubicBezTo>
                      <a:pt x="1316925" y="232057"/>
                      <a:pt x="1297157" y="251825"/>
                      <a:pt x="1272770" y="251825"/>
                    </a:cubicBezTo>
                    <a:cubicBezTo>
                      <a:pt x="1248383" y="251819"/>
                      <a:pt x="1228620" y="232057"/>
                      <a:pt x="1228620" y="207669"/>
                    </a:cubicBezTo>
                    <a:cubicBezTo>
                      <a:pt x="1228620" y="183288"/>
                      <a:pt x="1248388" y="163520"/>
                      <a:pt x="1272770" y="163520"/>
                    </a:cubicBezTo>
                    <a:close/>
                    <a:moveTo>
                      <a:pt x="901880" y="1331651"/>
                    </a:moveTo>
                    <a:cubicBezTo>
                      <a:pt x="950649" y="1331651"/>
                      <a:pt x="990186" y="1371188"/>
                      <a:pt x="990186" y="1419957"/>
                    </a:cubicBezTo>
                    <a:cubicBezTo>
                      <a:pt x="990186" y="1468725"/>
                      <a:pt x="950649" y="1508262"/>
                      <a:pt x="901880" y="1508262"/>
                    </a:cubicBezTo>
                    <a:cubicBezTo>
                      <a:pt x="853112" y="1508268"/>
                      <a:pt x="813575" y="1468731"/>
                      <a:pt x="813569" y="1419963"/>
                    </a:cubicBezTo>
                    <a:cubicBezTo>
                      <a:pt x="813569" y="1419963"/>
                      <a:pt x="813569" y="1419957"/>
                      <a:pt x="813569" y="1419957"/>
                    </a:cubicBezTo>
                    <a:cubicBezTo>
                      <a:pt x="813552" y="1371188"/>
                      <a:pt x="853077" y="1331640"/>
                      <a:pt x="901846" y="1331622"/>
                    </a:cubicBezTo>
                    <a:cubicBezTo>
                      <a:pt x="901857" y="1331622"/>
                      <a:pt x="901869" y="1331622"/>
                      <a:pt x="901880" y="1331622"/>
                    </a:cubicBezTo>
                    <a:close/>
                    <a:moveTo>
                      <a:pt x="357195" y="905298"/>
                    </a:moveTo>
                    <a:cubicBezTo>
                      <a:pt x="333452" y="899745"/>
                      <a:pt x="318702" y="876002"/>
                      <a:pt x="324255" y="852259"/>
                    </a:cubicBezTo>
                    <a:cubicBezTo>
                      <a:pt x="324255" y="852253"/>
                      <a:pt x="324255" y="852253"/>
                      <a:pt x="324255" y="852253"/>
                    </a:cubicBezTo>
                    <a:cubicBezTo>
                      <a:pt x="329814" y="828510"/>
                      <a:pt x="353563" y="813767"/>
                      <a:pt x="377306" y="819314"/>
                    </a:cubicBezTo>
                    <a:cubicBezTo>
                      <a:pt x="401049" y="824866"/>
                      <a:pt x="415798" y="848609"/>
                      <a:pt x="410245" y="872352"/>
                    </a:cubicBezTo>
                    <a:cubicBezTo>
                      <a:pt x="410245" y="872358"/>
                      <a:pt x="410245" y="872358"/>
                      <a:pt x="410245" y="872358"/>
                    </a:cubicBezTo>
                    <a:cubicBezTo>
                      <a:pt x="410245" y="872451"/>
                      <a:pt x="410205" y="872538"/>
                      <a:pt x="410181" y="872625"/>
                    </a:cubicBezTo>
                    <a:cubicBezTo>
                      <a:pt x="404495" y="896223"/>
                      <a:pt x="380828" y="910804"/>
                      <a:pt x="357195" y="9052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1"/>
          <p:cNvGrpSpPr/>
          <p:nvPr/>
        </p:nvGrpSpPr>
        <p:grpSpPr>
          <a:xfrm>
            <a:off x="2092494" y="-1456321"/>
            <a:ext cx="6852244" cy="8359981"/>
            <a:chOff x="2092494" y="-1456321"/>
            <a:chExt cx="6852244" cy="8359981"/>
          </a:xfrm>
        </p:grpSpPr>
        <p:sp>
          <p:nvSpPr>
            <p:cNvPr id="241" name="Google Shape;241;p21"/>
            <p:cNvSpPr/>
            <p:nvPr/>
          </p:nvSpPr>
          <p:spPr>
            <a:xfrm>
              <a:off x="6441178" y="-1456321"/>
              <a:ext cx="2503560" cy="1995809"/>
            </a:xfrm>
            <a:custGeom>
              <a:avLst/>
              <a:gdLst/>
              <a:ahLst/>
              <a:cxnLst/>
              <a:rect l="l" t="t" r="r" b="b"/>
              <a:pathLst>
                <a:path w="2503560" h="1995809" extrusionOk="0">
                  <a:moveTo>
                    <a:pt x="2359679" y="330860"/>
                  </a:moveTo>
                  <a:cubicBezTo>
                    <a:pt x="2359679" y="330860"/>
                    <a:pt x="2191519" y="19683"/>
                    <a:pt x="1831164" y="1554"/>
                  </a:cubicBezTo>
                  <a:cubicBezTo>
                    <a:pt x="1470810" y="-16575"/>
                    <a:pt x="1342588" y="352392"/>
                    <a:pt x="1080032" y="494714"/>
                  </a:cubicBezTo>
                  <a:cubicBezTo>
                    <a:pt x="942572" y="569313"/>
                    <a:pt x="664597" y="444426"/>
                    <a:pt x="517968" y="487143"/>
                  </a:cubicBezTo>
                  <a:cubicBezTo>
                    <a:pt x="49188" y="623908"/>
                    <a:pt x="-118139" y="1249875"/>
                    <a:pt x="83571" y="1580431"/>
                  </a:cubicBezTo>
                  <a:cubicBezTo>
                    <a:pt x="258122" y="1867020"/>
                    <a:pt x="559227" y="1998506"/>
                    <a:pt x="1014324" y="1996700"/>
                  </a:cubicBezTo>
                  <a:cubicBezTo>
                    <a:pt x="1469421" y="1994894"/>
                    <a:pt x="1789072" y="2010592"/>
                    <a:pt x="2191380" y="1681772"/>
                  </a:cubicBezTo>
                  <a:cubicBezTo>
                    <a:pt x="2593688" y="1352952"/>
                    <a:pt x="2556665" y="741989"/>
                    <a:pt x="2359679" y="330860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 rot="9110095" flipH="1">
              <a:off x="2369036" y="4601438"/>
              <a:ext cx="2541957" cy="1809429"/>
            </a:xfrm>
            <a:custGeom>
              <a:avLst/>
              <a:gdLst/>
              <a:ahLst/>
              <a:cxnLst/>
              <a:rect l="l" t="t" r="r" b="b"/>
              <a:pathLst>
                <a:path w="2539340" h="1807566" extrusionOk="0">
                  <a:moveTo>
                    <a:pt x="65938" y="1326437"/>
                  </a:moveTo>
                  <a:cubicBezTo>
                    <a:pt x="-119866" y="832095"/>
                    <a:pt x="116574" y="472088"/>
                    <a:pt x="371558" y="397906"/>
                  </a:cubicBezTo>
                  <a:cubicBezTo>
                    <a:pt x="729690" y="293717"/>
                    <a:pt x="1065248" y="672756"/>
                    <a:pt x="1296964" y="618995"/>
                  </a:cubicBezTo>
                  <a:cubicBezTo>
                    <a:pt x="1483462" y="575722"/>
                    <a:pt x="1514579" y="120625"/>
                    <a:pt x="1783734" y="27689"/>
                  </a:cubicBezTo>
                  <a:cubicBezTo>
                    <a:pt x="2117138" y="-87336"/>
                    <a:pt x="2533893" y="179179"/>
                    <a:pt x="2538755" y="616286"/>
                  </a:cubicBezTo>
                  <a:cubicBezTo>
                    <a:pt x="2543201" y="1050614"/>
                    <a:pt x="2096856" y="1427847"/>
                    <a:pt x="1798181" y="1577393"/>
                  </a:cubicBezTo>
                  <a:cubicBezTo>
                    <a:pt x="1503119" y="1725341"/>
                    <a:pt x="1019127" y="1838559"/>
                    <a:pt x="750042" y="1801329"/>
                  </a:cubicBezTo>
                  <a:cubicBezTo>
                    <a:pt x="443727" y="1758890"/>
                    <a:pt x="176795" y="1621291"/>
                    <a:pt x="65938" y="1326437"/>
                  </a:cubicBezTo>
                  <a:close/>
                </a:path>
              </a:pathLst>
            </a:custGeom>
            <a:solidFill>
              <a:srgbClr val="87E8BD">
                <a:alpha val="3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21"/>
          <p:cNvGrpSpPr/>
          <p:nvPr/>
        </p:nvGrpSpPr>
        <p:grpSpPr>
          <a:xfrm>
            <a:off x="-1194131" y="-559931"/>
            <a:ext cx="10595334" cy="5978443"/>
            <a:chOff x="-1194131" y="-559931"/>
            <a:chExt cx="10595334" cy="5978443"/>
          </a:xfrm>
        </p:grpSpPr>
        <p:grpSp>
          <p:nvGrpSpPr>
            <p:cNvPr id="244" name="Google Shape;244;p21"/>
            <p:cNvGrpSpPr/>
            <p:nvPr/>
          </p:nvGrpSpPr>
          <p:grpSpPr>
            <a:xfrm>
              <a:off x="-1194131" y="-559931"/>
              <a:ext cx="2269753" cy="2135869"/>
              <a:chOff x="-1194131" y="-559931"/>
              <a:chExt cx="2269753" cy="2135869"/>
            </a:xfrm>
          </p:grpSpPr>
          <p:sp>
            <p:nvSpPr>
              <p:cNvPr id="245" name="Google Shape;245;p21"/>
              <p:cNvSpPr/>
              <p:nvPr/>
            </p:nvSpPr>
            <p:spPr>
              <a:xfrm>
                <a:off x="-1194131" y="-297968"/>
                <a:ext cx="1687691" cy="1873906"/>
              </a:xfrm>
              <a:custGeom>
                <a:avLst/>
                <a:gdLst/>
                <a:ahLst/>
                <a:cxnLst/>
                <a:rect l="l" t="t" r="r" b="b"/>
                <a:pathLst>
                  <a:path w="1928790" h="2141607" extrusionOk="0">
                    <a:moveTo>
                      <a:pt x="1933821" y="1322611"/>
                    </a:moveTo>
                    <a:lnTo>
                      <a:pt x="1933385" y="1304949"/>
                    </a:lnTo>
                    <a:lnTo>
                      <a:pt x="1656981" y="1311645"/>
                    </a:lnTo>
                    <a:cubicBezTo>
                      <a:pt x="1650349" y="1142798"/>
                      <a:pt x="1569993" y="992663"/>
                      <a:pt x="1447187" y="892562"/>
                    </a:cubicBezTo>
                    <a:lnTo>
                      <a:pt x="1640288" y="647577"/>
                    </a:lnTo>
                    <a:lnTo>
                      <a:pt x="1626420" y="636640"/>
                    </a:lnTo>
                    <a:lnTo>
                      <a:pt x="1433308" y="881648"/>
                    </a:lnTo>
                    <a:cubicBezTo>
                      <a:pt x="1336578" y="807477"/>
                      <a:pt x="1218507" y="766472"/>
                      <a:pt x="1096623" y="764731"/>
                    </a:cubicBezTo>
                    <a:lnTo>
                      <a:pt x="1096623" y="23429"/>
                    </a:lnTo>
                    <a:lnTo>
                      <a:pt x="1864744" y="23429"/>
                    </a:lnTo>
                    <a:lnTo>
                      <a:pt x="1864744" y="5767"/>
                    </a:lnTo>
                    <a:lnTo>
                      <a:pt x="1078961" y="5767"/>
                    </a:lnTo>
                    <a:lnTo>
                      <a:pt x="1078961" y="764708"/>
                    </a:lnTo>
                    <a:cubicBezTo>
                      <a:pt x="768868" y="769466"/>
                      <a:pt x="518035" y="1023038"/>
                      <a:pt x="518035" y="1334239"/>
                    </a:cubicBezTo>
                    <a:cubicBezTo>
                      <a:pt x="518035" y="1459790"/>
                      <a:pt x="558941" y="1575917"/>
                      <a:pt x="628000" y="1670193"/>
                    </a:cubicBezTo>
                    <a:lnTo>
                      <a:pt x="5030" y="2140354"/>
                    </a:lnTo>
                    <a:lnTo>
                      <a:pt x="25036" y="2147374"/>
                    </a:lnTo>
                    <a:lnTo>
                      <a:pt x="638717" y="1684258"/>
                    </a:lnTo>
                    <a:cubicBezTo>
                      <a:pt x="743077" y="1817873"/>
                      <a:pt x="905524" y="1904026"/>
                      <a:pt x="1087815" y="1904026"/>
                    </a:cubicBezTo>
                    <a:cubicBezTo>
                      <a:pt x="1401987" y="1904026"/>
                      <a:pt x="1657602" y="1648434"/>
                      <a:pt x="1657602" y="1334239"/>
                    </a:cubicBezTo>
                    <a:cubicBezTo>
                      <a:pt x="1657602" y="1332580"/>
                      <a:pt x="1657492" y="1330944"/>
                      <a:pt x="1657474" y="1329284"/>
                    </a:cubicBezTo>
                    <a:close/>
                    <a:moveTo>
                      <a:pt x="1639330" y="1312063"/>
                    </a:moveTo>
                    <a:lnTo>
                      <a:pt x="1462360" y="1316345"/>
                    </a:lnTo>
                    <a:cubicBezTo>
                      <a:pt x="1457457" y="1210882"/>
                      <a:pt x="1408300" y="1112377"/>
                      <a:pt x="1326969" y="1045058"/>
                    </a:cubicBezTo>
                    <a:lnTo>
                      <a:pt x="1436250" y="906412"/>
                    </a:lnTo>
                    <a:cubicBezTo>
                      <a:pt x="1555069" y="1003380"/>
                      <a:pt x="1632832" y="1148693"/>
                      <a:pt x="1639330" y="1312063"/>
                    </a:cubicBezTo>
                    <a:close/>
                    <a:moveTo>
                      <a:pt x="1096623" y="976881"/>
                    </a:moveTo>
                    <a:cubicBezTo>
                      <a:pt x="1170846" y="978651"/>
                      <a:pt x="1242650" y="1003618"/>
                      <a:pt x="1301955" y="1048278"/>
                    </a:cubicBezTo>
                    <a:lnTo>
                      <a:pt x="1096623" y="1308802"/>
                    </a:lnTo>
                    <a:close/>
                    <a:moveTo>
                      <a:pt x="1078961" y="1329853"/>
                    </a:moveTo>
                    <a:lnTo>
                      <a:pt x="797323" y="1542414"/>
                    </a:lnTo>
                    <a:cubicBezTo>
                      <a:pt x="755117" y="1483689"/>
                      <a:pt x="729970" y="1411932"/>
                      <a:pt x="729970" y="1334257"/>
                    </a:cubicBezTo>
                    <a:cubicBezTo>
                      <a:pt x="729970" y="1139938"/>
                      <a:pt x="885756" y="981633"/>
                      <a:pt x="1078961" y="976887"/>
                    </a:cubicBezTo>
                    <a:close/>
                    <a:moveTo>
                      <a:pt x="1078961" y="1351983"/>
                    </a:moveTo>
                    <a:lnTo>
                      <a:pt x="1078961" y="1359717"/>
                    </a:lnTo>
                    <a:lnTo>
                      <a:pt x="1092150" y="1342983"/>
                    </a:lnTo>
                    <a:lnTo>
                      <a:pt x="1445609" y="1334425"/>
                    </a:lnTo>
                    <a:cubicBezTo>
                      <a:pt x="1445516" y="1531663"/>
                      <a:pt x="1285036" y="1692114"/>
                      <a:pt x="1087815" y="1692114"/>
                    </a:cubicBezTo>
                    <a:cubicBezTo>
                      <a:pt x="974514" y="1692114"/>
                      <a:pt x="873536" y="1639017"/>
                      <a:pt x="807924" y="1556584"/>
                    </a:cubicBezTo>
                    <a:close/>
                    <a:moveTo>
                      <a:pt x="1106348" y="1324967"/>
                    </a:moveTo>
                    <a:lnTo>
                      <a:pt x="1316038" y="1058943"/>
                    </a:lnTo>
                    <a:cubicBezTo>
                      <a:pt x="1393249" y="1122995"/>
                      <a:pt x="1439952" y="1216568"/>
                      <a:pt x="1444733" y="1316774"/>
                    </a:cubicBezTo>
                    <a:close/>
                    <a:moveTo>
                      <a:pt x="1422382" y="895498"/>
                    </a:moveTo>
                    <a:lnTo>
                      <a:pt x="1312875" y="1034428"/>
                    </a:lnTo>
                    <a:cubicBezTo>
                      <a:pt x="1250460" y="987308"/>
                      <a:pt x="1174809" y="960994"/>
                      <a:pt x="1096623" y="959219"/>
                    </a:cubicBezTo>
                    <a:lnTo>
                      <a:pt x="1096623" y="782382"/>
                    </a:lnTo>
                    <a:cubicBezTo>
                      <a:pt x="1214544" y="784128"/>
                      <a:pt x="1328762" y="823793"/>
                      <a:pt x="1422382" y="895510"/>
                    </a:cubicBezTo>
                    <a:close/>
                    <a:moveTo>
                      <a:pt x="535697" y="1334262"/>
                    </a:moveTo>
                    <a:cubicBezTo>
                      <a:pt x="535697" y="1032798"/>
                      <a:pt x="778605" y="787146"/>
                      <a:pt x="1078961" y="782393"/>
                    </a:cubicBezTo>
                    <a:lnTo>
                      <a:pt x="1078961" y="959230"/>
                    </a:lnTo>
                    <a:cubicBezTo>
                      <a:pt x="876020" y="963988"/>
                      <a:pt x="712308" y="1130207"/>
                      <a:pt x="712308" y="1334262"/>
                    </a:cubicBezTo>
                    <a:cubicBezTo>
                      <a:pt x="712308" y="1415924"/>
                      <a:pt x="738807" y="1491354"/>
                      <a:pt x="783241" y="1553009"/>
                    </a:cubicBezTo>
                    <a:lnTo>
                      <a:pt x="642094" y="1659540"/>
                    </a:lnTo>
                    <a:cubicBezTo>
                      <a:pt x="575274" y="1568264"/>
                      <a:pt x="535697" y="1455821"/>
                      <a:pt x="535697" y="1334262"/>
                    </a:cubicBezTo>
                    <a:close/>
                    <a:moveTo>
                      <a:pt x="1639876" y="1334262"/>
                    </a:moveTo>
                    <a:cubicBezTo>
                      <a:pt x="1639876" y="1638692"/>
                      <a:pt x="1392199" y="1886369"/>
                      <a:pt x="1087775" y="1886369"/>
                    </a:cubicBezTo>
                    <a:cubicBezTo>
                      <a:pt x="911234" y="1886369"/>
                      <a:pt x="753898" y="1802979"/>
                      <a:pt x="652764" y="1673622"/>
                    </a:cubicBezTo>
                    <a:lnTo>
                      <a:pt x="793807" y="1567179"/>
                    </a:lnTo>
                    <a:cubicBezTo>
                      <a:pt x="862686" y="1653883"/>
                      <a:pt x="968740" y="1709753"/>
                      <a:pt x="1087815" y="1709753"/>
                    </a:cubicBezTo>
                    <a:cubicBezTo>
                      <a:pt x="1294859" y="1709753"/>
                      <a:pt x="1463300" y="1541312"/>
                      <a:pt x="1463300" y="1334262"/>
                    </a:cubicBezTo>
                    <a:cubicBezTo>
                      <a:pt x="1463300" y="1334176"/>
                      <a:pt x="1463300" y="1334094"/>
                      <a:pt x="1463300" y="1334007"/>
                    </a:cubicBezTo>
                    <a:lnTo>
                      <a:pt x="1639812" y="1329737"/>
                    </a:lnTo>
                    <a:cubicBezTo>
                      <a:pt x="1639789" y="1331251"/>
                      <a:pt x="1639893" y="1332742"/>
                      <a:pt x="1639893" y="13342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21"/>
              <p:cNvSpPr/>
              <p:nvPr/>
            </p:nvSpPr>
            <p:spPr>
              <a:xfrm>
                <a:off x="-397817" y="220552"/>
                <a:ext cx="951075" cy="790293"/>
              </a:xfrm>
              <a:custGeom>
                <a:avLst/>
                <a:gdLst/>
                <a:ahLst/>
                <a:cxnLst/>
                <a:rect l="l" t="t" r="r" b="b"/>
                <a:pathLst>
                  <a:path w="1086943" h="903192" extrusionOk="0">
                    <a:moveTo>
                      <a:pt x="176543" y="908959"/>
                    </a:moveTo>
                    <a:cubicBezTo>
                      <a:pt x="163116" y="908954"/>
                      <a:pt x="149742" y="907369"/>
                      <a:pt x="136687" y="904242"/>
                    </a:cubicBezTo>
                    <a:cubicBezTo>
                      <a:pt x="44715" y="882263"/>
                      <a:pt x="-12229" y="789548"/>
                      <a:pt x="9744" y="697581"/>
                    </a:cubicBezTo>
                    <a:lnTo>
                      <a:pt x="9744" y="697581"/>
                    </a:lnTo>
                    <a:cubicBezTo>
                      <a:pt x="31735" y="605603"/>
                      <a:pt x="124467" y="548671"/>
                      <a:pt x="216405" y="570644"/>
                    </a:cubicBezTo>
                    <a:cubicBezTo>
                      <a:pt x="308342" y="592618"/>
                      <a:pt x="365321" y="685338"/>
                      <a:pt x="343336" y="777305"/>
                    </a:cubicBezTo>
                    <a:cubicBezTo>
                      <a:pt x="324548" y="855926"/>
                      <a:pt x="254068" y="908959"/>
                      <a:pt x="176543" y="908959"/>
                    </a:cubicBezTo>
                    <a:close/>
                    <a:moveTo>
                      <a:pt x="26925" y="701689"/>
                    </a:moveTo>
                    <a:lnTo>
                      <a:pt x="26925" y="701689"/>
                    </a:lnTo>
                    <a:cubicBezTo>
                      <a:pt x="7197" y="784187"/>
                      <a:pt x="58298" y="867345"/>
                      <a:pt x="140789" y="887067"/>
                    </a:cubicBezTo>
                    <a:cubicBezTo>
                      <a:pt x="223281" y="906789"/>
                      <a:pt x="306445" y="855694"/>
                      <a:pt x="326161" y="773197"/>
                    </a:cubicBezTo>
                    <a:cubicBezTo>
                      <a:pt x="345878" y="690700"/>
                      <a:pt x="294829" y="607541"/>
                      <a:pt x="212303" y="587819"/>
                    </a:cubicBezTo>
                    <a:cubicBezTo>
                      <a:pt x="129776" y="568097"/>
                      <a:pt x="46653" y="619204"/>
                      <a:pt x="26925" y="701689"/>
                    </a:cubicBezTo>
                    <a:close/>
                    <a:moveTo>
                      <a:pt x="176398" y="648999"/>
                    </a:moveTo>
                    <a:cubicBezTo>
                      <a:pt x="225172" y="648999"/>
                      <a:pt x="264709" y="688536"/>
                      <a:pt x="264709" y="737310"/>
                    </a:cubicBezTo>
                    <a:cubicBezTo>
                      <a:pt x="264709" y="786078"/>
                      <a:pt x="225172" y="825615"/>
                      <a:pt x="176404" y="825615"/>
                    </a:cubicBezTo>
                    <a:cubicBezTo>
                      <a:pt x="176404" y="825615"/>
                      <a:pt x="176398" y="825615"/>
                      <a:pt x="176398" y="825615"/>
                    </a:cubicBezTo>
                    <a:cubicBezTo>
                      <a:pt x="127630" y="825615"/>
                      <a:pt x="88093" y="786078"/>
                      <a:pt x="88093" y="737310"/>
                    </a:cubicBezTo>
                    <a:cubicBezTo>
                      <a:pt x="88087" y="688541"/>
                      <a:pt x="127624" y="649004"/>
                      <a:pt x="176392" y="648999"/>
                    </a:cubicBezTo>
                    <a:cubicBezTo>
                      <a:pt x="176392" y="648999"/>
                      <a:pt x="176398" y="648999"/>
                      <a:pt x="176398" y="648999"/>
                    </a:cubicBezTo>
                    <a:close/>
                    <a:moveTo>
                      <a:pt x="1047817" y="682025"/>
                    </a:moveTo>
                    <a:cubicBezTo>
                      <a:pt x="1072205" y="682025"/>
                      <a:pt x="1091973" y="701794"/>
                      <a:pt x="1091973" y="726181"/>
                    </a:cubicBezTo>
                    <a:cubicBezTo>
                      <a:pt x="1091973" y="750568"/>
                      <a:pt x="1072205" y="770336"/>
                      <a:pt x="1047817" y="770336"/>
                    </a:cubicBezTo>
                    <a:cubicBezTo>
                      <a:pt x="1023436" y="770331"/>
                      <a:pt x="1003668" y="750568"/>
                      <a:pt x="1003668" y="726181"/>
                    </a:cubicBezTo>
                    <a:cubicBezTo>
                      <a:pt x="1003668" y="701800"/>
                      <a:pt x="1023436" y="682031"/>
                      <a:pt x="1047817" y="682025"/>
                    </a:cubicBezTo>
                    <a:close/>
                    <a:moveTo>
                      <a:pt x="723910" y="5767"/>
                    </a:moveTo>
                    <a:cubicBezTo>
                      <a:pt x="748297" y="5772"/>
                      <a:pt x="768059" y="25541"/>
                      <a:pt x="768059" y="49922"/>
                    </a:cubicBezTo>
                    <a:cubicBezTo>
                      <a:pt x="768059" y="74309"/>
                      <a:pt x="748297" y="94072"/>
                      <a:pt x="723910" y="94078"/>
                    </a:cubicBezTo>
                    <a:cubicBezTo>
                      <a:pt x="699522" y="94078"/>
                      <a:pt x="679754" y="74309"/>
                      <a:pt x="679754" y="49922"/>
                    </a:cubicBezTo>
                    <a:cubicBezTo>
                      <a:pt x="679754" y="25535"/>
                      <a:pt x="699522" y="5767"/>
                      <a:pt x="723910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21"/>
              <p:cNvSpPr/>
              <p:nvPr/>
            </p:nvSpPr>
            <p:spPr>
              <a:xfrm>
                <a:off x="481797" y="-559931"/>
                <a:ext cx="593825" cy="371934"/>
              </a:xfrm>
              <a:custGeom>
                <a:avLst/>
                <a:gdLst/>
                <a:ahLst/>
                <a:cxnLst/>
                <a:rect l="l" t="t" r="r" b="b"/>
                <a:pathLst>
                  <a:path w="678657" h="425067" extrusionOk="0">
                    <a:moveTo>
                      <a:pt x="68497" y="32523"/>
                    </a:moveTo>
                    <a:lnTo>
                      <a:pt x="18870" y="32523"/>
                    </a:lnTo>
                    <a:cubicBezTo>
                      <a:pt x="12140" y="32621"/>
                      <a:pt x="6604" y="27248"/>
                      <a:pt x="6506" y="20518"/>
                    </a:cubicBezTo>
                    <a:cubicBezTo>
                      <a:pt x="6506" y="20518"/>
                      <a:pt x="6506" y="20512"/>
                      <a:pt x="6506" y="20512"/>
                    </a:cubicBezTo>
                    <a:lnTo>
                      <a:pt x="6506" y="20332"/>
                    </a:lnTo>
                    <a:cubicBezTo>
                      <a:pt x="6511" y="13503"/>
                      <a:pt x="12047" y="7973"/>
                      <a:pt x="18870" y="7973"/>
                    </a:cubicBezTo>
                    <a:lnTo>
                      <a:pt x="68497" y="7973"/>
                    </a:lnTo>
                    <a:cubicBezTo>
                      <a:pt x="75327" y="7973"/>
                      <a:pt x="80856" y="13503"/>
                      <a:pt x="80862" y="20332"/>
                    </a:cubicBezTo>
                    <a:cubicBezTo>
                      <a:pt x="80862" y="27063"/>
                      <a:pt x="75408" y="32517"/>
                      <a:pt x="68677" y="32517"/>
                    </a:cubicBezTo>
                    <a:close/>
                    <a:moveTo>
                      <a:pt x="80862" y="77201"/>
                    </a:moveTo>
                    <a:cubicBezTo>
                      <a:pt x="80862" y="70371"/>
                      <a:pt x="75327" y="64836"/>
                      <a:pt x="68497" y="64836"/>
                    </a:cubicBezTo>
                    <a:lnTo>
                      <a:pt x="18870" y="64836"/>
                    </a:lnTo>
                    <a:cubicBezTo>
                      <a:pt x="12041" y="64836"/>
                      <a:pt x="6506" y="70371"/>
                      <a:pt x="6506" y="77201"/>
                    </a:cubicBezTo>
                    <a:cubicBezTo>
                      <a:pt x="6511" y="84030"/>
                      <a:pt x="12047" y="89559"/>
                      <a:pt x="18870" y="89559"/>
                    </a:cubicBezTo>
                    <a:lnTo>
                      <a:pt x="68497" y="89559"/>
                    </a:lnTo>
                    <a:cubicBezTo>
                      <a:pt x="75327" y="89559"/>
                      <a:pt x="80856" y="84030"/>
                      <a:pt x="80862" y="77201"/>
                    </a:cubicBezTo>
                    <a:close/>
                    <a:moveTo>
                      <a:pt x="80862" y="134063"/>
                    </a:moveTo>
                    <a:cubicBezTo>
                      <a:pt x="80862" y="127332"/>
                      <a:pt x="75408" y="121878"/>
                      <a:pt x="68677" y="121878"/>
                    </a:cubicBezTo>
                    <a:lnTo>
                      <a:pt x="18870" y="121878"/>
                    </a:lnTo>
                    <a:cubicBezTo>
                      <a:pt x="12140" y="121780"/>
                      <a:pt x="6604" y="127153"/>
                      <a:pt x="6506" y="133883"/>
                    </a:cubicBezTo>
                    <a:cubicBezTo>
                      <a:pt x="6506" y="133883"/>
                      <a:pt x="6506" y="133883"/>
                      <a:pt x="6506" y="133883"/>
                    </a:cubicBezTo>
                    <a:lnTo>
                      <a:pt x="6506" y="134063"/>
                    </a:lnTo>
                    <a:cubicBezTo>
                      <a:pt x="6506" y="140892"/>
                      <a:pt x="12041" y="146428"/>
                      <a:pt x="18870" y="146428"/>
                    </a:cubicBezTo>
                    <a:lnTo>
                      <a:pt x="68497" y="146428"/>
                    </a:lnTo>
                    <a:cubicBezTo>
                      <a:pt x="75321" y="146422"/>
                      <a:pt x="80850" y="140898"/>
                      <a:pt x="80856" y="134075"/>
                    </a:cubicBezTo>
                    <a:close/>
                    <a:moveTo>
                      <a:pt x="80862" y="190926"/>
                    </a:moveTo>
                    <a:cubicBezTo>
                      <a:pt x="80862" y="184195"/>
                      <a:pt x="75408" y="178741"/>
                      <a:pt x="68677" y="178741"/>
                    </a:cubicBezTo>
                    <a:lnTo>
                      <a:pt x="18870" y="178741"/>
                    </a:lnTo>
                    <a:cubicBezTo>
                      <a:pt x="12093" y="177929"/>
                      <a:pt x="5937" y="182762"/>
                      <a:pt x="5119" y="189539"/>
                    </a:cubicBezTo>
                    <a:cubicBezTo>
                      <a:pt x="4306" y="196316"/>
                      <a:pt x="9140" y="202472"/>
                      <a:pt x="15917" y="203291"/>
                    </a:cubicBezTo>
                    <a:cubicBezTo>
                      <a:pt x="16897" y="203406"/>
                      <a:pt x="17889" y="203406"/>
                      <a:pt x="18870" y="203291"/>
                    </a:cubicBezTo>
                    <a:lnTo>
                      <a:pt x="68497" y="203291"/>
                    </a:lnTo>
                    <a:cubicBezTo>
                      <a:pt x="75315" y="203285"/>
                      <a:pt x="80844" y="197761"/>
                      <a:pt x="80856" y="190943"/>
                    </a:cubicBezTo>
                    <a:close/>
                    <a:moveTo>
                      <a:pt x="80862" y="247788"/>
                    </a:moveTo>
                    <a:cubicBezTo>
                      <a:pt x="80862" y="241058"/>
                      <a:pt x="75408" y="235604"/>
                      <a:pt x="68677" y="235604"/>
                    </a:cubicBezTo>
                    <a:lnTo>
                      <a:pt x="18870" y="235604"/>
                    </a:lnTo>
                    <a:cubicBezTo>
                      <a:pt x="12093" y="234791"/>
                      <a:pt x="5937" y="239624"/>
                      <a:pt x="5119" y="246402"/>
                    </a:cubicBezTo>
                    <a:cubicBezTo>
                      <a:pt x="4306" y="253179"/>
                      <a:pt x="9140" y="259335"/>
                      <a:pt x="15917" y="260153"/>
                    </a:cubicBezTo>
                    <a:cubicBezTo>
                      <a:pt x="16897" y="260269"/>
                      <a:pt x="17889" y="260269"/>
                      <a:pt x="18870" y="260153"/>
                    </a:cubicBezTo>
                    <a:lnTo>
                      <a:pt x="68497" y="260153"/>
                    </a:lnTo>
                    <a:cubicBezTo>
                      <a:pt x="75327" y="260153"/>
                      <a:pt x="80862" y="254618"/>
                      <a:pt x="80862" y="247788"/>
                    </a:cubicBezTo>
                    <a:close/>
                    <a:moveTo>
                      <a:pt x="80862" y="304651"/>
                    </a:moveTo>
                    <a:cubicBezTo>
                      <a:pt x="80862" y="297920"/>
                      <a:pt x="75408" y="292466"/>
                      <a:pt x="68677" y="292466"/>
                    </a:cubicBezTo>
                    <a:lnTo>
                      <a:pt x="18870" y="292466"/>
                    </a:lnTo>
                    <a:cubicBezTo>
                      <a:pt x="12093" y="291654"/>
                      <a:pt x="5931" y="296487"/>
                      <a:pt x="5119" y="303270"/>
                    </a:cubicBezTo>
                    <a:cubicBezTo>
                      <a:pt x="5119" y="303270"/>
                      <a:pt x="5119" y="303270"/>
                      <a:pt x="5119" y="303270"/>
                    </a:cubicBezTo>
                    <a:cubicBezTo>
                      <a:pt x="4306" y="310047"/>
                      <a:pt x="9140" y="316203"/>
                      <a:pt x="15917" y="317016"/>
                    </a:cubicBezTo>
                    <a:cubicBezTo>
                      <a:pt x="15917" y="317016"/>
                      <a:pt x="15917" y="317016"/>
                      <a:pt x="15917" y="317016"/>
                    </a:cubicBezTo>
                    <a:cubicBezTo>
                      <a:pt x="16897" y="317138"/>
                      <a:pt x="17889" y="317138"/>
                      <a:pt x="18870" y="317016"/>
                    </a:cubicBezTo>
                    <a:lnTo>
                      <a:pt x="68497" y="317016"/>
                    </a:lnTo>
                    <a:cubicBezTo>
                      <a:pt x="75321" y="317021"/>
                      <a:pt x="80856" y="311486"/>
                      <a:pt x="80862" y="304663"/>
                    </a:cubicBezTo>
                    <a:cubicBezTo>
                      <a:pt x="80862" y="304663"/>
                      <a:pt x="80862" y="304657"/>
                      <a:pt x="80862" y="304657"/>
                    </a:cubicBezTo>
                    <a:close/>
                    <a:moveTo>
                      <a:pt x="80862" y="361514"/>
                    </a:moveTo>
                    <a:cubicBezTo>
                      <a:pt x="80862" y="354783"/>
                      <a:pt x="75408" y="349329"/>
                      <a:pt x="68677" y="349329"/>
                    </a:cubicBezTo>
                    <a:lnTo>
                      <a:pt x="18870" y="349329"/>
                    </a:lnTo>
                    <a:cubicBezTo>
                      <a:pt x="12093" y="348516"/>
                      <a:pt x="5937" y="353350"/>
                      <a:pt x="5119" y="360127"/>
                    </a:cubicBezTo>
                    <a:cubicBezTo>
                      <a:pt x="4306" y="366904"/>
                      <a:pt x="9140" y="373060"/>
                      <a:pt x="15917" y="373878"/>
                    </a:cubicBezTo>
                    <a:cubicBezTo>
                      <a:pt x="16897" y="373994"/>
                      <a:pt x="17889" y="373994"/>
                      <a:pt x="18870" y="373878"/>
                    </a:cubicBezTo>
                    <a:lnTo>
                      <a:pt x="68497" y="373878"/>
                    </a:lnTo>
                    <a:cubicBezTo>
                      <a:pt x="75327" y="373878"/>
                      <a:pt x="80862" y="368343"/>
                      <a:pt x="80862" y="361514"/>
                    </a:cubicBezTo>
                    <a:close/>
                    <a:moveTo>
                      <a:pt x="80862" y="418562"/>
                    </a:moveTo>
                    <a:cubicBezTo>
                      <a:pt x="80862" y="411732"/>
                      <a:pt x="75327" y="406197"/>
                      <a:pt x="68497" y="406197"/>
                    </a:cubicBezTo>
                    <a:lnTo>
                      <a:pt x="18870" y="406197"/>
                    </a:lnTo>
                    <a:cubicBezTo>
                      <a:pt x="12093" y="405385"/>
                      <a:pt x="5937" y="410218"/>
                      <a:pt x="5119" y="416995"/>
                    </a:cubicBezTo>
                    <a:cubicBezTo>
                      <a:pt x="4306" y="423772"/>
                      <a:pt x="9140" y="429928"/>
                      <a:pt x="15917" y="430747"/>
                    </a:cubicBezTo>
                    <a:cubicBezTo>
                      <a:pt x="16897" y="430863"/>
                      <a:pt x="17889" y="430863"/>
                      <a:pt x="18870" y="430747"/>
                    </a:cubicBezTo>
                    <a:lnTo>
                      <a:pt x="68497" y="430747"/>
                    </a:lnTo>
                    <a:cubicBezTo>
                      <a:pt x="75228" y="430845"/>
                      <a:pt x="80763" y="425472"/>
                      <a:pt x="80862" y="418742"/>
                    </a:cubicBezTo>
                    <a:cubicBezTo>
                      <a:pt x="80862" y="418742"/>
                      <a:pt x="80862" y="418736"/>
                      <a:pt x="80862" y="418736"/>
                    </a:cubicBezTo>
                    <a:close/>
                    <a:moveTo>
                      <a:pt x="267012" y="20292"/>
                    </a:moveTo>
                    <a:cubicBezTo>
                      <a:pt x="267017" y="13532"/>
                      <a:pt x="261586" y="8025"/>
                      <a:pt x="254827" y="7933"/>
                    </a:cubicBezTo>
                    <a:lnTo>
                      <a:pt x="124124" y="7933"/>
                    </a:lnTo>
                    <a:cubicBezTo>
                      <a:pt x="117335" y="8025"/>
                      <a:pt x="111858" y="13503"/>
                      <a:pt x="111765" y="20292"/>
                    </a:cubicBezTo>
                    <a:cubicBezTo>
                      <a:pt x="111858" y="27051"/>
                      <a:pt x="117364" y="32476"/>
                      <a:pt x="124124" y="32476"/>
                    </a:cubicBezTo>
                    <a:lnTo>
                      <a:pt x="254821" y="32476"/>
                    </a:lnTo>
                    <a:cubicBezTo>
                      <a:pt x="261552" y="32476"/>
                      <a:pt x="267006" y="27022"/>
                      <a:pt x="267006" y="20292"/>
                    </a:cubicBezTo>
                    <a:close/>
                    <a:moveTo>
                      <a:pt x="267012" y="77154"/>
                    </a:moveTo>
                    <a:cubicBezTo>
                      <a:pt x="267012" y="70394"/>
                      <a:pt x="261586" y="64888"/>
                      <a:pt x="254827" y="64789"/>
                    </a:cubicBezTo>
                    <a:lnTo>
                      <a:pt x="124124" y="64789"/>
                    </a:lnTo>
                    <a:cubicBezTo>
                      <a:pt x="117295" y="64795"/>
                      <a:pt x="111765" y="70325"/>
                      <a:pt x="111765" y="77154"/>
                    </a:cubicBezTo>
                    <a:cubicBezTo>
                      <a:pt x="111765" y="83977"/>
                      <a:pt x="117300" y="89513"/>
                      <a:pt x="124124" y="89513"/>
                    </a:cubicBezTo>
                    <a:lnTo>
                      <a:pt x="254821" y="89513"/>
                    </a:lnTo>
                    <a:cubicBezTo>
                      <a:pt x="261581" y="89420"/>
                      <a:pt x="267012" y="83914"/>
                      <a:pt x="267006" y="77154"/>
                    </a:cubicBezTo>
                    <a:close/>
                    <a:moveTo>
                      <a:pt x="267012" y="134017"/>
                    </a:moveTo>
                    <a:cubicBezTo>
                      <a:pt x="267012" y="127286"/>
                      <a:pt x="261557" y="121832"/>
                      <a:pt x="254827" y="121832"/>
                    </a:cubicBezTo>
                    <a:lnTo>
                      <a:pt x="124124" y="121832"/>
                    </a:lnTo>
                    <a:cubicBezTo>
                      <a:pt x="117364" y="121826"/>
                      <a:pt x="111858" y="127257"/>
                      <a:pt x="111765" y="134017"/>
                    </a:cubicBezTo>
                    <a:cubicBezTo>
                      <a:pt x="111858" y="140806"/>
                      <a:pt x="117335" y="146283"/>
                      <a:pt x="124124" y="146381"/>
                    </a:cubicBezTo>
                    <a:lnTo>
                      <a:pt x="254821" y="146381"/>
                    </a:lnTo>
                    <a:cubicBezTo>
                      <a:pt x="261581" y="146283"/>
                      <a:pt x="267006" y="140776"/>
                      <a:pt x="267006" y="134017"/>
                    </a:cubicBezTo>
                    <a:close/>
                    <a:moveTo>
                      <a:pt x="267012" y="190879"/>
                    </a:moveTo>
                    <a:cubicBezTo>
                      <a:pt x="267012" y="184149"/>
                      <a:pt x="261557" y="178694"/>
                      <a:pt x="254827" y="178694"/>
                    </a:cubicBezTo>
                    <a:lnTo>
                      <a:pt x="124124" y="178694"/>
                    </a:lnTo>
                    <a:cubicBezTo>
                      <a:pt x="117347" y="177882"/>
                      <a:pt x="111191" y="182716"/>
                      <a:pt x="110378" y="189492"/>
                    </a:cubicBezTo>
                    <a:cubicBezTo>
                      <a:pt x="110378" y="189492"/>
                      <a:pt x="110378" y="189492"/>
                      <a:pt x="110378" y="189492"/>
                    </a:cubicBezTo>
                    <a:cubicBezTo>
                      <a:pt x="109560" y="196270"/>
                      <a:pt x="114394" y="202426"/>
                      <a:pt x="121170" y="203244"/>
                    </a:cubicBezTo>
                    <a:cubicBezTo>
                      <a:pt x="121170" y="203244"/>
                      <a:pt x="121176" y="203244"/>
                      <a:pt x="121176" y="203244"/>
                    </a:cubicBezTo>
                    <a:cubicBezTo>
                      <a:pt x="122157" y="203360"/>
                      <a:pt x="123143" y="203360"/>
                      <a:pt x="124124" y="203244"/>
                    </a:cubicBezTo>
                    <a:lnTo>
                      <a:pt x="254821" y="203244"/>
                    </a:lnTo>
                    <a:cubicBezTo>
                      <a:pt x="261552" y="203244"/>
                      <a:pt x="267006" y="197790"/>
                      <a:pt x="267006" y="191059"/>
                    </a:cubicBezTo>
                    <a:cubicBezTo>
                      <a:pt x="267006" y="191001"/>
                      <a:pt x="267006" y="190937"/>
                      <a:pt x="267006" y="190879"/>
                    </a:cubicBezTo>
                    <a:close/>
                    <a:moveTo>
                      <a:pt x="267012" y="247742"/>
                    </a:moveTo>
                    <a:cubicBezTo>
                      <a:pt x="267012" y="241011"/>
                      <a:pt x="261557" y="235557"/>
                      <a:pt x="254827" y="235557"/>
                    </a:cubicBezTo>
                    <a:lnTo>
                      <a:pt x="124124" y="235557"/>
                    </a:lnTo>
                    <a:cubicBezTo>
                      <a:pt x="117347" y="234745"/>
                      <a:pt x="111191" y="239578"/>
                      <a:pt x="110378" y="246355"/>
                    </a:cubicBezTo>
                    <a:cubicBezTo>
                      <a:pt x="110378" y="246355"/>
                      <a:pt x="110378" y="246355"/>
                      <a:pt x="110378" y="246355"/>
                    </a:cubicBezTo>
                    <a:cubicBezTo>
                      <a:pt x="109560" y="253132"/>
                      <a:pt x="114394" y="259288"/>
                      <a:pt x="121170" y="260107"/>
                    </a:cubicBezTo>
                    <a:cubicBezTo>
                      <a:pt x="121170" y="260107"/>
                      <a:pt x="121176" y="260107"/>
                      <a:pt x="121176" y="260107"/>
                    </a:cubicBezTo>
                    <a:cubicBezTo>
                      <a:pt x="122157" y="260228"/>
                      <a:pt x="123143" y="260228"/>
                      <a:pt x="124124" y="260107"/>
                    </a:cubicBezTo>
                    <a:lnTo>
                      <a:pt x="254821" y="260107"/>
                    </a:lnTo>
                    <a:cubicBezTo>
                      <a:pt x="261552" y="260107"/>
                      <a:pt x="267006" y="254653"/>
                      <a:pt x="267006" y="247922"/>
                    </a:cubicBezTo>
                    <a:cubicBezTo>
                      <a:pt x="267006" y="247864"/>
                      <a:pt x="267006" y="247806"/>
                      <a:pt x="267006" y="247742"/>
                    </a:cubicBezTo>
                    <a:close/>
                    <a:moveTo>
                      <a:pt x="423494" y="304605"/>
                    </a:moveTo>
                    <a:cubicBezTo>
                      <a:pt x="423494" y="297874"/>
                      <a:pt x="418040" y="292420"/>
                      <a:pt x="411309" y="292420"/>
                    </a:cubicBezTo>
                    <a:lnTo>
                      <a:pt x="280606" y="292420"/>
                    </a:lnTo>
                    <a:cubicBezTo>
                      <a:pt x="273829" y="291601"/>
                      <a:pt x="267673" y="296435"/>
                      <a:pt x="266855" y="303212"/>
                    </a:cubicBezTo>
                    <a:cubicBezTo>
                      <a:pt x="266855" y="303212"/>
                      <a:pt x="266855" y="303218"/>
                      <a:pt x="266855" y="303218"/>
                    </a:cubicBezTo>
                    <a:cubicBezTo>
                      <a:pt x="266043" y="310001"/>
                      <a:pt x="270882" y="316151"/>
                      <a:pt x="277659" y="316969"/>
                    </a:cubicBezTo>
                    <a:cubicBezTo>
                      <a:pt x="278639" y="317085"/>
                      <a:pt x="279626" y="317085"/>
                      <a:pt x="280606" y="316969"/>
                    </a:cubicBezTo>
                    <a:lnTo>
                      <a:pt x="411123" y="316969"/>
                    </a:lnTo>
                    <a:cubicBezTo>
                      <a:pt x="417953" y="316969"/>
                      <a:pt x="423488" y="311434"/>
                      <a:pt x="423488" y="304605"/>
                    </a:cubicBezTo>
                    <a:close/>
                    <a:moveTo>
                      <a:pt x="423494" y="361467"/>
                    </a:moveTo>
                    <a:cubicBezTo>
                      <a:pt x="423494" y="354736"/>
                      <a:pt x="418040" y="349282"/>
                      <a:pt x="411309" y="349282"/>
                    </a:cubicBezTo>
                    <a:lnTo>
                      <a:pt x="280606" y="349282"/>
                    </a:lnTo>
                    <a:cubicBezTo>
                      <a:pt x="273829" y="348470"/>
                      <a:pt x="267673" y="353303"/>
                      <a:pt x="266855" y="360080"/>
                    </a:cubicBezTo>
                    <a:cubicBezTo>
                      <a:pt x="266043" y="366857"/>
                      <a:pt x="270882" y="373014"/>
                      <a:pt x="277659" y="373832"/>
                    </a:cubicBezTo>
                    <a:cubicBezTo>
                      <a:pt x="278639" y="373948"/>
                      <a:pt x="279626" y="373948"/>
                      <a:pt x="280606" y="373832"/>
                    </a:cubicBezTo>
                    <a:lnTo>
                      <a:pt x="411123" y="373832"/>
                    </a:lnTo>
                    <a:cubicBezTo>
                      <a:pt x="417953" y="373832"/>
                      <a:pt x="423488" y="368296"/>
                      <a:pt x="423488" y="361467"/>
                    </a:cubicBezTo>
                    <a:close/>
                    <a:moveTo>
                      <a:pt x="423494" y="418515"/>
                    </a:moveTo>
                    <a:cubicBezTo>
                      <a:pt x="423494" y="411686"/>
                      <a:pt x="417958" y="406151"/>
                      <a:pt x="411129" y="406151"/>
                    </a:cubicBezTo>
                    <a:lnTo>
                      <a:pt x="280606" y="406151"/>
                    </a:lnTo>
                    <a:cubicBezTo>
                      <a:pt x="273829" y="405338"/>
                      <a:pt x="267673" y="410172"/>
                      <a:pt x="266855" y="416949"/>
                    </a:cubicBezTo>
                    <a:cubicBezTo>
                      <a:pt x="266043" y="423726"/>
                      <a:pt x="270876" y="429888"/>
                      <a:pt x="277659" y="430700"/>
                    </a:cubicBezTo>
                    <a:cubicBezTo>
                      <a:pt x="277659" y="430700"/>
                      <a:pt x="277659" y="430700"/>
                      <a:pt x="277659" y="430700"/>
                    </a:cubicBezTo>
                    <a:cubicBezTo>
                      <a:pt x="278639" y="430816"/>
                      <a:pt x="279626" y="430816"/>
                      <a:pt x="280606" y="430700"/>
                    </a:cubicBezTo>
                    <a:lnTo>
                      <a:pt x="411123" y="430700"/>
                    </a:lnTo>
                    <a:cubicBezTo>
                      <a:pt x="417854" y="430799"/>
                      <a:pt x="423390" y="425426"/>
                      <a:pt x="423488" y="418695"/>
                    </a:cubicBezTo>
                    <a:cubicBezTo>
                      <a:pt x="423488" y="418695"/>
                      <a:pt x="423488" y="418690"/>
                      <a:pt x="423488" y="418690"/>
                    </a:cubicBezTo>
                    <a:lnTo>
                      <a:pt x="423488" y="418515"/>
                    </a:lnTo>
                    <a:close/>
                    <a:moveTo>
                      <a:pt x="324588" y="20245"/>
                    </a:moveTo>
                    <a:cubicBezTo>
                      <a:pt x="324686" y="12348"/>
                      <a:pt x="318368" y="5867"/>
                      <a:pt x="310471" y="5768"/>
                    </a:cubicBezTo>
                    <a:cubicBezTo>
                      <a:pt x="310471" y="5768"/>
                      <a:pt x="310465" y="5768"/>
                      <a:pt x="310459" y="5768"/>
                    </a:cubicBezTo>
                    <a:cubicBezTo>
                      <a:pt x="302562" y="5670"/>
                      <a:pt x="296081" y="11988"/>
                      <a:pt x="295983" y="19885"/>
                    </a:cubicBezTo>
                    <a:cubicBezTo>
                      <a:pt x="295983" y="19885"/>
                      <a:pt x="295983" y="19891"/>
                      <a:pt x="295983" y="19897"/>
                    </a:cubicBezTo>
                    <a:cubicBezTo>
                      <a:pt x="295884" y="27794"/>
                      <a:pt x="302208" y="34275"/>
                      <a:pt x="310111" y="34374"/>
                    </a:cubicBezTo>
                    <a:cubicBezTo>
                      <a:pt x="310111" y="34374"/>
                      <a:pt x="310111" y="34374"/>
                      <a:pt x="310111" y="34374"/>
                    </a:cubicBezTo>
                    <a:lnTo>
                      <a:pt x="310285" y="34374"/>
                    </a:lnTo>
                    <a:cubicBezTo>
                      <a:pt x="318118" y="34379"/>
                      <a:pt x="324495" y="28078"/>
                      <a:pt x="324588" y="20245"/>
                    </a:cubicBezTo>
                    <a:close/>
                    <a:moveTo>
                      <a:pt x="367154" y="20245"/>
                    </a:moveTo>
                    <a:cubicBezTo>
                      <a:pt x="367252" y="12348"/>
                      <a:pt x="360934" y="5867"/>
                      <a:pt x="353037" y="5768"/>
                    </a:cubicBezTo>
                    <a:cubicBezTo>
                      <a:pt x="353037" y="5768"/>
                      <a:pt x="353031" y="5768"/>
                      <a:pt x="353025" y="5768"/>
                    </a:cubicBezTo>
                    <a:cubicBezTo>
                      <a:pt x="345128" y="5658"/>
                      <a:pt x="338635" y="11965"/>
                      <a:pt x="338519" y="19868"/>
                    </a:cubicBezTo>
                    <a:cubicBezTo>
                      <a:pt x="338519" y="19874"/>
                      <a:pt x="338519" y="19885"/>
                      <a:pt x="338519" y="19897"/>
                    </a:cubicBezTo>
                    <a:cubicBezTo>
                      <a:pt x="338426" y="27794"/>
                      <a:pt x="344751" y="34275"/>
                      <a:pt x="352648" y="34374"/>
                    </a:cubicBezTo>
                    <a:cubicBezTo>
                      <a:pt x="352770" y="34374"/>
                      <a:pt x="352886" y="34374"/>
                      <a:pt x="353002" y="34374"/>
                    </a:cubicBezTo>
                    <a:cubicBezTo>
                      <a:pt x="360800" y="34588"/>
                      <a:pt x="367293" y="28438"/>
                      <a:pt x="367508" y="20645"/>
                    </a:cubicBezTo>
                    <a:cubicBezTo>
                      <a:pt x="367508" y="20628"/>
                      <a:pt x="367508" y="20616"/>
                      <a:pt x="367508" y="20605"/>
                    </a:cubicBezTo>
                    <a:cubicBezTo>
                      <a:pt x="367508" y="20483"/>
                      <a:pt x="367508" y="20367"/>
                      <a:pt x="367508" y="20245"/>
                    </a:cubicBezTo>
                    <a:close/>
                    <a:moveTo>
                      <a:pt x="409893" y="20245"/>
                    </a:moveTo>
                    <a:cubicBezTo>
                      <a:pt x="409992" y="12348"/>
                      <a:pt x="403673" y="5867"/>
                      <a:pt x="395776" y="5768"/>
                    </a:cubicBezTo>
                    <a:cubicBezTo>
                      <a:pt x="395776" y="5768"/>
                      <a:pt x="395771" y="5768"/>
                      <a:pt x="395765" y="5768"/>
                    </a:cubicBezTo>
                    <a:cubicBezTo>
                      <a:pt x="387868" y="5652"/>
                      <a:pt x="381375" y="11959"/>
                      <a:pt x="381259" y="19856"/>
                    </a:cubicBezTo>
                    <a:cubicBezTo>
                      <a:pt x="381259" y="19868"/>
                      <a:pt x="381259" y="19880"/>
                      <a:pt x="381259" y="19897"/>
                    </a:cubicBezTo>
                    <a:cubicBezTo>
                      <a:pt x="381160" y="27794"/>
                      <a:pt x="387485" y="34275"/>
                      <a:pt x="395382" y="34374"/>
                    </a:cubicBezTo>
                    <a:lnTo>
                      <a:pt x="395562" y="34374"/>
                    </a:lnTo>
                    <a:cubicBezTo>
                      <a:pt x="403395" y="34379"/>
                      <a:pt x="409771" y="28078"/>
                      <a:pt x="409864" y="20245"/>
                    </a:cubicBezTo>
                    <a:close/>
                    <a:moveTo>
                      <a:pt x="452459" y="20245"/>
                    </a:moveTo>
                    <a:cubicBezTo>
                      <a:pt x="452558" y="12348"/>
                      <a:pt x="446233" y="5867"/>
                      <a:pt x="438331" y="5768"/>
                    </a:cubicBezTo>
                    <a:cubicBezTo>
                      <a:pt x="438331" y="5768"/>
                      <a:pt x="438331" y="5768"/>
                      <a:pt x="438331" y="5768"/>
                    </a:cubicBezTo>
                    <a:cubicBezTo>
                      <a:pt x="430433" y="5658"/>
                      <a:pt x="423941" y="11965"/>
                      <a:pt x="423825" y="19868"/>
                    </a:cubicBezTo>
                    <a:cubicBezTo>
                      <a:pt x="423825" y="19874"/>
                      <a:pt x="423825" y="19885"/>
                      <a:pt x="423825" y="19897"/>
                    </a:cubicBezTo>
                    <a:cubicBezTo>
                      <a:pt x="423732" y="27794"/>
                      <a:pt x="430056" y="34275"/>
                      <a:pt x="437953" y="34374"/>
                    </a:cubicBezTo>
                    <a:cubicBezTo>
                      <a:pt x="438075" y="34374"/>
                      <a:pt x="438191" y="34374"/>
                      <a:pt x="438307" y="34374"/>
                    </a:cubicBezTo>
                    <a:cubicBezTo>
                      <a:pt x="446111" y="34374"/>
                      <a:pt x="452436" y="28049"/>
                      <a:pt x="452436" y="20245"/>
                    </a:cubicBezTo>
                    <a:close/>
                    <a:moveTo>
                      <a:pt x="495199" y="20245"/>
                    </a:moveTo>
                    <a:cubicBezTo>
                      <a:pt x="495297" y="12348"/>
                      <a:pt x="488979" y="5867"/>
                      <a:pt x="481082" y="5768"/>
                    </a:cubicBezTo>
                    <a:cubicBezTo>
                      <a:pt x="481082" y="5768"/>
                      <a:pt x="481076" y="5768"/>
                      <a:pt x="481070" y="5768"/>
                    </a:cubicBezTo>
                    <a:cubicBezTo>
                      <a:pt x="473168" y="5658"/>
                      <a:pt x="466675" y="11977"/>
                      <a:pt x="466564" y="19880"/>
                    </a:cubicBezTo>
                    <a:cubicBezTo>
                      <a:pt x="466564" y="19885"/>
                      <a:pt x="466564" y="19891"/>
                      <a:pt x="466564" y="19897"/>
                    </a:cubicBezTo>
                    <a:cubicBezTo>
                      <a:pt x="466472" y="27800"/>
                      <a:pt x="472796" y="34281"/>
                      <a:pt x="480699" y="34374"/>
                    </a:cubicBezTo>
                    <a:cubicBezTo>
                      <a:pt x="480815" y="34374"/>
                      <a:pt x="480931" y="34374"/>
                      <a:pt x="481047" y="34374"/>
                    </a:cubicBezTo>
                    <a:cubicBezTo>
                      <a:pt x="488851" y="34374"/>
                      <a:pt x="495176" y="28049"/>
                      <a:pt x="495176" y="20245"/>
                    </a:cubicBezTo>
                    <a:close/>
                    <a:moveTo>
                      <a:pt x="537939" y="20245"/>
                    </a:moveTo>
                    <a:cubicBezTo>
                      <a:pt x="538037" y="12348"/>
                      <a:pt x="531719" y="5867"/>
                      <a:pt x="523822" y="5768"/>
                    </a:cubicBezTo>
                    <a:cubicBezTo>
                      <a:pt x="523822" y="5768"/>
                      <a:pt x="523816" y="5768"/>
                      <a:pt x="523810" y="5768"/>
                    </a:cubicBezTo>
                    <a:cubicBezTo>
                      <a:pt x="515913" y="5670"/>
                      <a:pt x="509432" y="11988"/>
                      <a:pt x="509333" y="19885"/>
                    </a:cubicBezTo>
                    <a:cubicBezTo>
                      <a:pt x="509333" y="19885"/>
                      <a:pt x="509333" y="19891"/>
                      <a:pt x="509333" y="19897"/>
                    </a:cubicBezTo>
                    <a:cubicBezTo>
                      <a:pt x="509235" y="27794"/>
                      <a:pt x="515559" y="34275"/>
                      <a:pt x="523462" y="34374"/>
                    </a:cubicBezTo>
                    <a:cubicBezTo>
                      <a:pt x="523462" y="34374"/>
                      <a:pt x="523462" y="34374"/>
                      <a:pt x="523462" y="34374"/>
                    </a:cubicBezTo>
                    <a:lnTo>
                      <a:pt x="523636" y="34374"/>
                    </a:lnTo>
                    <a:cubicBezTo>
                      <a:pt x="531469" y="34379"/>
                      <a:pt x="537846" y="28078"/>
                      <a:pt x="537939" y="20245"/>
                    </a:cubicBezTo>
                    <a:close/>
                    <a:moveTo>
                      <a:pt x="324588" y="133970"/>
                    </a:moveTo>
                    <a:cubicBezTo>
                      <a:pt x="324588" y="126067"/>
                      <a:pt x="318188" y="119668"/>
                      <a:pt x="310285" y="119662"/>
                    </a:cubicBezTo>
                    <a:cubicBezTo>
                      <a:pt x="302382" y="119662"/>
                      <a:pt x="295977" y="126067"/>
                      <a:pt x="295977" y="133970"/>
                    </a:cubicBezTo>
                    <a:cubicBezTo>
                      <a:pt x="295930" y="141867"/>
                      <a:pt x="302301" y="148308"/>
                      <a:pt x="310198" y="148354"/>
                    </a:cubicBezTo>
                    <a:cubicBezTo>
                      <a:pt x="310227" y="148354"/>
                      <a:pt x="310250" y="148354"/>
                      <a:pt x="310279" y="148354"/>
                    </a:cubicBezTo>
                    <a:lnTo>
                      <a:pt x="310279" y="148354"/>
                    </a:lnTo>
                    <a:cubicBezTo>
                      <a:pt x="318072" y="148453"/>
                      <a:pt x="324472" y="142221"/>
                      <a:pt x="324582" y="134429"/>
                    </a:cubicBezTo>
                    <a:cubicBezTo>
                      <a:pt x="324582" y="134312"/>
                      <a:pt x="324582" y="134191"/>
                      <a:pt x="324582" y="134075"/>
                    </a:cubicBezTo>
                    <a:close/>
                    <a:moveTo>
                      <a:pt x="367154" y="133970"/>
                    </a:moveTo>
                    <a:cubicBezTo>
                      <a:pt x="367159" y="126073"/>
                      <a:pt x="360760" y="119673"/>
                      <a:pt x="352862" y="119668"/>
                    </a:cubicBezTo>
                    <a:cubicBezTo>
                      <a:pt x="352857" y="119668"/>
                      <a:pt x="352851" y="119668"/>
                      <a:pt x="352845" y="119668"/>
                    </a:cubicBezTo>
                    <a:cubicBezTo>
                      <a:pt x="344948" y="119668"/>
                      <a:pt x="338542" y="126073"/>
                      <a:pt x="338542" y="133970"/>
                    </a:cubicBezTo>
                    <a:cubicBezTo>
                      <a:pt x="338542" y="141873"/>
                      <a:pt x="344948" y="148279"/>
                      <a:pt x="352851" y="148279"/>
                    </a:cubicBezTo>
                    <a:lnTo>
                      <a:pt x="353025" y="148279"/>
                    </a:lnTo>
                    <a:cubicBezTo>
                      <a:pt x="360823" y="148494"/>
                      <a:pt x="367316" y="142343"/>
                      <a:pt x="367531" y="134550"/>
                    </a:cubicBezTo>
                    <a:cubicBezTo>
                      <a:pt x="367531" y="134533"/>
                      <a:pt x="367531" y="134522"/>
                      <a:pt x="367531" y="134510"/>
                    </a:cubicBezTo>
                    <a:cubicBezTo>
                      <a:pt x="367531" y="134330"/>
                      <a:pt x="367531" y="134156"/>
                      <a:pt x="367531" y="133976"/>
                    </a:cubicBezTo>
                    <a:close/>
                    <a:moveTo>
                      <a:pt x="409893" y="133970"/>
                    </a:moveTo>
                    <a:cubicBezTo>
                      <a:pt x="409893" y="126067"/>
                      <a:pt x="403493" y="119668"/>
                      <a:pt x="395591" y="119662"/>
                    </a:cubicBezTo>
                    <a:cubicBezTo>
                      <a:pt x="387688" y="119662"/>
                      <a:pt x="381282" y="126067"/>
                      <a:pt x="381282" y="133970"/>
                    </a:cubicBezTo>
                    <a:cubicBezTo>
                      <a:pt x="381282" y="141867"/>
                      <a:pt x="387688" y="148273"/>
                      <a:pt x="395585" y="148273"/>
                    </a:cubicBezTo>
                    <a:cubicBezTo>
                      <a:pt x="395585" y="148273"/>
                      <a:pt x="395591" y="148273"/>
                      <a:pt x="395591" y="148273"/>
                    </a:cubicBezTo>
                    <a:lnTo>
                      <a:pt x="395591" y="148273"/>
                    </a:lnTo>
                    <a:cubicBezTo>
                      <a:pt x="403383" y="148371"/>
                      <a:pt x="409783" y="142140"/>
                      <a:pt x="409893" y="134347"/>
                    </a:cubicBezTo>
                    <a:cubicBezTo>
                      <a:pt x="409893" y="134231"/>
                      <a:pt x="409893" y="134110"/>
                      <a:pt x="409893" y="133993"/>
                    </a:cubicBezTo>
                    <a:close/>
                    <a:moveTo>
                      <a:pt x="452459" y="133970"/>
                    </a:moveTo>
                    <a:cubicBezTo>
                      <a:pt x="452465" y="126073"/>
                      <a:pt x="446065" y="119673"/>
                      <a:pt x="438168" y="119668"/>
                    </a:cubicBezTo>
                    <a:cubicBezTo>
                      <a:pt x="438162" y="119668"/>
                      <a:pt x="438156" y="119668"/>
                      <a:pt x="438151" y="119668"/>
                    </a:cubicBezTo>
                    <a:cubicBezTo>
                      <a:pt x="430254" y="119668"/>
                      <a:pt x="423848" y="126073"/>
                      <a:pt x="423848" y="133970"/>
                    </a:cubicBezTo>
                    <a:cubicBezTo>
                      <a:pt x="423848" y="141873"/>
                      <a:pt x="430254" y="148279"/>
                      <a:pt x="438156" y="148279"/>
                    </a:cubicBezTo>
                    <a:lnTo>
                      <a:pt x="438331" y="148279"/>
                    </a:lnTo>
                    <a:cubicBezTo>
                      <a:pt x="446129" y="148284"/>
                      <a:pt x="452453" y="141960"/>
                      <a:pt x="452459" y="134162"/>
                    </a:cubicBezTo>
                    <a:cubicBezTo>
                      <a:pt x="452459" y="134162"/>
                      <a:pt x="452459" y="134156"/>
                      <a:pt x="452459" y="134156"/>
                    </a:cubicBezTo>
                    <a:lnTo>
                      <a:pt x="452459" y="133976"/>
                    </a:lnTo>
                    <a:close/>
                    <a:moveTo>
                      <a:pt x="495199" y="133970"/>
                    </a:moveTo>
                    <a:cubicBezTo>
                      <a:pt x="495205" y="126073"/>
                      <a:pt x="488805" y="119673"/>
                      <a:pt x="480908" y="119668"/>
                    </a:cubicBezTo>
                    <a:cubicBezTo>
                      <a:pt x="480902" y="119668"/>
                      <a:pt x="480896" y="119668"/>
                      <a:pt x="480891" y="119668"/>
                    </a:cubicBezTo>
                    <a:cubicBezTo>
                      <a:pt x="472993" y="119668"/>
                      <a:pt x="466588" y="126073"/>
                      <a:pt x="466588" y="133970"/>
                    </a:cubicBezTo>
                    <a:cubicBezTo>
                      <a:pt x="466588" y="141873"/>
                      <a:pt x="472993" y="148279"/>
                      <a:pt x="480896" y="148279"/>
                    </a:cubicBezTo>
                    <a:lnTo>
                      <a:pt x="481070" y="148279"/>
                    </a:lnTo>
                    <a:cubicBezTo>
                      <a:pt x="488869" y="148284"/>
                      <a:pt x="495193" y="141960"/>
                      <a:pt x="495199" y="134162"/>
                    </a:cubicBezTo>
                    <a:cubicBezTo>
                      <a:pt x="495199" y="134162"/>
                      <a:pt x="495199" y="134156"/>
                      <a:pt x="495199" y="134156"/>
                    </a:cubicBezTo>
                    <a:lnTo>
                      <a:pt x="495199" y="133976"/>
                    </a:lnTo>
                    <a:close/>
                    <a:moveTo>
                      <a:pt x="537939" y="133970"/>
                    </a:moveTo>
                    <a:cubicBezTo>
                      <a:pt x="537944" y="126073"/>
                      <a:pt x="531539" y="119668"/>
                      <a:pt x="523642" y="119662"/>
                    </a:cubicBezTo>
                    <a:cubicBezTo>
                      <a:pt x="523642" y="119662"/>
                      <a:pt x="523636" y="119662"/>
                      <a:pt x="523636" y="119662"/>
                    </a:cubicBezTo>
                    <a:cubicBezTo>
                      <a:pt x="515733" y="119662"/>
                      <a:pt x="509327" y="126067"/>
                      <a:pt x="509327" y="133970"/>
                    </a:cubicBezTo>
                    <a:cubicBezTo>
                      <a:pt x="509281" y="141867"/>
                      <a:pt x="515652" y="148308"/>
                      <a:pt x="523549" y="148354"/>
                    </a:cubicBezTo>
                    <a:cubicBezTo>
                      <a:pt x="523578" y="148354"/>
                      <a:pt x="523601" y="148354"/>
                      <a:pt x="523630" y="148354"/>
                    </a:cubicBezTo>
                    <a:lnTo>
                      <a:pt x="523630" y="148354"/>
                    </a:lnTo>
                    <a:cubicBezTo>
                      <a:pt x="531423" y="148453"/>
                      <a:pt x="537823" y="142221"/>
                      <a:pt x="537933" y="134429"/>
                    </a:cubicBezTo>
                    <a:cubicBezTo>
                      <a:pt x="537933" y="134312"/>
                      <a:pt x="537933" y="134191"/>
                      <a:pt x="537933" y="134075"/>
                    </a:cubicBezTo>
                    <a:close/>
                    <a:moveTo>
                      <a:pt x="470295" y="298396"/>
                    </a:moveTo>
                    <a:cubicBezTo>
                      <a:pt x="470295" y="290499"/>
                      <a:pt x="463890" y="284093"/>
                      <a:pt x="455993" y="284093"/>
                    </a:cubicBezTo>
                    <a:cubicBezTo>
                      <a:pt x="448090" y="284093"/>
                      <a:pt x="441684" y="290499"/>
                      <a:pt x="441684" y="298402"/>
                    </a:cubicBezTo>
                    <a:cubicBezTo>
                      <a:pt x="441690" y="306305"/>
                      <a:pt x="448090" y="312704"/>
                      <a:pt x="455993" y="312704"/>
                    </a:cubicBezTo>
                    <a:lnTo>
                      <a:pt x="456167" y="312704"/>
                    </a:lnTo>
                    <a:cubicBezTo>
                      <a:pt x="463971" y="312704"/>
                      <a:pt x="470295" y="306380"/>
                      <a:pt x="470301" y="298576"/>
                    </a:cubicBezTo>
                    <a:cubicBezTo>
                      <a:pt x="470295" y="298634"/>
                      <a:pt x="470290" y="298564"/>
                      <a:pt x="470290" y="298500"/>
                    </a:cubicBezTo>
                    <a:close/>
                    <a:moveTo>
                      <a:pt x="513041" y="298396"/>
                    </a:moveTo>
                    <a:cubicBezTo>
                      <a:pt x="513035" y="290493"/>
                      <a:pt x="506635" y="284093"/>
                      <a:pt x="498733" y="284093"/>
                    </a:cubicBezTo>
                    <a:cubicBezTo>
                      <a:pt x="490830" y="284093"/>
                      <a:pt x="484430" y="290493"/>
                      <a:pt x="484424" y="298396"/>
                    </a:cubicBezTo>
                    <a:cubicBezTo>
                      <a:pt x="484424" y="306299"/>
                      <a:pt x="490830" y="312704"/>
                      <a:pt x="498733" y="312704"/>
                    </a:cubicBezTo>
                    <a:lnTo>
                      <a:pt x="498733" y="312704"/>
                    </a:lnTo>
                    <a:cubicBezTo>
                      <a:pt x="506525" y="312803"/>
                      <a:pt x="512925" y="306572"/>
                      <a:pt x="513041" y="298779"/>
                    </a:cubicBezTo>
                    <a:close/>
                    <a:moveTo>
                      <a:pt x="555601" y="298396"/>
                    </a:moveTo>
                    <a:cubicBezTo>
                      <a:pt x="555601" y="290499"/>
                      <a:pt x="549195" y="284093"/>
                      <a:pt x="541298" y="284093"/>
                    </a:cubicBezTo>
                    <a:cubicBezTo>
                      <a:pt x="533395" y="284093"/>
                      <a:pt x="526990" y="290499"/>
                      <a:pt x="526990" y="298402"/>
                    </a:cubicBezTo>
                    <a:cubicBezTo>
                      <a:pt x="526996" y="306305"/>
                      <a:pt x="533395" y="312704"/>
                      <a:pt x="541298" y="312704"/>
                    </a:cubicBezTo>
                    <a:lnTo>
                      <a:pt x="541472" y="312704"/>
                    </a:lnTo>
                    <a:cubicBezTo>
                      <a:pt x="549276" y="312704"/>
                      <a:pt x="555601" y="306380"/>
                      <a:pt x="555601" y="298576"/>
                    </a:cubicBezTo>
                    <a:lnTo>
                      <a:pt x="555601" y="298396"/>
                    </a:lnTo>
                    <a:close/>
                    <a:moveTo>
                      <a:pt x="598341" y="298396"/>
                    </a:moveTo>
                    <a:cubicBezTo>
                      <a:pt x="598341" y="290499"/>
                      <a:pt x="591935" y="284093"/>
                      <a:pt x="584038" y="284093"/>
                    </a:cubicBezTo>
                    <a:cubicBezTo>
                      <a:pt x="576141" y="284093"/>
                      <a:pt x="569735" y="290493"/>
                      <a:pt x="569730" y="298396"/>
                    </a:cubicBezTo>
                    <a:cubicBezTo>
                      <a:pt x="569730" y="306299"/>
                      <a:pt x="576135" y="312704"/>
                      <a:pt x="584038" y="312704"/>
                    </a:cubicBezTo>
                    <a:lnTo>
                      <a:pt x="584038" y="312704"/>
                    </a:lnTo>
                    <a:cubicBezTo>
                      <a:pt x="591830" y="312803"/>
                      <a:pt x="598231" y="306572"/>
                      <a:pt x="598341" y="298779"/>
                    </a:cubicBezTo>
                    <a:cubicBezTo>
                      <a:pt x="598341" y="298738"/>
                      <a:pt x="598341" y="298634"/>
                      <a:pt x="598335" y="298500"/>
                    </a:cubicBezTo>
                    <a:close/>
                    <a:moveTo>
                      <a:pt x="640906" y="298396"/>
                    </a:moveTo>
                    <a:cubicBezTo>
                      <a:pt x="640906" y="290499"/>
                      <a:pt x="634501" y="284093"/>
                      <a:pt x="626604" y="284093"/>
                    </a:cubicBezTo>
                    <a:cubicBezTo>
                      <a:pt x="618701" y="284093"/>
                      <a:pt x="612295" y="290499"/>
                      <a:pt x="612295" y="298402"/>
                    </a:cubicBezTo>
                    <a:cubicBezTo>
                      <a:pt x="612301" y="306305"/>
                      <a:pt x="618701" y="312704"/>
                      <a:pt x="626604" y="312704"/>
                    </a:cubicBezTo>
                    <a:lnTo>
                      <a:pt x="626778" y="312704"/>
                    </a:lnTo>
                    <a:cubicBezTo>
                      <a:pt x="634582" y="312704"/>
                      <a:pt x="640906" y="306380"/>
                      <a:pt x="640906" y="298576"/>
                    </a:cubicBezTo>
                    <a:lnTo>
                      <a:pt x="640906" y="298396"/>
                    </a:lnTo>
                    <a:close/>
                    <a:moveTo>
                      <a:pt x="683646" y="298396"/>
                    </a:moveTo>
                    <a:cubicBezTo>
                      <a:pt x="683646" y="290499"/>
                      <a:pt x="677241" y="284093"/>
                      <a:pt x="669343" y="284093"/>
                    </a:cubicBezTo>
                    <a:cubicBezTo>
                      <a:pt x="661447" y="284093"/>
                      <a:pt x="655041" y="290493"/>
                      <a:pt x="655035" y="298396"/>
                    </a:cubicBezTo>
                    <a:cubicBezTo>
                      <a:pt x="655035" y="306299"/>
                      <a:pt x="661441" y="312704"/>
                      <a:pt x="669343" y="312704"/>
                    </a:cubicBezTo>
                    <a:lnTo>
                      <a:pt x="669343" y="312704"/>
                    </a:lnTo>
                    <a:cubicBezTo>
                      <a:pt x="677136" y="312803"/>
                      <a:pt x="683536" y="306572"/>
                      <a:pt x="683646" y="298779"/>
                    </a:cubicBezTo>
                    <a:cubicBezTo>
                      <a:pt x="683646" y="298657"/>
                      <a:pt x="683646" y="298541"/>
                      <a:pt x="683646" y="298419"/>
                    </a:cubicBezTo>
                    <a:close/>
                    <a:moveTo>
                      <a:pt x="470295" y="415672"/>
                    </a:moveTo>
                    <a:cubicBezTo>
                      <a:pt x="470295" y="407769"/>
                      <a:pt x="463896" y="401370"/>
                      <a:pt x="455993" y="401364"/>
                    </a:cubicBezTo>
                    <a:cubicBezTo>
                      <a:pt x="448090" y="401364"/>
                      <a:pt x="441684" y="407769"/>
                      <a:pt x="441684" y="415672"/>
                    </a:cubicBezTo>
                    <a:cubicBezTo>
                      <a:pt x="441678" y="423569"/>
                      <a:pt x="448078" y="429969"/>
                      <a:pt x="455975" y="429975"/>
                    </a:cubicBezTo>
                    <a:cubicBezTo>
                      <a:pt x="455981" y="429975"/>
                      <a:pt x="455987" y="429975"/>
                      <a:pt x="455993" y="429975"/>
                    </a:cubicBezTo>
                    <a:lnTo>
                      <a:pt x="456167" y="429975"/>
                    </a:lnTo>
                    <a:cubicBezTo>
                      <a:pt x="463971" y="429998"/>
                      <a:pt x="470313" y="423691"/>
                      <a:pt x="470336" y="415887"/>
                    </a:cubicBezTo>
                    <a:cubicBezTo>
                      <a:pt x="470336" y="415521"/>
                      <a:pt x="470336" y="415156"/>
                      <a:pt x="470295" y="414790"/>
                    </a:cubicBezTo>
                    <a:close/>
                    <a:moveTo>
                      <a:pt x="513041" y="415672"/>
                    </a:moveTo>
                    <a:cubicBezTo>
                      <a:pt x="513041" y="407769"/>
                      <a:pt x="506635" y="401364"/>
                      <a:pt x="498733" y="401364"/>
                    </a:cubicBezTo>
                    <a:cubicBezTo>
                      <a:pt x="490830" y="401364"/>
                      <a:pt x="484424" y="407769"/>
                      <a:pt x="484424" y="415672"/>
                    </a:cubicBezTo>
                    <a:cubicBezTo>
                      <a:pt x="484424" y="423575"/>
                      <a:pt x="490830" y="429975"/>
                      <a:pt x="498733" y="429975"/>
                    </a:cubicBezTo>
                    <a:lnTo>
                      <a:pt x="498733" y="429975"/>
                    </a:lnTo>
                    <a:cubicBezTo>
                      <a:pt x="506531" y="430097"/>
                      <a:pt x="512954" y="423877"/>
                      <a:pt x="513076" y="416078"/>
                    </a:cubicBezTo>
                    <a:cubicBezTo>
                      <a:pt x="513076" y="416067"/>
                      <a:pt x="513076" y="416061"/>
                      <a:pt x="513076" y="416049"/>
                    </a:cubicBezTo>
                    <a:cubicBezTo>
                      <a:pt x="513076" y="415620"/>
                      <a:pt x="513076" y="415197"/>
                      <a:pt x="513041" y="414773"/>
                    </a:cubicBezTo>
                    <a:close/>
                    <a:moveTo>
                      <a:pt x="555601" y="415672"/>
                    </a:moveTo>
                    <a:cubicBezTo>
                      <a:pt x="555601" y="407769"/>
                      <a:pt x="549201" y="401370"/>
                      <a:pt x="541298" y="401364"/>
                    </a:cubicBezTo>
                    <a:cubicBezTo>
                      <a:pt x="533395" y="401364"/>
                      <a:pt x="526990" y="407769"/>
                      <a:pt x="526990" y="415672"/>
                    </a:cubicBezTo>
                    <a:cubicBezTo>
                      <a:pt x="526984" y="423569"/>
                      <a:pt x="533384" y="429969"/>
                      <a:pt x="541281" y="429975"/>
                    </a:cubicBezTo>
                    <a:cubicBezTo>
                      <a:pt x="541287" y="429975"/>
                      <a:pt x="541292" y="429975"/>
                      <a:pt x="541298" y="429975"/>
                    </a:cubicBezTo>
                    <a:lnTo>
                      <a:pt x="541472" y="429975"/>
                    </a:lnTo>
                    <a:cubicBezTo>
                      <a:pt x="549276" y="429998"/>
                      <a:pt x="555618" y="423691"/>
                      <a:pt x="555641" y="415887"/>
                    </a:cubicBezTo>
                    <a:cubicBezTo>
                      <a:pt x="555641" y="415521"/>
                      <a:pt x="555641" y="415156"/>
                      <a:pt x="555601" y="414790"/>
                    </a:cubicBezTo>
                    <a:close/>
                    <a:moveTo>
                      <a:pt x="598341" y="415672"/>
                    </a:moveTo>
                    <a:cubicBezTo>
                      <a:pt x="598346" y="407775"/>
                      <a:pt x="591941" y="401370"/>
                      <a:pt x="584044" y="401364"/>
                    </a:cubicBezTo>
                    <a:cubicBezTo>
                      <a:pt x="584044" y="401364"/>
                      <a:pt x="584038" y="401364"/>
                      <a:pt x="584038" y="401364"/>
                    </a:cubicBezTo>
                    <a:cubicBezTo>
                      <a:pt x="576135" y="401364"/>
                      <a:pt x="569730" y="407769"/>
                      <a:pt x="569730" y="415672"/>
                    </a:cubicBezTo>
                    <a:cubicBezTo>
                      <a:pt x="569735" y="423575"/>
                      <a:pt x="576135" y="429975"/>
                      <a:pt x="584038" y="429975"/>
                    </a:cubicBezTo>
                    <a:lnTo>
                      <a:pt x="584038" y="429975"/>
                    </a:lnTo>
                    <a:cubicBezTo>
                      <a:pt x="591842" y="430097"/>
                      <a:pt x="598259" y="423865"/>
                      <a:pt x="598381" y="416067"/>
                    </a:cubicBezTo>
                    <a:cubicBezTo>
                      <a:pt x="598381" y="416061"/>
                      <a:pt x="598381" y="416055"/>
                      <a:pt x="598381" y="416049"/>
                    </a:cubicBezTo>
                    <a:cubicBezTo>
                      <a:pt x="598381" y="415620"/>
                      <a:pt x="598381" y="415197"/>
                      <a:pt x="598341" y="414773"/>
                    </a:cubicBezTo>
                    <a:close/>
                    <a:moveTo>
                      <a:pt x="640906" y="415672"/>
                    </a:moveTo>
                    <a:cubicBezTo>
                      <a:pt x="640906" y="407769"/>
                      <a:pt x="634507" y="401370"/>
                      <a:pt x="626604" y="401364"/>
                    </a:cubicBezTo>
                    <a:cubicBezTo>
                      <a:pt x="618701" y="401364"/>
                      <a:pt x="612295" y="407769"/>
                      <a:pt x="612295" y="415672"/>
                    </a:cubicBezTo>
                    <a:cubicBezTo>
                      <a:pt x="612290" y="423569"/>
                      <a:pt x="618689" y="429969"/>
                      <a:pt x="626586" y="429975"/>
                    </a:cubicBezTo>
                    <a:cubicBezTo>
                      <a:pt x="626592" y="429975"/>
                      <a:pt x="626598" y="429975"/>
                      <a:pt x="626604" y="429975"/>
                    </a:cubicBezTo>
                    <a:lnTo>
                      <a:pt x="626778" y="429975"/>
                    </a:lnTo>
                    <a:cubicBezTo>
                      <a:pt x="634582" y="429998"/>
                      <a:pt x="640924" y="423691"/>
                      <a:pt x="640947" y="415887"/>
                    </a:cubicBezTo>
                    <a:cubicBezTo>
                      <a:pt x="640947" y="415521"/>
                      <a:pt x="640947" y="415156"/>
                      <a:pt x="640906" y="414790"/>
                    </a:cubicBezTo>
                    <a:close/>
                    <a:moveTo>
                      <a:pt x="683646" y="415672"/>
                    </a:moveTo>
                    <a:cubicBezTo>
                      <a:pt x="683652" y="407775"/>
                      <a:pt x="677246" y="401370"/>
                      <a:pt x="669349" y="401364"/>
                    </a:cubicBezTo>
                    <a:cubicBezTo>
                      <a:pt x="669349" y="401364"/>
                      <a:pt x="669343" y="401364"/>
                      <a:pt x="669343" y="401364"/>
                    </a:cubicBezTo>
                    <a:cubicBezTo>
                      <a:pt x="661441" y="401364"/>
                      <a:pt x="655035" y="407769"/>
                      <a:pt x="655035" y="415672"/>
                    </a:cubicBezTo>
                    <a:cubicBezTo>
                      <a:pt x="655041" y="423575"/>
                      <a:pt x="661441" y="429975"/>
                      <a:pt x="669343" y="429975"/>
                    </a:cubicBezTo>
                    <a:lnTo>
                      <a:pt x="669343" y="429975"/>
                    </a:lnTo>
                    <a:cubicBezTo>
                      <a:pt x="677148" y="430097"/>
                      <a:pt x="683565" y="423865"/>
                      <a:pt x="683687" y="416067"/>
                    </a:cubicBezTo>
                    <a:cubicBezTo>
                      <a:pt x="683687" y="416061"/>
                      <a:pt x="683687" y="416055"/>
                      <a:pt x="683687" y="416049"/>
                    </a:cubicBezTo>
                    <a:cubicBezTo>
                      <a:pt x="683687" y="415620"/>
                      <a:pt x="683687" y="415197"/>
                      <a:pt x="683646" y="4147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21"/>
              <p:cNvSpPr/>
              <p:nvPr/>
            </p:nvSpPr>
            <p:spPr>
              <a:xfrm>
                <a:off x="481797" y="-151591"/>
                <a:ext cx="593786" cy="371876"/>
              </a:xfrm>
              <a:custGeom>
                <a:avLst/>
                <a:gdLst/>
                <a:ahLst/>
                <a:cxnLst/>
                <a:rect l="l" t="t" r="r" b="b"/>
                <a:pathLst>
                  <a:path w="678612" h="425001" extrusionOk="0">
                    <a:moveTo>
                      <a:pt x="68497" y="32459"/>
                    </a:moveTo>
                    <a:lnTo>
                      <a:pt x="18870" y="32459"/>
                    </a:lnTo>
                    <a:cubicBezTo>
                      <a:pt x="12093" y="33271"/>
                      <a:pt x="5937" y="28438"/>
                      <a:pt x="5119" y="21661"/>
                    </a:cubicBezTo>
                    <a:cubicBezTo>
                      <a:pt x="4306" y="14884"/>
                      <a:pt x="9140" y="8727"/>
                      <a:pt x="15917" y="7909"/>
                    </a:cubicBezTo>
                    <a:cubicBezTo>
                      <a:pt x="16897" y="7793"/>
                      <a:pt x="17889" y="7793"/>
                      <a:pt x="18870" y="7909"/>
                    </a:cubicBezTo>
                    <a:lnTo>
                      <a:pt x="68497" y="7909"/>
                    </a:lnTo>
                    <a:cubicBezTo>
                      <a:pt x="75274" y="7097"/>
                      <a:pt x="81431" y="11930"/>
                      <a:pt x="82249" y="18707"/>
                    </a:cubicBezTo>
                    <a:cubicBezTo>
                      <a:pt x="83061" y="25484"/>
                      <a:pt x="78228" y="31641"/>
                      <a:pt x="71451" y="32459"/>
                    </a:cubicBezTo>
                    <a:cubicBezTo>
                      <a:pt x="70470" y="32575"/>
                      <a:pt x="69478" y="32575"/>
                      <a:pt x="68497" y="32459"/>
                    </a:cubicBezTo>
                    <a:close/>
                    <a:moveTo>
                      <a:pt x="80862" y="77137"/>
                    </a:moveTo>
                    <a:cubicBezTo>
                      <a:pt x="80862" y="70307"/>
                      <a:pt x="75327" y="64772"/>
                      <a:pt x="68497" y="64772"/>
                    </a:cubicBezTo>
                    <a:lnTo>
                      <a:pt x="18870" y="64772"/>
                    </a:lnTo>
                    <a:cubicBezTo>
                      <a:pt x="12093" y="63960"/>
                      <a:pt x="5931" y="68793"/>
                      <a:pt x="5119" y="75576"/>
                    </a:cubicBezTo>
                    <a:cubicBezTo>
                      <a:pt x="5119" y="75576"/>
                      <a:pt x="5119" y="75576"/>
                      <a:pt x="5119" y="75576"/>
                    </a:cubicBezTo>
                    <a:cubicBezTo>
                      <a:pt x="4306" y="82353"/>
                      <a:pt x="9140" y="88509"/>
                      <a:pt x="15917" y="89321"/>
                    </a:cubicBezTo>
                    <a:cubicBezTo>
                      <a:pt x="15917" y="89321"/>
                      <a:pt x="15917" y="89321"/>
                      <a:pt x="15917" y="89321"/>
                    </a:cubicBezTo>
                    <a:cubicBezTo>
                      <a:pt x="16897" y="89443"/>
                      <a:pt x="17889" y="89443"/>
                      <a:pt x="18870" y="89321"/>
                    </a:cubicBezTo>
                    <a:lnTo>
                      <a:pt x="68497" y="89321"/>
                    </a:lnTo>
                    <a:cubicBezTo>
                      <a:pt x="75228" y="89420"/>
                      <a:pt x="80763" y="84047"/>
                      <a:pt x="80862" y="77316"/>
                    </a:cubicBezTo>
                    <a:cubicBezTo>
                      <a:pt x="80862" y="77316"/>
                      <a:pt x="80862" y="77316"/>
                      <a:pt x="80862" y="77316"/>
                    </a:cubicBezTo>
                    <a:close/>
                    <a:moveTo>
                      <a:pt x="80862" y="133999"/>
                    </a:moveTo>
                    <a:cubicBezTo>
                      <a:pt x="80862" y="127176"/>
                      <a:pt x="75327" y="121640"/>
                      <a:pt x="68503" y="121640"/>
                    </a:cubicBezTo>
                    <a:cubicBezTo>
                      <a:pt x="68503" y="121640"/>
                      <a:pt x="68497" y="121640"/>
                      <a:pt x="68497" y="121640"/>
                    </a:cubicBezTo>
                    <a:lnTo>
                      <a:pt x="18870" y="121640"/>
                    </a:lnTo>
                    <a:cubicBezTo>
                      <a:pt x="12093" y="120822"/>
                      <a:pt x="5937" y="125655"/>
                      <a:pt x="5119" y="132427"/>
                    </a:cubicBezTo>
                    <a:cubicBezTo>
                      <a:pt x="5119" y="132433"/>
                      <a:pt x="5119" y="132433"/>
                      <a:pt x="5119" y="132438"/>
                    </a:cubicBezTo>
                    <a:cubicBezTo>
                      <a:pt x="4306" y="139215"/>
                      <a:pt x="9140" y="145372"/>
                      <a:pt x="15917" y="146190"/>
                    </a:cubicBezTo>
                    <a:cubicBezTo>
                      <a:pt x="16897" y="146306"/>
                      <a:pt x="17889" y="146306"/>
                      <a:pt x="18870" y="146190"/>
                    </a:cubicBezTo>
                    <a:lnTo>
                      <a:pt x="68497" y="146190"/>
                    </a:lnTo>
                    <a:cubicBezTo>
                      <a:pt x="75228" y="146288"/>
                      <a:pt x="80763" y="140915"/>
                      <a:pt x="80862" y="134185"/>
                    </a:cubicBezTo>
                    <a:cubicBezTo>
                      <a:pt x="80862" y="134185"/>
                      <a:pt x="80862" y="134179"/>
                      <a:pt x="80862" y="134179"/>
                    </a:cubicBezTo>
                    <a:close/>
                    <a:moveTo>
                      <a:pt x="80862" y="190862"/>
                    </a:moveTo>
                    <a:cubicBezTo>
                      <a:pt x="80862" y="184032"/>
                      <a:pt x="75327" y="178497"/>
                      <a:pt x="68497" y="178497"/>
                    </a:cubicBezTo>
                    <a:lnTo>
                      <a:pt x="18870" y="178497"/>
                    </a:lnTo>
                    <a:cubicBezTo>
                      <a:pt x="12093" y="177685"/>
                      <a:pt x="5937" y="182518"/>
                      <a:pt x="5119" y="189295"/>
                    </a:cubicBezTo>
                    <a:cubicBezTo>
                      <a:pt x="4306" y="196072"/>
                      <a:pt x="9140" y="202229"/>
                      <a:pt x="15917" y="203047"/>
                    </a:cubicBezTo>
                    <a:cubicBezTo>
                      <a:pt x="16897" y="203163"/>
                      <a:pt x="17889" y="203163"/>
                      <a:pt x="18870" y="203047"/>
                    </a:cubicBezTo>
                    <a:lnTo>
                      <a:pt x="68497" y="203047"/>
                    </a:lnTo>
                    <a:cubicBezTo>
                      <a:pt x="75228" y="203145"/>
                      <a:pt x="80763" y="197772"/>
                      <a:pt x="80862" y="191042"/>
                    </a:cubicBezTo>
                    <a:cubicBezTo>
                      <a:pt x="80862" y="191042"/>
                      <a:pt x="80862" y="191036"/>
                      <a:pt x="80862" y="191036"/>
                    </a:cubicBezTo>
                    <a:close/>
                    <a:moveTo>
                      <a:pt x="80862" y="247724"/>
                    </a:moveTo>
                    <a:cubicBezTo>
                      <a:pt x="80862" y="240895"/>
                      <a:pt x="75327" y="235360"/>
                      <a:pt x="68497" y="235360"/>
                    </a:cubicBezTo>
                    <a:lnTo>
                      <a:pt x="18870" y="235360"/>
                    </a:lnTo>
                    <a:cubicBezTo>
                      <a:pt x="12093" y="234547"/>
                      <a:pt x="5937" y="239381"/>
                      <a:pt x="5119" y="246158"/>
                    </a:cubicBezTo>
                    <a:cubicBezTo>
                      <a:pt x="4306" y="252935"/>
                      <a:pt x="9140" y="259091"/>
                      <a:pt x="15917" y="259909"/>
                    </a:cubicBezTo>
                    <a:cubicBezTo>
                      <a:pt x="16897" y="260025"/>
                      <a:pt x="17889" y="260025"/>
                      <a:pt x="18870" y="259909"/>
                    </a:cubicBezTo>
                    <a:lnTo>
                      <a:pt x="68497" y="259909"/>
                    </a:lnTo>
                    <a:cubicBezTo>
                      <a:pt x="75228" y="260008"/>
                      <a:pt x="80763" y="254635"/>
                      <a:pt x="80862" y="247904"/>
                    </a:cubicBezTo>
                    <a:cubicBezTo>
                      <a:pt x="80862" y="247904"/>
                      <a:pt x="80862" y="247898"/>
                      <a:pt x="80862" y="247898"/>
                    </a:cubicBezTo>
                    <a:close/>
                    <a:moveTo>
                      <a:pt x="80862" y="304587"/>
                    </a:moveTo>
                    <a:cubicBezTo>
                      <a:pt x="80856" y="297758"/>
                      <a:pt x="75327" y="292228"/>
                      <a:pt x="68497" y="292228"/>
                    </a:cubicBezTo>
                    <a:lnTo>
                      <a:pt x="18870" y="292228"/>
                    </a:lnTo>
                    <a:cubicBezTo>
                      <a:pt x="12041" y="292228"/>
                      <a:pt x="6506" y="297763"/>
                      <a:pt x="6506" y="304593"/>
                    </a:cubicBezTo>
                    <a:cubicBezTo>
                      <a:pt x="6506" y="311323"/>
                      <a:pt x="11960" y="316778"/>
                      <a:pt x="18690" y="316778"/>
                    </a:cubicBezTo>
                    <a:lnTo>
                      <a:pt x="68497" y="316778"/>
                    </a:lnTo>
                    <a:cubicBezTo>
                      <a:pt x="75228" y="316876"/>
                      <a:pt x="80763" y="311503"/>
                      <a:pt x="80862" y="304773"/>
                    </a:cubicBezTo>
                    <a:cubicBezTo>
                      <a:pt x="80862" y="304773"/>
                      <a:pt x="80862" y="304773"/>
                      <a:pt x="80862" y="304773"/>
                    </a:cubicBezTo>
                    <a:close/>
                    <a:moveTo>
                      <a:pt x="80862" y="361450"/>
                    </a:moveTo>
                    <a:cubicBezTo>
                      <a:pt x="80862" y="354719"/>
                      <a:pt x="75408" y="349265"/>
                      <a:pt x="68677" y="349265"/>
                    </a:cubicBezTo>
                    <a:lnTo>
                      <a:pt x="18870" y="349265"/>
                    </a:lnTo>
                    <a:cubicBezTo>
                      <a:pt x="12140" y="349166"/>
                      <a:pt x="6604" y="354539"/>
                      <a:pt x="6506" y="361270"/>
                    </a:cubicBezTo>
                    <a:cubicBezTo>
                      <a:pt x="6506" y="361270"/>
                      <a:pt x="6506" y="361275"/>
                      <a:pt x="6506" y="361275"/>
                    </a:cubicBezTo>
                    <a:lnTo>
                      <a:pt x="6506" y="361450"/>
                    </a:lnTo>
                    <a:cubicBezTo>
                      <a:pt x="6506" y="368279"/>
                      <a:pt x="12041" y="373814"/>
                      <a:pt x="18870" y="373814"/>
                    </a:cubicBezTo>
                    <a:lnTo>
                      <a:pt x="68497" y="373814"/>
                    </a:lnTo>
                    <a:cubicBezTo>
                      <a:pt x="75123" y="373820"/>
                      <a:pt x="80578" y="368604"/>
                      <a:pt x="80862" y="361983"/>
                    </a:cubicBezTo>
                    <a:close/>
                    <a:moveTo>
                      <a:pt x="80862" y="418312"/>
                    </a:moveTo>
                    <a:cubicBezTo>
                      <a:pt x="80862" y="411581"/>
                      <a:pt x="75408" y="406127"/>
                      <a:pt x="68677" y="406127"/>
                    </a:cubicBezTo>
                    <a:lnTo>
                      <a:pt x="18870" y="406127"/>
                    </a:lnTo>
                    <a:cubicBezTo>
                      <a:pt x="12093" y="405315"/>
                      <a:pt x="5931" y="410148"/>
                      <a:pt x="5119" y="416931"/>
                    </a:cubicBezTo>
                    <a:cubicBezTo>
                      <a:pt x="5119" y="416931"/>
                      <a:pt x="5119" y="416931"/>
                      <a:pt x="5119" y="416931"/>
                    </a:cubicBezTo>
                    <a:cubicBezTo>
                      <a:pt x="4306" y="423708"/>
                      <a:pt x="9140" y="429864"/>
                      <a:pt x="15917" y="430677"/>
                    </a:cubicBezTo>
                    <a:cubicBezTo>
                      <a:pt x="15917" y="430677"/>
                      <a:pt x="15917" y="430677"/>
                      <a:pt x="15917" y="430677"/>
                    </a:cubicBezTo>
                    <a:cubicBezTo>
                      <a:pt x="16897" y="430799"/>
                      <a:pt x="17889" y="430799"/>
                      <a:pt x="18870" y="430677"/>
                    </a:cubicBezTo>
                    <a:lnTo>
                      <a:pt x="68497" y="430677"/>
                    </a:lnTo>
                    <a:cubicBezTo>
                      <a:pt x="75327" y="430671"/>
                      <a:pt x="80856" y="425141"/>
                      <a:pt x="80856" y="418312"/>
                    </a:cubicBezTo>
                    <a:close/>
                    <a:moveTo>
                      <a:pt x="267006" y="20274"/>
                    </a:moveTo>
                    <a:cubicBezTo>
                      <a:pt x="267104" y="13543"/>
                      <a:pt x="261731" y="8008"/>
                      <a:pt x="255001" y="7909"/>
                    </a:cubicBezTo>
                    <a:cubicBezTo>
                      <a:pt x="255001" y="7909"/>
                      <a:pt x="255001" y="7909"/>
                      <a:pt x="255001" y="7909"/>
                    </a:cubicBezTo>
                    <a:lnTo>
                      <a:pt x="124124" y="7909"/>
                    </a:lnTo>
                    <a:cubicBezTo>
                      <a:pt x="117347" y="7097"/>
                      <a:pt x="111191" y="11930"/>
                      <a:pt x="110378" y="18707"/>
                    </a:cubicBezTo>
                    <a:cubicBezTo>
                      <a:pt x="110378" y="18707"/>
                      <a:pt x="110378" y="18707"/>
                      <a:pt x="110378" y="18707"/>
                    </a:cubicBezTo>
                    <a:cubicBezTo>
                      <a:pt x="109560" y="25484"/>
                      <a:pt x="114394" y="31641"/>
                      <a:pt x="121170" y="32459"/>
                    </a:cubicBezTo>
                    <a:cubicBezTo>
                      <a:pt x="121170" y="32459"/>
                      <a:pt x="121176" y="32459"/>
                      <a:pt x="121176" y="32459"/>
                    </a:cubicBezTo>
                    <a:cubicBezTo>
                      <a:pt x="122157" y="32575"/>
                      <a:pt x="123143" y="32575"/>
                      <a:pt x="124124" y="32459"/>
                    </a:cubicBezTo>
                    <a:lnTo>
                      <a:pt x="254821" y="32459"/>
                    </a:lnTo>
                    <a:cubicBezTo>
                      <a:pt x="261552" y="32459"/>
                      <a:pt x="267006" y="27005"/>
                      <a:pt x="267006" y="20274"/>
                    </a:cubicBezTo>
                    <a:close/>
                    <a:moveTo>
                      <a:pt x="267006" y="77137"/>
                    </a:moveTo>
                    <a:cubicBezTo>
                      <a:pt x="267104" y="70406"/>
                      <a:pt x="261731" y="64871"/>
                      <a:pt x="255001" y="64772"/>
                    </a:cubicBezTo>
                    <a:cubicBezTo>
                      <a:pt x="255001" y="64772"/>
                      <a:pt x="255001" y="64772"/>
                      <a:pt x="255001" y="64772"/>
                    </a:cubicBezTo>
                    <a:lnTo>
                      <a:pt x="124124" y="64772"/>
                    </a:lnTo>
                    <a:cubicBezTo>
                      <a:pt x="117347" y="63960"/>
                      <a:pt x="111191" y="68793"/>
                      <a:pt x="110378" y="75570"/>
                    </a:cubicBezTo>
                    <a:cubicBezTo>
                      <a:pt x="110378" y="75570"/>
                      <a:pt x="110378" y="75576"/>
                      <a:pt x="110378" y="75576"/>
                    </a:cubicBezTo>
                    <a:cubicBezTo>
                      <a:pt x="109566" y="82353"/>
                      <a:pt x="114399" y="88509"/>
                      <a:pt x="121176" y="89321"/>
                    </a:cubicBezTo>
                    <a:cubicBezTo>
                      <a:pt x="121176" y="89321"/>
                      <a:pt x="121176" y="89321"/>
                      <a:pt x="121176" y="89321"/>
                    </a:cubicBezTo>
                    <a:cubicBezTo>
                      <a:pt x="122157" y="89443"/>
                      <a:pt x="123143" y="89443"/>
                      <a:pt x="124124" y="89321"/>
                    </a:cubicBezTo>
                    <a:lnTo>
                      <a:pt x="254821" y="89321"/>
                    </a:lnTo>
                    <a:cubicBezTo>
                      <a:pt x="261552" y="89321"/>
                      <a:pt x="267006" y="83867"/>
                      <a:pt x="267006" y="77137"/>
                    </a:cubicBezTo>
                    <a:close/>
                    <a:moveTo>
                      <a:pt x="267006" y="133999"/>
                    </a:moveTo>
                    <a:cubicBezTo>
                      <a:pt x="267104" y="127274"/>
                      <a:pt x="261726" y="121739"/>
                      <a:pt x="255001" y="121640"/>
                    </a:cubicBezTo>
                    <a:lnTo>
                      <a:pt x="124124" y="121640"/>
                    </a:lnTo>
                    <a:cubicBezTo>
                      <a:pt x="117353" y="120822"/>
                      <a:pt x="111196" y="125650"/>
                      <a:pt x="110378" y="132427"/>
                    </a:cubicBezTo>
                    <a:cubicBezTo>
                      <a:pt x="110378" y="132427"/>
                      <a:pt x="110378" y="132433"/>
                      <a:pt x="110378" y="132438"/>
                    </a:cubicBezTo>
                    <a:cubicBezTo>
                      <a:pt x="109566" y="139215"/>
                      <a:pt x="114399" y="145372"/>
                      <a:pt x="121176" y="146190"/>
                    </a:cubicBezTo>
                    <a:cubicBezTo>
                      <a:pt x="122157" y="146306"/>
                      <a:pt x="123143" y="146306"/>
                      <a:pt x="124124" y="146190"/>
                    </a:cubicBezTo>
                    <a:lnTo>
                      <a:pt x="254821" y="146190"/>
                    </a:lnTo>
                    <a:cubicBezTo>
                      <a:pt x="261552" y="146190"/>
                      <a:pt x="267006" y="140736"/>
                      <a:pt x="267006" y="134005"/>
                    </a:cubicBezTo>
                    <a:close/>
                    <a:moveTo>
                      <a:pt x="267006" y="190862"/>
                    </a:moveTo>
                    <a:cubicBezTo>
                      <a:pt x="267104" y="184131"/>
                      <a:pt x="261731" y="178596"/>
                      <a:pt x="255001" y="178497"/>
                    </a:cubicBezTo>
                    <a:cubicBezTo>
                      <a:pt x="255001" y="178497"/>
                      <a:pt x="255001" y="178497"/>
                      <a:pt x="255001" y="178497"/>
                    </a:cubicBezTo>
                    <a:lnTo>
                      <a:pt x="124124" y="178497"/>
                    </a:lnTo>
                    <a:cubicBezTo>
                      <a:pt x="117347" y="177685"/>
                      <a:pt x="111191" y="182518"/>
                      <a:pt x="110378" y="189295"/>
                    </a:cubicBezTo>
                    <a:cubicBezTo>
                      <a:pt x="110378" y="189295"/>
                      <a:pt x="110378" y="189295"/>
                      <a:pt x="110378" y="189295"/>
                    </a:cubicBezTo>
                    <a:cubicBezTo>
                      <a:pt x="109566" y="196072"/>
                      <a:pt x="114399" y="202229"/>
                      <a:pt x="121176" y="203047"/>
                    </a:cubicBezTo>
                    <a:cubicBezTo>
                      <a:pt x="122157" y="203163"/>
                      <a:pt x="123143" y="203163"/>
                      <a:pt x="124124" y="203047"/>
                    </a:cubicBezTo>
                    <a:lnTo>
                      <a:pt x="254821" y="203047"/>
                    </a:lnTo>
                    <a:cubicBezTo>
                      <a:pt x="261552" y="203047"/>
                      <a:pt x="267006" y="197592"/>
                      <a:pt x="267006" y="190862"/>
                    </a:cubicBezTo>
                    <a:close/>
                    <a:moveTo>
                      <a:pt x="267006" y="247724"/>
                    </a:moveTo>
                    <a:cubicBezTo>
                      <a:pt x="267104" y="240994"/>
                      <a:pt x="261731" y="235458"/>
                      <a:pt x="255001" y="235360"/>
                    </a:cubicBezTo>
                    <a:cubicBezTo>
                      <a:pt x="255001" y="235360"/>
                      <a:pt x="255001" y="235360"/>
                      <a:pt x="255001" y="235360"/>
                    </a:cubicBezTo>
                    <a:lnTo>
                      <a:pt x="124124" y="235360"/>
                    </a:lnTo>
                    <a:cubicBezTo>
                      <a:pt x="117347" y="234547"/>
                      <a:pt x="111191" y="239381"/>
                      <a:pt x="110378" y="246158"/>
                    </a:cubicBezTo>
                    <a:cubicBezTo>
                      <a:pt x="110378" y="246158"/>
                      <a:pt x="110378" y="246158"/>
                      <a:pt x="110378" y="246158"/>
                    </a:cubicBezTo>
                    <a:cubicBezTo>
                      <a:pt x="109560" y="252935"/>
                      <a:pt x="114394" y="259091"/>
                      <a:pt x="121170" y="259909"/>
                    </a:cubicBezTo>
                    <a:cubicBezTo>
                      <a:pt x="121170" y="259909"/>
                      <a:pt x="121176" y="259909"/>
                      <a:pt x="121176" y="259909"/>
                    </a:cubicBezTo>
                    <a:cubicBezTo>
                      <a:pt x="122157" y="260025"/>
                      <a:pt x="123143" y="260025"/>
                      <a:pt x="124124" y="259909"/>
                    </a:cubicBezTo>
                    <a:lnTo>
                      <a:pt x="254821" y="259909"/>
                    </a:lnTo>
                    <a:cubicBezTo>
                      <a:pt x="261552" y="259909"/>
                      <a:pt x="267006" y="254455"/>
                      <a:pt x="267006" y="247724"/>
                    </a:cubicBezTo>
                    <a:close/>
                    <a:moveTo>
                      <a:pt x="423488" y="304587"/>
                    </a:moveTo>
                    <a:cubicBezTo>
                      <a:pt x="423488" y="297758"/>
                      <a:pt x="417953" y="292222"/>
                      <a:pt x="411123" y="292222"/>
                    </a:cubicBezTo>
                    <a:lnTo>
                      <a:pt x="280606" y="292222"/>
                    </a:lnTo>
                    <a:cubicBezTo>
                      <a:pt x="273777" y="292222"/>
                      <a:pt x="268242" y="297758"/>
                      <a:pt x="268242" y="304587"/>
                    </a:cubicBezTo>
                    <a:cubicBezTo>
                      <a:pt x="268242" y="311318"/>
                      <a:pt x="273696" y="316772"/>
                      <a:pt x="280427" y="316772"/>
                    </a:cubicBezTo>
                    <a:lnTo>
                      <a:pt x="411123" y="316772"/>
                    </a:lnTo>
                    <a:cubicBezTo>
                      <a:pt x="417854" y="316870"/>
                      <a:pt x="423390" y="311497"/>
                      <a:pt x="423488" y="304767"/>
                    </a:cubicBezTo>
                    <a:cubicBezTo>
                      <a:pt x="423488" y="304767"/>
                      <a:pt x="423488" y="304767"/>
                      <a:pt x="423488" y="304767"/>
                    </a:cubicBezTo>
                    <a:close/>
                    <a:moveTo>
                      <a:pt x="423488" y="361450"/>
                    </a:moveTo>
                    <a:cubicBezTo>
                      <a:pt x="423488" y="354719"/>
                      <a:pt x="418034" y="349265"/>
                      <a:pt x="411303" y="349265"/>
                    </a:cubicBezTo>
                    <a:lnTo>
                      <a:pt x="280606" y="349265"/>
                    </a:lnTo>
                    <a:cubicBezTo>
                      <a:pt x="273876" y="349166"/>
                      <a:pt x="268346" y="354545"/>
                      <a:pt x="268247" y="361275"/>
                    </a:cubicBezTo>
                    <a:cubicBezTo>
                      <a:pt x="268247" y="361275"/>
                      <a:pt x="268247" y="361275"/>
                      <a:pt x="268247" y="361275"/>
                    </a:cubicBezTo>
                    <a:cubicBezTo>
                      <a:pt x="268247" y="361334"/>
                      <a:pt x="268247" y="361391"/>
                      <a:pt x="268247" y="361450"/>
                    </a:cubicBezTo>
                    <a:cubicBezTo>
                      <a:pt x="268247" y="368279"/>
                      <a:pt x="273783" y="373814"/>
                      <a:pt x="280612" y="373814"/>
                    </a:cubicBezTo>
                    <a:lnTo>
                      <a:pt x="411123" y="373814"/>
                    </a:lnTo>
                    <a:cubicBezTo>
                      <a:pt x="417750" y="373820"/>
                      <a:pt x="423204" y="368604"/>
                      <a:pt x="423488" y="361983"/>
                    </a:cubicBezTo>
                    <a:close/>
                    <a:moveTo>
                      <a:pt x="423488" y="418312"/>
                    </a:moveTo>
                    <a:cubicBezTo>
                      <a:pt x="423488" y="411581"/>
                      <a:pt x="418034" y="406127"/>
                      <a:pt x="411303" y="406127"/>
                    </a:cubicBezTo>
                    <a:lnTo>
                      <a:pt x="280606" y="406127"/>
                    </a:lnTo>
                    <a:cubicBezTo>
                      <a:pt x="273829" y="405315"/>
                      <a:pt x="267673" y="410154"/>
                      <a:pt x="266855" y="416931"/>
                    </a:cubicBezTo>
                    <a:cubicBezTo>
                      <a:pt x="266043" y="423708"/>
                      <a:pt x="270876" y="429864"/>
                      <a:pt x="277653" y="430677"/>
                    </a:cubicBezTo>
                    <a:cubicBezTo>
                      <a:pt x="277653" y="430677"/>
                      <a:pt x="277659" y="430677"/>
                      <a:pt x="277659" y="430677"/>
                    </a:cubicBezTo>
                    <a:cubicBezTo>
                      <a:pt x="278639" y="430799"/>
                      <a:pt x="279626" y="430799"/>
                      <a:pt x="280606" y="430677"/>
                    </a:cubicBezTo>
                    <a:lnTo>
                      <a:pt x="411123" y="430677"/>
                    </a:lnTo>
                    <a:cubicBezTo>
                      <a:pt x="417953" y="430677"/>
                      <a:pt x="423482" y="425147"/>
                      <a:pt x="423488" y="418318"/>
                    </a:cubicBezTo>
                    <a:close/>
                    <a:moveTo>
                      <a:pt x="324582" y="20274"/>
                    </a:moveTo>
                    <a:cubicBezTo>
                      <a:pt x="324692" y="12377"/>
                      <a:pt x="318385" y="5878"/>
                      <a:pt x="310482" y="5768"/>
                    </a:cubicBezTo>
                    <a:cubicBezTo>
                      <a:pt x="310477" y="5768"/>
                      <a:pt x="310465" y="5768"/>
                      <a:pt x="310453" y="5768"/>
                    </a:cubicBezTo>
                    <a:cubicBezTo>
                      <a:pt x="302557" y="5670"/>
                      <a:pt x="296075" y="11988"/>
                      <a:pt x="295977" y="19885"/>
                    </a:cubicBezTo>
                    <a:cubicBezTo>
                      <a:pt x="295977" y="19885"/>
                      <a:pt x="295977" y="19891"/>
                      <a:pt x="295977" y="19897"/>
                    </a:cubicBezTo>
                    <a:cubicBezTo>
                      <a:pt x="295866" y="27800"/>
                      <a:pt x="302185" y="34292"/>
                      <a:pt x="310088" y="34403"/>
                    </a:cubicBezTo>
                    <a:cubicBezTo>
                      <a:pt x="310094" y="34403"/>
                      <a:pt x="310100" y="34403"/>
                      <a:pt x="310105" y="34403"/>
                    </a:cubicBezTo>
                    <a:lnTo>
                      <a:pt x="310279" y="34403"/>
                    </a:lnTo>
                    <a:cubicBezTo>
                      <a:pt x="318113" y="34403"/>
                      <a:pt x="324489" y="28107"/>
                      <a:pt x="324582" y="20274"/>
                    </a:cubicBezTo>
                    <a:close/>
                    <a:moveTo>
                      <a:pt x="367148" y="20274"/>
                    </a:moveTo>
                    <a:cubicBezTo>
                      <a:pt x="367258" y="12377"/>
                      <a:pt x="360951" y="5878"/>
                      <a:pt x="353048" y="5768"/>
                    </a:cubicBezTo>
                    <a:cubicBezTo>
                      <a:pt x="353042" y="5768"/>
                      <a:pt x="353031" y="5768"/>
                      <a:pt x="353019" y="5768"/>
                    </a:cubicBezTo>
                    <a:cubicBezTo>
                      <a:pt x="345117" y="5658"/>
                      <a:pt x="338624" y="11977"/>
                      <a:pt x="338513" y="19879"/>
                    </a:cubicBezTo>
                    <a:cubicBezTo>
                      <a:pt x="338513" y="19885"/>
                      <a:pt x="338513" y="19891"/>
                      <a:pt x="338513" y="19897"/>
                    </a:cubicBezTo>
                    <a:cubicBezTo>
                      <a:pt x="338409" y="27800"/>
                      <a:pt x="344728" y="34298"/>
                      <a:pt x="352636" y="34403"/>
                    </a:cubicBezTo>
                    <a:cubicBezTo>
                      <a:pt x="352636" y="34403"/>
                      <a:pt x="352642" y="34403"/>
                      <a:pt x="352642" y="34403"/>
                    </a:cubicBezTo>
                    <a:lnTo>
                      <a:pt x="352996" y="34403"/>
                    </a:lnTo>
                    <a:cubicBezTo>
                      <a:pt x="360794" y="34611"/>
                      <a:pt x="367293" y="28461"/>
                      <a:pt x="367502" y="20663"/>
                    </a:cubicBezTo>
                    <a:cubicBezTo>
                      <a:pt x="367502" y="20651"/>
                      <a:pt x="367502" y="20639"/>
                      <a:pt x="367502" y="20628"/>
                    </a:cubicBezTo>
                    <a:cubicBezTo>
                      <a:pt x="367502" y="20512"/>
                      <a:pt x="367502" y="20390"/>
                      <a:pt x="367502" y="20274"/>
                    </a:cubicBezTo>
                    <a:close/>
                    <a:moveTo>
                      <a:pt x="409888" y="20274"/>
                    </a:moveTo>
                    <a:cubicBezTo>
                      <a:pt x="409998" y="12377"/>
                      <a:pt x="403691" y="5878"/>
                      <a:pt x="395788" y="5768"/>
                    </a:cubicBezTo>
                    <a:cubicBezTo>
                      <a:pt x="395782" y="5768"/>
                      <a:pt x="395771" y="5768"/>
                      <a:pt x="395759" y="5768"/>
                    </a:cubicBezTo>
                    <a:cubicBezTo>
                      <a:pt x="387862" y="5652"/>
                      <a:pt x="381369" y="11959"/>
                      <a:pt x="381253" y="19856"/>
                    </a:cubicBezTo>
                    <a:cubicBezTo>
                      <a:pt x="381253" y="19868"/>
                      <a:pt x="381253" y="19885"/>
                      <a:pt x="381253" y="19897"/>
                    </a:cubicBezTo>
                    <a:cubicBezTo>
                      <a:pt x="381143" y="27800"/>
                      <a:pt x="387462" y="34292"/>
                      <a:pt x="395364" y="34403"/>
                    </a:cubicBezTo>
                    <a:cubicBezTo>
                      <a:pt x="395364" y="34403"/>
                      <a:pt x="395370" y="34403"/>
                      <a:pt x="395376" y="34403"/>
                    </a:cubicBezTo>
                    <a:lnTo>
                      <a:pt x="395556" y="34403"/>
                    </a:lnTo>
                    <a:cubicBezTo>
                      <a:pt x="403401" y="34420"/>
                      <a:pt x="409795" y="28119"/>
                      <a:pt x="409888" y="20274"/>
                    </a:cubicBezTo>
                    <a:close/>
                    <a:moveTo>
                      <a:pt x="452453" y="20274"/>
                    </a:moveTo>
                    <a:cubicBezTo>
                      <a:pt x="452563" y="12371"/>
                      <a:pt x="446245" y="5878"/>
                      <a:pt x="438342" y="5768"/>
                    </a:cubicBezTo>
                    <a:cubicBezTo>
                      <a:pt x="438336" y="5768"/>
                      <a:pt x="438331" y="5768"/>
                      <a:pt x="438325" y="5768"/>
                    </a:cubicBezTo>
                    <a:cubicBezTo>
                      <a:pt x="430422" y="5658"/>
                      <a:pt x="423929" y="11977"/>
                      <a:pt x="423819" y="19879"/>
                    </a:cubicBezTo>
                    <a:cubicBezTo>
                      <a:pt x="423819" y="19885"/>
                      <a:pt x="423819" y="19891"/>
                      <a:pt x="423819" y="19897"/>
                    </a:cubicBezTo>
                    <a:cubicBezTo>
                      <a:pt x="423715" y="27800"/>
                      <a:pt x="430033" y="34298"/>
                      <a:pt x="437942" y="34403"/>
                    </a:cubicBezTo>
                    <a:cubicBezTo>
                      <a:pt x="437942" y="34403"/>
                      <a:pt x="437948" y="34403"/>
                      <a:pt x="437948" y="34403"/>
                    </a:cubicBezTo>
                    <a:lnTo>
                      <a:pt x="438301" y="34403"/>
                    </a:lnTo>
                    <a:cubicBezTo>
                      <a:pt x="446106" y="34403"/>
                      <a:pt x="452430" y="28078"/>
                      <a:pt x="452430" y="20274"/>
                    </a:cubicBezTo>
                    <a:close/>
                    <a:moveTo>
                      <a:pt x="495193" y="20274"/>
                    </a:moveTo>
                    <a:cubicBezTo>
                      <a:pt x="495303" y="12377"/>
                      <a:pt x="488996" y="5878"/>
                      <a:pt x="481093" y="5768"/>
                    </a:cubicBezTo>
                    <a:cubicBezTo>
                      <a:pt x="481088" y="5768"/>
                      <a:pt x="481076" y="5768"/>
                      <a:pt x="481064" y="5768"/>
                    </a:cubicBezTo>
                    <a:cubicBezTo>
                      <a:pt x="473162" y="5664"/>
                      <a:pt x="466663" y="11982"/>
                      <a:pt x="466559" y="19891"/>
                    </a:cubicBezTo>
                    <a:cubicBezTo>
                      <a:pt x="466559" y="19891"/>
                      <a:pt x="466559" y="19897"/>
                      <a:pt x="466559" y="19897"/>
                    </a:cubicBezTo>
                    <a:cubicBezTo>
                      <a:pt x="466454" y="27800"/>
                      <a:pt x="472773" y="34298"/>
                      <a:pt x="480681" y="34403"/>
                    </a:cubicBezTo>
                    <a:cubicBezTo>
                      <a:pt x="480681" y="34403"/>
                      <a:pt x="480687" y="34403"/>
                      <a:pt x="480693" y="34403"/>
                    </a:cubicBezTo>
                    <a:lnTo>
                      <a:pt x="481041" y="34403"/>
                    </a:lnTo>
                    <a:cubicBezTo>
                      <a:pt x="488845" y="34403"/>
                      <a:pt x="495170" y="28078"/>
                      <a:pt x="495170" y="20274"/>
                    </a:cubicBezTo>
                    <a:close/>
                    <a:moveTo>
                      <a:pt x="537933" y="20274"/>
                    </a:moveTo>
                    <a:cubicBezTo>
                      <a:pt x="538043" y="12377"/>
                      <a:pt x="531736" y="5878"/>
                      <a:pt x="523833" y="5768"/>
                    </a:cubicBezTo>
                    <a:cubicBezTo>
                      <a:pt x="523828" y="5768"/>
                      <a:pt x="523816" y="5768"/>
                      <a:pt x="523804" y="5768"/>
                    </a:cubicBezTo>
                    <a:cubicBezTo>
                      <a:pt x="515907" y="5670"/>
                      <a:pt x="509426" y="11988"/>
                      <a:pt x="509327" y="19885"/>
                    </a:cubicBezTo>
                    <a:cubicBezTo>
                      <a:pt x="509327" y="19885"/>
                      <a:pt x="509327" y="19891"/>
                      <a:pt x="509327" y="19897"/>
                    </a:cubicBezTo>
                    <a:cubicBezTo>
                      <a:pt x="509217" y="27800"/>
                      <a:pt x="515536" y="34292"/>
                      <a:pt x="523439" y="34403"/>
                    </a:cubicBezTo>
                    <a:cubicBezTo>
                      <a:pt x="523445" y="34403"/>
                      <a:pt x="523450" y="34403"/>
                      <a:pt x="523456" y="34403"/>
                    </a:cubicBezTo>
                    <a:lnTo>
                      <a:pt x="523630" y="34403"/>
                    </a:lnTo>
                    <a:cubicBezTo>
                      <a:pt x="531463" y="34403"/>
                      <a:pt x="537840" y="28107"/>
                      <a:pt x="537933" y="20274"/>
                    </a:cubicBezTo>
                    <a:close/>
                    <a:moveTo>
                      <a:pt x="324582" y="133999"/>
                    </a:moveTo>
                    <a:cubicBezTo>
                      <a:pt x="324698" y="126102"/>
                      <a:pt x="318391" y="119609"/>
                      <a:pt x="310494" y="119493"/>
                    </a:cubicBezTo>
                    <a:cubicBezTo>
                      <a:pt x="310482" y="119493"/>
                      <a:pt x="310465" y="119493"/>
                      <a:pt x="310453" y="119493"/>
                    </a:cubicBezTo>
                    <a:cubicBezTo>
                      <a:pt x="302557" y="119395"/>
                      <a:pt x="296075" y="125713"/>
                      <a:pt x="295977" y="133610"/>
                    </a:cubicBezTo>
                    <a:cubicBezTo>
                      <a:pt x="295977" y="133610"/>
                      <a:pt x="295977" y="133616"/>
                      <a:pt x="295977" y="133616"/>
                    </a:cubicBezTo>
                    <a:cubicBezTo>
                      <a:pt x="295866" y="141513"/>
                      <a:pt x="302174" y="148006"/>
                      <a:pt x="310076" y="148122"/>
                    </a:cubicBezTo>
                    <a:cubicBezTo>
                      <a:pt x="310082" y="148122"/>
                      <a:pt x="310094" y="148122"/>
                      <a:pt x="310105" y="148122"/>
                    </a:cubicBezTo>
                    <a:lnTo>
                      <a:pt x="310279" y="148122"/>
                    </a:lnTo>
                    <a:cubicBezTo>
                      <a:pt x="318113" y="148128"/>
                      <a:pt x="324489" y="141826"/>
                      <a:pt x="324582" y="133993"/>
                    </a:cubicBezTo>
                    <a:close/>
                    <a:moveTo>
                      <a:pt x="367148" y="133999"/>
                    </a:moveTo>
                    <a:cubicBezTo>
                      <a:pt x="367246" y="126102"/>
                      <a:pt x="360928" y="119621"/>
                      <a:pt x="353031" y="119522"/>
                    </a:cubicBezTo>
                    <a:cubicBezTo>
                      <a:pt x="353031" y="119522"/>
                      <a:pt x="353025" y="119522"/>
                      <a:pt x="353019" y="119522"/>
                    </a:cubicBezTo>
                    <a:cubicBezTo>
                      <a:pt x="345122" y="119412"/>
                      <a:pt x="338629" y="125719"/>
                      <a:pt x="338513" y="133622"/>
                    </a:cubicBezTo>
                    <a:cubicBezTo>
                      <a:pt x="338513" y="133628"/>
                      <a:pt x="338513" y="133639"/>
                      <a:pt x="338513" y="133651"/>
                    </a:cubicBezTo>
                    <a:cubicBezTo>
                      <a:pt x="338403" y="141554"/>
                      <a:pt x="344722" y="148047"/>
                      <a:pt x="352625" y="148157"/>
                    </a:cubicBezTo>
                    <a:cubicBezTo>
                      <a:pt x="352630" y="148157"/>
                      <a:pt x="352636" y="148157"/>
                      <a:pt x="352642" y="148157"/>
                    </a:cubicBezTo>
                    <a:lnTo>
                      <a:pt x="352996" y="148157"/>
                    </a:lnTo>
                    <a:cubicBezTo>
                      <a:pt x="360794" y="148371"/>
                      <a:pt x="367287" y="142221"/>
                      <a:pt x="367502" y="134429"/>
                    </a:cubicBezTo>
                    <a:cubicBezTo>
                      <a:pt x="367502" y="134411"/>
                      <a:pt x="367502" y="134399"/>
                      <a:pt x="367502" y="134388"/>
                    </a:cubicBezTo>
                    <a:cubicBezTo>
                      <a:pt x="367502" y="134266"/>
                      <a:pt x="367502" y="134150"/>
                      <a:pt x="367502" y="134028"/>
                    </a:cubicBezTo>
                    <a:close/>
                    <a:moveTo>
                      <a:pt x="409888" y="133999"/>
                    </a:moveTo>
                    <a:cubicBezTo>
                      <a:pt x="410004" y="126102"/>
                      <a:pt x="403697" y="119609"/>
                      <a:pt x="395799" y="119493"/>
                    </a:cubicBezTo>
                    <a:cubicBezTo>
                      <a:pt x="395782" y="119493"/>
                      <a:pt x="395765" y="119493"/>
                      <a:pt x="395747" y="119493"/>
                    </a:cubicBezTo>
                    <a:cubicBezTo>
                      <a:pt x="387850" y="119377"/>
                      <a:pt x="381358" y="125684"/>
                      <a:pt x="381242" y="133581"/>
                    </a:cubicBezTo>
                    <a:cubicBezTo>
                      <a:pt x="381242" y="133593"/>
                      <a:pt x="381242" y="133605"/>
                      <a:pt x="381242" y="133616"/>
                    </a:cubicBezTo>
                    <a:cubicBezTo>
                      <a:pt x="381131" y="141513"/>
                      <a:pt x="387439" y="148012"/>
                      <a:pt x="395341" y="148122"/>
                    </a:cubicBezTo>
                    <a:cubicBezTo>
                      <a:pt x="395347" y="148122"/>
                      <a:pt x="395359" y="148122"/>
                      <a:pt x="395364" y="148122"/>
                    </a:cubicBezTo>
                    <a:lnTo>
                      <a:pt x="395544" y="148122"/>
                    </a:lnTo>
                    <a:cubicBezTo>
                      <a:pt x="403377" y="148128"/>
                      <a:pt x="409754" y="141826"/>
                      <a:pt x="409847" y="133993"/>
                    </a:cubicBezTo>
                    <a:close/>
                    <a:moveTo>
                      <a:pt x="452453" y="133999"/>
                    </a:moveTo>
                    <a:cubicBezTo>
                      <a:pt x="452552" y="126102"/>
                      <a:pt x="446227" y="119621"/>
                      <a:pt x="438325" y="119522"/>
                    </a:cubicBezTo>
                    <a:cubicBezTo>
                      <a:pt x="438325" y="119522"/>
                      <a:pt x="438325" y="119522"/>
                      <a:pt x="438325" y="119522"/>
                    </a:cubicBezTo>
                    <a:cubicBezTo>
                      <a:pt x="430428" y="119412"/>
                      <a:pt x="423935" y="125719"/>
                      <a:pt x="423819" y="133622"/>
                    </a:cubicBezTo>
                    <a:cubicBezTo>
                      <a:pt x="423819" y="133628"/>
                      <a:pt x="423819" y="133639"/>
                      <a:pt x="423819" y="133651"/>
                    </a:cubicBezTo>
                    <a:cubicBezTo>
                      <a:pt x="423709" y="141554"/>
                      <a:pt x="430027" y="148047"/>
                      <a:pt x="437930" y="148157"/>
                    </a:cubicBezTo>
                    <a:cubicBezTo>
                      <a:pt x="437936" y="148157"/>
                      <a:pt x="437942" y="148157"/>
                      <a:pt x="437948" y="148157"/>
                    </a:cubicBezTo>
                    <a:lnTo>
                      <a:pt x="438301" y="148157"/>
                    </a:lnTo>
                    <a:cubicBezTo>
                      <a:pt x="446106" y="148157"/>
                      <a:pt x="452430" y="141832"/>
                      <a:pt x="452430" y="134028"/>
                    </a:cubicBezTo>
                    <a:close/>
                    <a:moveTo>
                      <a:pt x="495193" y="133999"/>
                    </a:moveTo>
                    <a:cubicBezTo>
                      <a:pt x="495309" y="126102"/>
                      <a:pt x="489002" y="119609"/>
                      <a:pt x="481105" y="119493"/>
                    </a:cubicBezTo>
                    <a:cubicBezTo>
                      <a:pt x="481088" y="119493"/>
                      <a:pt x="481064" y="119493"/>
                      <a:pt x="481041" y="119493"/>
                    </a:cubicBezTo>
                    <a:cubicBezTo>
                      <a:pt x="473138" y="119383"/>
                      <a:pt x="466646" y="125702"/>
                      <a:pt x="466535" y="133605"/>
                    </a:cubicBezTo>
                    <a:cubicBezTo>
                      <a:pt x="466535" y="133610"/>
                      <a:pt x="466535" y="133616"/>
                      <a:pt x="466535" y="133622"/>
                    </a:cubicBezTo>
                    <a:cubicBezTo>
                      <a:pt x="466425" y="141525"/>
                      <a:pt x="472744" y="148017"/>
                      <a:pt x="480647" y="148128"/>
                    </a:cubicBezTo>
                    <a:cubicBezTo>
                      <a:pt x="480653" y="148128"/>
                      <a:pt x="480664" y="148128"/>
                      <a:pt x="480670" y="148128"/>
                    </a:cubicBezTo>
                    <a:lnTo>
                      <a:pt x="481018" y="148128"/>
                    </a:lnTo>
                    <a:cubicBezTo>
                      <a:pt x="488822" y="148128"/>
                      <a:pt x="495147" y="141803"/>
                      <a:pt x="495147" y="133999"/>
                    </a:cubicBezTo>
                    <a:close/>
                    <a:moveTo>
                      <a:pt x="537933" y="133999"/>
                    </a:moveTo>
                    <a:cubicBezTo>
                      <a:pt x="538049" y="126102"/>
                      <a:pt x="531742" y="119609"/>
                      <a:pt x="523845" y="119493"/>
                    </a:cubicBezTo>
                    <a:cubicBezTo>
                      <a:pt x="523833" y="119493"/>
                      <a:pt x="523816" y="119493"/>
                      <a:pt x="523804" y="119493"/>
                    </a:cubicBezTo>
                    <a:cubicBezTo>
                      <a:pt x="515907" y="119395"/>
                      <a:pt x="509426" y="125713"/>
                      <a:pt x="509327" y="133610"/>
                    </a:cubicBezTo>
                    <a:cubicBezTo>
                      <a:pt x="509327" y="133610"/>
                      <a:pt x="509327" y="133616"/>
                      <a:pt x="509327" y="133616"/>
                    </a:cubicBezTo>
                    <a:cubicBezTo>
                      <a:pt x="509217" y="141513"/>
                      <a:pt x="515524" y="148006"/>
                      <a:pt x="523427" y="148122"/>
                    </a:cubicBezTo>
                    <a:cubicBezTo>
                      <a:pt x="523433" y="148122"/>
                      <a:pt x="523445" y="148122"/>
                      <a:pt x="523456" y="148122"/>
                    </a:cubicBezTo>
                    <a:lnTo>
                      <a:pt x="523630" y="148122"/>
                    </a:lnTo>
                    <a:cubicBezTo>
                      <a:pt x="531463" y="148128"/>
                      <a:pt x="537840" y="141826"/>
                      <a:pt x="537933" y="133993"/>
                    </a:cubicBezTo>
                    <a:close/>
                    <a:moveTo>
                      <a:pt x="470290" y="297549"/>
                    </a:moveTo>
                    <a:cubicBezTo>
                      <a:pt x="470400" y="289652"/>
                      <a:pt x="464093" y="283159"/>
                      <a:pt x="456190" y="283043"/>
                    </a:cubicBezTo>
                    <a:cubicBezTo>
                      <a:pt x="456184" y="283043"/>
                      <a:pt x="456173" y="283043"/>
                      <a:pt x="456161" y="283043"/>
                    </a:cubicBezTo>
                    <a:cubicBezTo>
                      <a:pt x="448264" y="282944"/>
                      <a:pt x="441783" y="289269"/>
                      <a:pt x="441684" y="297172"/>
                    </a:cubicBezTo>
                    <a:cubicBezTo>
                      <a:pt x="441684" y="297172"/>
                      <a:pt x="441684" y="297172"/>
                      <a:pt x="441684" y="297172"/>
                    </a:cubicBezTo>
                    <a:cubicBezTo>
                      <a:pt x="441574" y="305069"/>
                      <a:pt x="447881" y="311567"/>
                      <a:pt x="455784" y="311677"/>
                    </a:cubicBezTo>
                    <a:cubicBezTo>
                      <a:pt x="455790" y="311677"/>
                      <a:pt x="455801" y="311677"/>
                      <a:pt x="455813" y="311677"/>
                    </a:cubicBezTo>
                    <a:lnTo>
                      <a:pt x="456161" y="311677"/>
                    </a:lnTo>
                    <a:cubicBezTo>
                      <a:pt x="463965" y="311677"/>
                      <a:pt x="470290" y="305353"/>
                      <a:pt x="470290" y="297549"/>
                    </a:cubicBezTo>
                    <a:close/>
                    <a:moveTo>
                      <a:pt x="513029" y="297549"/>
                    </a:moveTo>
                    <a:cubicBezTo>
                      <a:pt x="513139" y="289652"/>
                      <a:pt x="506833" y="283159"/>
                      <a:pt x="498930" y="283043"/>
                    </a:cubicBezTo>
                    <a:cubicBezTo>
                      <a:pt x="498924" y="283043"/>
                      <a:pt x="498912" y="283043"/>
                      <a:pt x="498907" y="283043"/>
                    </a:cubicBezTo>
                    <a:cubicBezTo>
                      <a:pt x="491010" y="282933"/>
                      <a:pt x="484511" y="289240"/>
                      <a:pt x="484401" y="297143"/>
                    </a:cubicBezTo>
                    <a:cubicBezTo>
                      <a:pt x="484401" y="297148"/>
                      <a:pt x="484401" y="297160"/>
                      <a:pt x="484401" y="297172"/>
                    </a:cubicBezTo>
                    <a:cubicBezTo>
                      <a:pt x="484291" y="305074"/>
                      <a:pt x="490609" y="311567"/>
                      <a:pt x="498512" y="311677"/>
                    </a:cubicBezTo>
                    <a:cubicBezTo>
                      <a:pt x="498518" y="311677"/>
                      <a:pt x="498524" y="311677"/>
                      <a:pt x="498529" y="311677"/>
                    </a:cubicBezTo>
                    <a:lnTo>
                      <a:pt x="498703" y="311677"/>
                    </a:lnTo>
                    <a:cubicBezTo>
                      <a:pt x="506537" y="311677"/>
                      <a:pt x="512907" y="305382"/>
                      <a:pt x="513012" y="297549"/>
                    </a:cubicBezTo>
                    <a:close/>
                    <a:moveTo>
                      <a:pt x="555595" y="297549"/>
                    </a:moveTo>
                    <a:cubicBezTo>
                      <a:pt x="555705" y="289652"/>
                      <a:pt x="549398" y="283159"/>
                      <a:pt x="541495" y="283043"/>
                    </a:cubicBezTo>
                    <a:cubicBezTo>
                      <a:pt x="541490" y="283043"/>
                      <a:pt x="541478" y="283043"/>
                      <a:pt x="541467" y="283043"/>
                    </a:cubicBezTo>
                    <a:cubicBezTo>
                      <a:pt x="533569" y="282933"/>
                      <a:pt x="527071" y="289240"/>
                      <a:pt x="526961" y="297143"/>
                    </a:cubicBezTo>
                    <a:cubicBezTo>
                      <a:pt x="526961" y="297148"/>
                      <a:pt x="526961" y="297160"/>
                      <a:pt x="526961" y="297172"/>
                    </a:cubicBezTo>
                    <a:cubicBezTo>
                      <a:pt x="526851" y="305069"/>
                      <a:pt x="533157" y="311561"/>
                      <a:pt x="541060" y="311677"/>
                    </a:cubicBezTo>
                    <a:cubicBezTo>
                      <a:pt x="541066" y="311677"/>
                      <a:pt x="541078" y="311677"/>
                      <a:pt x="541089" y="311677"/>
                    </a:cubicBezTo>
                    <a:lnTo>
                      <a:pt x="541437" y="311677"/>
                    </a:lnTo>
                    <a:cubicBezTo>
                      <a:pt x="549242" y="311677"/>
                      <a:pt x="555566" y="305353"/>
                      <a:pt x="555566" y="297549"/>
                    </a:cubicBezTo>
                    <a:close/>
                    <a:moveTo>
                      <a:pt x="598335" y="297549"/>
                    </a:moveTo>
                    <a:cubicBezTo>
                      <a:pt x="598445" y="289652"/>
                      <a:pt x="592138" y="283159"/>
                      <a:pt x="584235" y="283043"/>
                    </a:cubicBezTo>
                    <a:cubicBezTo>
                      <a:pt x="584229" y="283043"/>
                      <a:pt x="584218" y="283043"/>
                      <a:pt x="584212" y="283043"/>
                    </a:cubicBezTo>
                    <a:cubicBezTo>
                      <a:pt x="576315" y="282933"/>
                      <a:pt x="569817" y="289240"/>
                      <a:pt x="569706" y="297143"/>
                    </a:cubicBezTo>
                    <a:cubicBezTo>
                      <a:pt x="569706" y="297148"/>
                      <a:pt x="569706" y="297160"/>
                      <a:pt x="569706" y="297172"/>
                    </a:cubicBezTo>
                    <a:cubicBezTo>
                      <a:pt x="569596" y="305074"/>
                      <a:pt x="575915" y="311567"/>
                      <a:pt x="583817" y="311677"/>
                    </a:cubicBezTo>
                    <a:cubicBezTo>
                      <a:pt x="583823" y="311677"/>
                      <a:pt x="583829" y="311677"/>
                      <a:pt x="583835" y="311677"/>
                    </a:cubicBezTo>
                    <a:lnTo>
                      <a:pt x="584009" y="311677"/>
                    </a:lnTo>
                    <a:cubicBezTo>
                      <a:pt x="591842" y="311677"/>
                      <a:pt x="598219" y="305382"/>
                      <a:pt x="598312" y="297549"/>
                    </a:cubicBezTo>
                    <a:close/>
                    <a:moveTo>
                      <a:pt x="640900" y="297549"/>
                    </a:moveTo>
                    <a:cubicBezTo>
                      <a:pt x="641011" y="289652"/>
                      <a:pt x="634704" y="283159"/>
                      <a:pt x="626801" y="283043"/>
                    </a:cubicBezTo>
                    <a:cubicBezTo>
                      <a:pt x="626795" y="283043"/>
                      <a:pt x="626784" y="283043"/>
                      <a:pt x="626772" y="283043"/>
                    </a:cubicBezTo>
                    <a:cubicBezTo>
                      <a:pt x="618869" y="282939"/>
                      <a:pt x="612371" y="289257"/>
                      <a:pt x="612266" y="297166"/>
                    </a:cubicBezTo>
                    <a:cubicBezTo>
                      <a:pt x="612266" y="297166"/>
                      <a:pt x="612266" y="297172"/>
                      <a:pt x="612266" y="297172"/>
                    </a:cubicBezTo>
                    <a:cubicBezTo>
                      <a:pt x="612162" y="305074"/>
                      <a:pt x="618481" y="311573"/>
                      <a:pt x="626389" y="311677"/>
                    </a:cubicBezTo>
                    <a:cubicBezTo>
                      <a:pt x="626389" y="311677"/>
                      <a:pt x="626395" y="311677"/>
                      <a:pt x="626401" y="311677"/>
                    </a:cubicBezTo>
                    <a:lnTo>
                      <a:pt x="626749" y="311677"/>
                    </a:lnTo>
                    <a:cubicBezTo>
                      <a:pt x="634553" y="311677"/>
                      <a:pt x="640878" y="305353"/>
                      <a:pt x="640878" y="297549"/>
                    </a:cubicBezTo>
                    <a:close/>
                    <a:moveTo>
                      <a:pt x="683640" y="297549"/>
                    </a:moveTo>
                    <a:cubicBezTo>
                      <a:pt x="683751" y="289652"/>
                      <a:pt x="677444" y="283159"/>
                      <a:pt x="669541" y="283043"/>
                    </a:cubicBezTo>
                    <a:cubicBezTo>
                      <a:pt x="669535" y="283043"/>
                      <a:pt x="669523" y="283043"/>
                      <a:pt x="669512" y="283043"/>
                    </a:cubicBezTo>
                    <a:cubicBezTo>
                      <a:pt x="661615" y="282944"/>
                      <a:pt x="655134" y="289263"/>
                      <a:pt x="655035" y="297160"/>
                    </a:cubicBezTo>
                    <a:cubicBezTo>
                      <a:pt x="655035" y="297160"/>
                      <a:pt x="655035" y="297166"/>
                      <a:pt x="655035" y="297172"/>
                    </a:cubicBezTo>
                    <a:cubicBezTo>
                      <a:pt x="654925" y="305074"/>
                      <a:pt x="661243" y="311567"/>
                      <a:pt x="669146" y="311677"/>
                    </a:cubicBezTo>
                    <a:cubicBezTo>
                      <a:pt x="669152" y="311677"/>
                      <a:pt x="669158" y="311677"/>
                      <a:pt x="669164" y="311677"/>
                    </a:cubicBezTo>
                    <a:lnTo>
                      <a:pt x="669338" y="311677"/>
                    </a:lnTo>
                    <a:cubicBezTo>
                      <a:pt x="677171" y="311677"/>
                      <a:pt x="683547" y="305382"/>
                      <a:pt x="683640" y="297549"/>
                    </a:cubicBezTo>
                    <a:close/>
                    <a:moveTo>
                      <a:pt x="470290" y="414993"/>
                    </a:moveTo>
                    <a:cubicBezTo>
                      <a:pt x="470290" y="407096"/>
                      <a:pt x="463884" y="400690"/>
                      <a:pt x="455987" y="400690"/>
                    </a:cubicBezTo>
                    <a:cubicBezTo>
                      <a:pt x="448084" y="400690"/>
                      <a:pt x="441678" y="407096"/>
                      <a:pt x="441678" y="414999"/>
                    </a:cubicBezTo>
                    <a:cubicBezTo>
                      <a:pt x="441684" y="422902"/>
                      <a:pt x="448084" y="429302"/>
                      <a:pt x="455987" y="429302"/>
                    </a:cubicBezTo>
                    <a:lnTo>
                      <a:pt x="456161" y="429302"/>
                    </a:lnTo>
                    <a:cubicBezTo>
                      <a:pt x="464000" y="429203"/>
                      <a:pt x="470301" y="422815"/>
                      <a:pt x="470290" y="414976"/>
                    </a:cubicBezTo>
                    <a:close/>
                    <a:moveTo>
                      <a:pt x="513035" y="414993"/>
                    </a:moveTo>
                    <a:cubicBezTo>
                      <a:pt x="513029" y="407090"/>
                      <a:pt x="506629" y="400690"/>
                      <a:pt x="498727" y="400690"/>
                    </a:cubicBezTo>
                    <a:cubicBezTo>
                      <a:pt x="490824" y="400690"/>
                      <a:pt x="484424" y="407090"/>
                      <a:pt x="484418" y="414993"/>
                    </a:cubicBezTo>
                    <a:cubicBezTo>
                      <a:pt x="484418" y="422896"/>
                      <a:pt x="490824" y="429302"/>
                      <a:pt x="498727" y="429302"/>
                    </a:cubicBezTo>
                    <a:lnTo>
                      <a:pt x="498727" y="429302"/>
                    </a:lnTo>
                    <a:cubicBezTo>
                      <a:pt x="506629" y="429302"/>
                      <a:pt x="513035" y="422896"/>
                      <a:pt x="513035" y="414993"/>
                    </a:cubicBezTo>
                    <a:cubicBezTo>
                      <a:pt x="513035" y="414987"/>
                      <a:pt x="513035" y="414982"/>
                      <a:pt x="513035" y="414976"/>
                    </a:cubicBezTo>
                    <a:close/>
                    <a:moveTo>
                      <a:pt x="555595" y="414993"/>
                    </a:moveTo>
                    <a:cubicBezTo>
                      <a:pt x="555595" y="407096"/>
                      <a:pt x="549189" y="400690"/>
                      <a:pt x="541292" y="400690"/>
                    </a:cubicBezTo>
                    <a:cubicBezTo>
                      <a:pt x="533390" y="400690"/>
                      <a:pt x="526984" y="407096"/>
                      <a:pt x="526984" y="414999"/>
                    </a:cubicBezTo>
                    <a:cubicBezTo>
                      <a:pt x="526990" y="422902"/>
                      <a:pt x="533390" y="429302"/>
                      <a:pt x="541292" y="429302"/>
                    </a:cubicBezTo>
                    <a:lnTo>
                      <a:pt x="541467" y="429302"/>
                    </a:lnTo>
                    <a:cubicBezTo>
                      <a:pt x="549300" y="429203"/>
                      <a:pt x="555595" y="422826"/>
                      <a:pt x="555595" y="414993"/>
                    </a:cubicBezTo>
                    <a:close/>
                    <a:moveTo>
                      <a:pt x="598335" y="414993"/>
                    </a:moveTo>
                    <a:cubicBezTo>
                      <a:pt x="598335" y="407096"/>
                      <a:pt x="591929" y="400690"/>
                      <a:pt x="584032" y="400690"/>
                    </a:cubicBezTo>
                    <a:cubicBezTo>
                      <a:pt x="576129" y="400690"/>
                      <a:pt x="569730" y="407090"/>
                      <a:pt x="569724" y="414993"/>
                    </a:cubicBezTo>
                    <a:cubicBezTo>
                      <a:pt x="569724" y="422896"/>
                      <a:pt x="576129" y="429302"/>
                      <a:pt x="584032" y="429302"/>
                    </a:cubicBezTo>
                    <a:lnTo>
                      <a:pt x="584032" y="429302"/>
                    </a:lnTo>
                    <a:cubicBezTo>
                      <a:pt x="591929" y="429302"/>
                      <a:pt x="598335" y="422896"/>
                      <a:pt x="598335" y="414999"/>
                    </a:cubicBezTo>
                    <a:cubicBezTo>
                      <a:pt x="598335" y="414993"/>
                      <a:pt x="598335" y="414982"/>
                      <a:pt x="598335" y="414976"/>
                    </a:cubicBezTo>
                    <a:close/>
                    <a:moveTo>
                      <a:pt x="640900" y="414993"/>
                    </a:moveTo>
                    <a:cubicBezTo>
                      <a:pt x="640900" y="407096"/>
                      <a:pt x="634495" y="400690"/>
                      <a:pt x="626598" y="400690"/>
                    </a:cubicBezTo>
                    <a:cubicBezTo>
                      <a:pt x="618695" y="400690"/>
                      <a:pt x="612290" y="407096"/>
                      <a:pt x="612290" y="414999"/>
                    </a:cubicBezTo>
                    <a:cubicBezTo>
                      <a:pt x="612295" y="422902"/>
                      <a:pt x="618695" y="429302"/>
                      <a:pt x="626598" y="429302"/>
                    </a:cubicBezTo>
                    <a:lnTo>
                      <a:pt x="626772" y="429302"/>
                    </a:lnTo>
                    <a:cubicBezTo>
                      <a:pt x="634605" y="429203"/>
                      <a:pt x="640900" y="422826"/>
                      <a:pt x="640900" y="414993"/>
                    </a:cubicBezTo>
                    <a:close/>
                    <a:moveTo>
                      <a:pt x="683640" y="414993"/>
                    </a:moveTo>
                    <a:cubicBezTo>
                      <a:pt x="683640" y="407096"/>
                      <a:pt x="677235" y="400690"/>
                      <a:pt x="669338" y="400690"/>
                    </a:cubicBezTo>
                    <a:cubicBezTo>
                      <a:pt x="661435" y="400690"/>
                      <a:pt x="655035" y="407090"/>
                      <a:pt x="655029" y="414993"/>
                    </a:cubicBezTo>
                    <a:cubicBezTo>
                      <a:pt x="655029" y="422896"/>
                      <a:pt x="661435" y="429302"/>
                      <a:pt x="669338" y="429302"/>
                    </a:cubicBezTo>
                    <a:lnTo>
                      <a:pt x="669338" y="429302"/>
                    </a:lnTo>
                    <a:cubicBezTo>
                      <a:pt x="677235" y="429302"/>
                      <a:pt x="683640" y="422896"/>
                      <a:pt x="683640" y="414999"/>
                    </a:cubicBezTo>
                    <a:cubicBezTo>
                      <a:pt x="683640" y="414999"/>
                      <a:pt x="683640" y="414993"/>
                      <a:pt x="683640" y="414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21"/>
            <p:cNvGrpSpPr/>
            <p:nvPr/>
          </p:nvGrpSpPr>
          <p:grpSpPr>
            <a:xfrm>
              <a:off x="7474336" y="3174083"/>
              <a:ext cx="1926867" cy="2244429"/>
              <a:chOff x="7474336" y="3174083"/>
              <a:chExt cx="1926867" cy="2244429"/>
            </a:xfrm>
          </p:grpSpPr>
          <p:sp>
            <p:nvSpPr>
              <p:cNvPr id="250" name="Google Shape;250;p21"/>
              <p:cNvSpPr/>
              <p:nvPr/>
            </p:nvSpPr>
            <p:spPr>
              <a:xfrm>
                <a:off x="8503837" y="3925685"/>
                <a:ext cx="292080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6" h="460262" extrusionOk="0">
                    <a:moveTo>
                      <a:pt x="330005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3" y="88246"/>
                    </a:lnTo>
                    <a:cubicBezTo>
                      <a:pt x="6666" y="89337"/>
                      <a:pt x="5900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9" y="466032"/>
                      <a:pt x="338831" y="462083"/>
                      <a:pt x="338836" y="457209"/>
                    </a:cubicBezTo>
                    <a:cubicBezTo>
                      <a:pt x="338836" y="457205"/>
                      <a:pt x="338836" y="457202"/>
                      <a:pt x="338836" y="457198"/>
                    </a:cubicBezTo>
                    <a:lnTo>
                      <a:pt x="338836" y="14598"/>
                    </a:lnTo>
                    <a:cubicBezTo>
                      <a:pt x="338842" y="9724"/>
                      <a:pt x="334891" y="5770"/>
                      <a:pt x="330017" y="5767"/>
                    </a:cubicBezTo>
                    <a:cubicBezTo>
                      <a:pt x="330011" y="5767"/>
                      <a:pt x="330011" y="5767"/>
                      <a:pt x="330005" y="5767"/>
                    </a:cubicBezTo>
                    <a:close/>
                    <a:moveTo>
                      <a:pt x="91043" y="34871"/>
                    </a:moveTo>
                    <a:lnTo>
                      <a:pt x="91043" y="85780"/>
                    </a:lnTo>
                    <a:lnTo>
                      <a:pt x="36316" y="85780"/>
                    </a:lnTo>
                    <a:close/>
                    <a:moveTo>
                      <a:pt x="321174" y="448366"/>
                    </a:moveTo>
                    <a:lnTo>
                      <a:pt x="22692" y="448366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8806477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30005" y="5767"/>
                    </a:moveTo>
                    <a:lnTo>
                      <a:pt x="97048" y="5767"/>
                    </a:lnTo>
                    <a:cubicBezTo>
                      <a:pt x="94768" y="5765"/>
                      <a:pt x="92569" y="6649"/>
                      <a:pt x="90927" y="8233"/>
                    </a:cubicBezTo>
                    <a:lnTo>
                      <a:pt x="7739" y="88246"/>
                    </a:lnTo>
                    <a:cubicBezTo>
                      <a:pt x="6672" y="89337"/>
                      <a:pt x="5906" y="90690"/>
                      <a:pt x="5529" y="92169"/>
                    </a:cubicBezTo>
                    <a:cubicBezTo>
                      <a:pt x="5424" y="92538"/>
                      <a:pt x="5349" y="92914"/>
                      <a:pt x="5302" y="93294"/>
                    </a:cubicBezTo>
                    <a:cubicBezTo>
                      <a:pt x="5175" y="93726"/>
                      <a:pt x="5088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5" y="466029"/>
                    </a:lnTo>
                    <a:cubicBezTo>
                      <a:pt x="334873" y="466029"/>
                      <a:pt x="338825" y="462084"/>
                      <a:pt x="338831" y="457215"/>
                    </a:cubicBezTo>
                    <a:lnTo>
                      <a:pt x="338831" y="14615"/>
                    </a:lnTo>
                    <a:cubicBezTo>
                      <a:pt x="338842" y="9741"/>
                      <a:pt x="334902" y="5779"/>
                      <a:pt x="330028" y="5767"/>
                    </a:cubicBezTo>
                    <a:cubicBezTo>
                      <a:pt x="330023" y="5767"/>
                      <a:pt x="330011" y="5767"/>
                      <a:pt x="330005" y="5767"/>
                    </a:cubicBezTo>
                    <a:close/>
                    <a:moveTo>
                      <a:pt x="91072" y="34888"/>
                    </a:moveTo>
                    <a:lnTo>
                      <a:pt x="91072" y="85798"/>
                    </a:lnTo>
                    <a:lnTo>
                      <a:pt x="36350" y="85798"/>
                    </a:lnTo>
                    <a:close/>
                    <a:moveTo>
                      <a:pt x="321203" y="448384"/>
                    </a:moveTo>
                    <a:lnTo>
                      <a:pt x="22692" y="448384"/>
                    </a:lnTo>
                    <a:lnTo>
                      <a:pt x="22692" y="103460"/>
                    </a:lnTo>
                    <a:lnTo>
                      <a:pt x="99862" y="103460"/>
                    </a:lnTo>
                    <a:cubicBezTo>
                      <a:pt x="104736" y="103464"/>
                      <a:pt x="108688" y="99514"/>
                      <a:pt x="108694" y="94641"/>
                    </a:cubicBezTo>
                    <a:cubicBezTo>
                      <a:pt x="108694" y="94636"/>
                      <a:pt x="108694" y="94633"/>
                      <a:pt x="108694" y="94629"/>
                    </a:cubicBezTo>
                    <a:lnTo>
                      <a:pt x="108694" y="23446"/>
                    </a:lnTo>
                    <a:lnTo>
                      <a:pt x="321163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9109128" y="3925685"/>
                <a:ext cx="292075" cy="402729"/>
              </a:xfrm>
              <a:custGeom>
                <a:avLst/>
                <a:gdLst/>
                <a:ahLst/>
                <a:cxnLst/>
                <a:rect l="l" t="t" r="r" b="b"/>
                <a:pathLst>
                  <a:path w="333800" h="460262" extrusionOk="0">
                    <a:moveTo>
                      <a:pt x="329988" y="5767"/>
                    </a:moveTo>
                    <a:lnTo>
                      <a:pt x="97043" y="5767"/>
                    </a:lnTo>
                    <a:cubicBezTo>
                      <a:pt x="94762" y="5765"/>
                      <a:pt x="92563" y="6649"/>
                      <a:pt x="90921" y="8233"/>
                    </a:cubicBezTo>
                    <a:lnTo>
                      <a:pt x="7734" y="88246"/>
                    </a:lnTo>
                    <a:cubicBezTo>
                      <a:pt x="6666" y="89337"/>
                      <a:pt x="5906" y="90690"/>
                      <a:pt x="5523" y="92169"/>
                    </a:cubicBezTo>
                    <a:cubicBezTo>
                      <a:pt x="5424" y="92538"/>
                      <a:pt x="5349" y="92914"/>
                      <a:pt x="5296" y="93294"/>
                    </a:cubicBezTo>
                    <a:cubicBezTo>
                      <a:pt x="5175" y="93726"/>
                      <a:pt x="5082" y="94166"/>
                      <a:pt x="5030" y="94612"/>
                    </a:cubicBezTo>
                    <a:lnTo>
                      <a:pt x="5030" y="457198"/>
                    </a:lnTo>
                    <a:cubicBezTo>
                      <a:pt x="5024" y="462072"/>
                      <a:pt x="8975" y="466025"/>
                      <a:pt x="13849" y="466029"/>
                    </a:cubicBezTo>
                    <a:cubicBezTo>
                      <a:pt x="13855" y="466029"/>
                      <a:pt x="13855" y="466029"/>
                      <a:pt x="13861" y="466029"/>
                    </a:cubicBezTo>
                    <a:lnTo>
                      <a:pt x="330000" y="466029"/>
                    </a:lnTo>
                    <a:cubicBezTo>
                      <a:pt x="334873" y="466032"/>
                      <a:pt x="338825" y="462083"/>
                      <a:pt x="338831" y="457209"/>
                    </a:cubicBezTo>
                    <a:cubicBezTo>
                      <a:pt x="338831" y="457205"/>
                      <a:pt x="338831" y="457202"/>
                      <a:pt x="338831" y="457198"/>
                    </a:cubicBezTo>
                    <a:lnTo>
                      <a:pt x="338831" y="14598"/>
                    </a:lnTo>
                    <a:cubicBezTo>
                      <a:pt x="338836" y="9724"/>
                      <a:pt x="334885" y="5770"/>
                      <a:pt x="330011" y="5767"/>
                    </a:cubicBezTo>
                    <a:cubicBezTo>
                      <a:pt x="330005" y="5767"/>
                      <a:pt x="329994" y="5767"/>
                      <a:pt x="329988" y="5767"/>
                    </a:cubicBezTo>
                    <a:close/>
                    <a:moveTo>
                      <a:pt x="91031" y="34871"/>
                    </a:moveTo>
                    <a:lnTo>
                      <a:pt x="91031" y="85780"/>
                    </a:lnTo>
                    <a:lnTo>
                      <a:pt x="36304" y="85780"/>
                    </a:lnTo>
                    <a:close/>
                    <a:moveTo>
                      <a:pt x="321157" y="448366"/>
                    </a:moveTo>
                    <a:lnTo>
                      <a:pt x="22675" y="448366"/>
                    </a:lnTo>
                    <a:lnTo>
                      <a:pt x="22675" y="103460"/>
                    </a:lnTo>
                    <a:lnTo>
                      <a:pt x="99845" y="103460"/>
                    </a:lnTo>
                    <a:cubicBezTo>
                      <a:pt x="104719" y="103464"/>
                      <a:pt x="108670" y="99514"/>
                      <a:pt x="108676" y="94641"/>
                    </a:cubicBezTo>
                    <a:cubicBezTo>
                      <a:pt x="108676" y="94636"/>
                      <a:pt x="108676" y="94633"/>
                      <a:pt x="108676" y="94629"/>
                    </a:cubicBezTo>
                    <a:lnTo>
                      <a:pt x="108676" y="23446"/>
                    </a:lnTo>
                    <a:lnTo>
                      <a:pt x="321139" y="2344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 rot="5400000">
                <a:off x="7890349" y="4383229"/>
                <a:ext cx="710265" cy="1287404"/>
              </a:xfrm>
              <a:custGeom>
                <a:avLst/>
                <a:gdLst/>
                <a:ahLst/>
                <a:cxnLst/>
                <a:rect l="l" t="t" r="r" b="b"/>
                <a:pathLst>
                  <a:path w="811731" h="1471319" extrusionOk="0">
                    <a:moveTo>
                      <a:pt x="350859" y="504469"/>
                    </a:moveTo>
                    <a:lnTo>
                      <a:pt x="350859" y="1444396"/>
                    </a:lnTo>
                    <a:lnTo>
                      <a:pt x="346890" y="1447013"/>
                    </a:lnTo>
                    <a:lnTo>
                      <a:pt x="313991" y="1477086"/>
                    </a:lnTo>
                    <a:lnTo>
                      <a:pt x="303048" y="1463161"/>
                    </a:lnTo>
                    <a:lnTo>
                      <a:pt x="333220" y="1434904"/>
                    </a:lnTo>
                    <a:lnTo>
                      <a:pt x="333220" y="504469"/>
                    </a:lnTo>
                    <a:close/>
                    <a:moveTo>
                      <a:pt x="339614" y="473496"/>
                    </a:moveTo>
                    <a:lnTo>
                      <a:pt x="267392" y="5767"/>
                    </a:lnTo>
                    <a:lnTo>
                      <a:pt x="249933" y="8459"/>
                    </a:lnTo>
                    <a:lnTo>
                      <a:pt x="320779" y="467253"/>
                    </a:lnTo>
                    <a:lnTo>
                      <a:pt x="5030" y="778471"/>
                    </a:lnTo>
                    <a:lnTo>
                      <a:pt x="17429" y="791045"/>
                    </a:lnTo>
                    <a:close/>
                    <a:moveTo>
                      <a:pt x="816761" y="215154"/>
                    </a:moveTo>
                    <a:lnTo>
                      <a:pt x="808307" y="199651"/>
                    </a:lnTo>
                    <a:lnTo>
                      <a:pt x="325973" y="462623"/>
                    </a:lnTo>
                    <a:lnTo>
                      <a:pt x="334421" y="4781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 rot="5400000">
                <a:off x="7813542" y="4305066"/>
                <a:ext cx="774239" cy="1452651"/>
              </a:xfrm>
              <a:custGeom>
                <a:avLst/>
                <a:gdLst/>
                <a:ahLst/>
                <a:cxnLst/>
                <a:rect l="l" t="t" r="r" b="b"/>
                <a:pathLst>
                  <a:path w="884845" h="1660173" extrusionOk="0">
                    <a:moveTo>
                      <a:pt x="361634" y="425273"/>
                    </a:moveTo>
                    <a:cubicBezTo>
                      <a:pt x="410408" y="425273"/>
                      <a:pt x="449945" y="464810"/>
                      <a:pt x="449945" y="513584"/>
                    </a:cubicBezTo>
                    <a:cubicBezTo>
                      <a:pt x="449945" y="562359"/>
                      <a:pt x="410408" y="601896"/>
                      <a:pt x="361634" y="601896"/>
                    </a:cubicBezTo>
                    <a:cubicBezTo>
                      <a:pt x="312859" y="601896"/>
                      <a:pt x="273322" y="562359"/>
                      <a:pt x="273322" y="513584"/>
                    </a:cubicBezTo>
                    <a:cubicBezTo>
                      <a:pt x="273317" y="464816"/>
                      <a:pt x="312854" y="425279"/>
                      <a:pt x="361622" y="425273"/>
                    </a:cubicBezTo>
                    <a:cubicBezTo>
                      <a:pt x="361628" y="425273"/>
                      <a:pt x="361628" y="425273"/>
                      <a:pt x="361634" y="425273"/>
                    </a:cubicBezTo>
                    <a:close/>
                    <a:moveTo>
                      <a:pt x="361866" y="1665940"/>
                    </a:moveTo>
                    <a:cubicBezTo>
                      <a:pt x="348927" y="1665934"/>
                      <a:pt x="336034" y="1664472"/>
                      <a:pt x="323419" y="1661588"/>
                    </a:cubicBezTo>
                    <a:cubicBezTo>
                      <a:pt x="231232" y="1640578"/>
                      <a:pt x="173325" y="1548443"/>
                      <a:pt x="194341" y="1456273"/>
                    </a:cubicBezTo>
                    <a:cubicBezTo>
                      <a:pt x="215462" y="1363982"/>
                      <a:pt x="307399" y="1306284"/>
                      <a:pt x="399691" y="1327398"/>
                    </a:cubicBezTo>
                    <a:cubicBezTo>
                      <a:pt x="491982" y="1348519"/>
                      <a:pt x="549681" y="1440456"/>
                      <a:pt x="528560" y="1532748"/>
                    </a:cubicBezTo>
                    <a:cubicBezTo>
                      <a:pt x="510764" y="1610528"/>
                      <a:pt x="441659" y="1665748"/>
                      <a:pt x="361866" y="1665940"/>
                    </a:cubicBezTo>
                    <a:close/>
                    <a:moveTo>
                      <a:pt x="361245" y="1340500"/>
                    </a:moveTo>
                    <a:cubicBezTo>
                      <a:pt x="289563" y="1340686"/>
                      <a:pt x="227490" y="1390319"/>
                      <a:pt x="211545" y="1460202"/>
                    </a:cubicBezTo>
                    <a:lnTo>
                      <a:pt x="211545" y="1460202"/>
                    </a:lnTo>
                    <a:cubicBezTo>
                      <a:pt x="192694" y="1542896"/>
                      <a:pt x="244618" y="1625521"/>
                      <a:pt x="327342" y="1644373"/>
                    </a:cubicBezTo>
                    <a:cubicBezTo>
                      <a:pt x="410118" y="1663514"/>
                      <a:pt x="492742" y="1611920"/>
                      <a:pt x="511878" y="1529145"/>
                    </a:cubicBezTo>
                    <a:cubicBezTo>
                      <a:pt x="531020" y="1446369"/>
                      <a:pt x="479426" y="1363744"/>
                      <a:pt x="396651" y="1344608"/>
                    </a:cubicBezTo>
                    <a:cubicBezTo>
                      <a:pt x="396337" y="1344533"/>
                      <a:pt x="396024" y="1344463"/>
                      <a:pt x="395710" y="1344393"/>
                    </a:cubicBezTo>
                    <a:cubicBezTo>
                      <a:pt x="384402" y="1341806"/>
                      <a:pt x="372844" y="1340488"/>
                      <a:pt x="361245" y="1340471"/>
                    </a:cubicBezTo>
                    <a:close/>
                    <a:moveTo>
                      <a:pt x="361634" y="1406194"/>
                    </a:moveTo>
                    <a:cubicBezTo>
                      <a:pt x="410408" y="1406194"/>
                      <a:pt x="449945" y="1445731"/>
                      <a:pt x="449945" y="1494505"/>
                    </a:cubicBezTo>
                    <a:cubicBezTo>
                      <a:pt x="449945" y="1543279"/>
                      <a:pt x="410408" y="1582816"/>
                      <a:pt x="361634" y="1582816"/>
                    </a:cubicBezTo>
                    <a:cubicBezTo>
                      <a:pt x="312859" y="1582816"/>
                      <a:pt x="273322" y="1543279"/>
                      <a:pt x="273322" y="1494505"/>
                    </a:cubicBezTo>
                    <a:cubicBezTo>
                      <a:pt x="273305" y="1445736"/>
                      <a:pt x="312824" y="1406182"/>
                      <a:pt x="361593" y="1406165"/>
                    </a:cubicBezTo>
                    <a:cubicBezTo>
                      <a:pt x="361604" y="1406165"/>
                      <a:pt x="361622" y="1406165"/>
                      <a:pt x="361634" y="1406165"/>
                    </a:cubicBezTo>
                    <a:close/>
                    <a:moveTo>
                      <a:pt x="49179" y="779005"/>
                    </a:moveTo>
                    <a:cubicBezTo>
                      <a:pt x="73566" y="778999"/>
                      <a:pt x="93335" y="798768"/>
                      <a:pt x="93341" y="823155"/>
                    </a:cubicBezTo>
                    <a:cubicBezTo>
                      <a:pt x="93347" y="847542"/>
                      <a:pt x="73578" y="867310"/>
                      <a:pt x="49191" y="867316"/>
                    </a:cubicBezTo>
                    <a:cubicBezTo>
                      <a:pt x="24804" y="867322"/>
                      <a:pt x="5035" y="847554"/>
                      <a:pt x="5030" y="823166"/>
                    </a:cubicBezTo>
                    <a:cubicBezTo>
                      <a:pt x="5030" y="823166"/>
                      <a:pt x="5030" y="823161"/>
                      <a:pt x="5030" y="823161"/>
                    </a:cubicBezTo>
                    <a:cubicBezTo>
                      <a:pt x="5030" y="798774"/>
                      <a:pt x="24798" y="779011"/>
                      <a:pt x="49179" y="779005"/>
                    </a:cubicBezTo>
                    <a:close/>
                    <a:moveTo>
                      <a:pt x="845714" y="210838"/>
                    </a:moveTo>
                    <a:cubicBezTo>
                      <a:pt x="870101" y="210832"/>
                      <a:pt x="889870" y="230600"/>
                      <a:pt x="889875" y="254987"/>
                    </a:cubicBezTo>
                    <a:cubicBezTo>
                      <a:pt x="889881" y="279374"/>
                      <a:pt x="870113" y="299143"/>
                      <a:pt x="845726" y="299149"/>
                    </a:cubicBezTo>
                    <a:cubicBezTo>
                      <a:pt x="821339" y="299154"/>
                      <a:pt x="801570" y="279386"/>
                      <a:pt x="801564" y="254999"/>
                    </a:cubicBezTo>
                    <a:cubicBezTo>
                      <a:pt x="801564" y="254993"/>
                      <a:pt x="801564" y="254993"/>
                      <a:pt x="801564" y="254987"/>
                    </a:cubicBezTo>
                    <a:cubicBezTo>
                      <a:pt x="801570" y="230600"/>
                      <a:pt x="821339" y="210832"/>
                      <a:pt x="845726" y="210838"/>
                    </a:cubicBezTo>
                    <a:cubicBezTo>
                      <a:pt x="845726" y="210838"/>
                      <a:pt x="845732" y="210838"/>
                      <a:pt x="845732" y="210838"/>
                    </a:cubicBezTo>
                    <a:close/>
                    <a:moveTo>
                      <a:pt x="283389" y="5767"/>
                    </a:moveTo>
                    <a:cubicBezTo>
                      <a:pt x="307776" y="5764"/>
                      <a:pt x="327545" y="25530"/>
                      <a:pt x="327551" y="49916"/>
                    </a:cubicBezTo>
                    <a:cubicBezTo>
                      <a:pt x="327557" y="74303"/>
                      <a:pt x="307788" y="94075"/>
                      <a:pt x="283401" y="94078"/>
                    </a:cubicBezTo>
                    <a:cubicBezTo>
                      <a:pt x="259014" y="94081"/>
                      <a:pt x="239246" y="74314"/>
                      <a:pt x="239240" y="49928"/>
                    </a:cubicBezTo>
                    <a:cubicBezTo>
                      <a:pt x="239240" y="49926"/>
                      <a:pt x="239240" y="49924"/>
                      <a:pt x="239240" y="49922"/>
                    </a:cubicBezTo>
                    <a:cubicBezTo>
                      <a:pt x="239240" y="25538"/>
                      <a:pt x="259002" y="5770"/>
                      <a:pt x="283389" y="57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8674048" y="3174083"/>
                <a:ext cx="591360" cy="371744"/>
              </a:xfrm>
              <a:custGeom>
                <a:avLst/>
                <a:gdLst/>
                <a:ahLst/>
                <a:cxnLst/>
                <a:rect l="l" t="t" r="r" b="b"/>
                <a:pathLst>
                  <a:path w="675840" h="424850" extrusionOk="0">
                    <a:moveTo>
                      <a:pt x="65715" y="32521"/>
                    </a:moveTo>
                    <a:lnTo>
                      <a:pt x="15908" y="32521"/>
                    </a:lnTo>
                    <a:cubicBezTo>
                      <a:pt x="9131" y="31697"/>
                      <a:pt x="4297" y="25535"/>
                      <a:pt x="5121" y="18758"/>
                    </a:cubicBezTo>
                    <a:cubicBezTo>
                      <a:pt x="5806" y="13106"/>
                      <a:pt x="10256" y="8656"/>
                      <a:pt x="15908" y="7972"/>
                    </a:cubicBezTo>
                    <a:lnTo>
                      <a:pt x="65715" y="7972"/>
                    </a:lnTo>
                    <a:cubicBezTo>
                      <a:pt x="72480" y="7043"/>
                      <a:pt x="78718" y="11772"/>
                      <a:pt x="79646" y="18537"/>
                    </a:cubicBezTo>
                    <a:cubicBezTo>
                      <a:pt x="80574" y="25303"/>
                      <a:pt x="75845" y="31540"/>
                      <a:pt x="69080" y="32469"/>
                    </a:cubicBezTo>
                    <a:cubicBezTo>
                      <a:pt x="68941" y="32492"/>
                      <a:pt x="68801" y="32509"/>
                      <a:pt x="68662" y="32521"/>
                    </a:cubicBezTo>
                    <a:cubicBezTo>
                      <a:pt x="67682" y="32637"/>
                      <a:pt x="66695" y="32637"/>
                      <a:pt x="65715" y="32521"/>
                    </a:cubicBezTo>
                    <a:close/>
                    <a:moveTo>
                      <a:pt x="78079" y="77030"/>
                    </a:moveTo>
                    <a:cubicBezTo>
                      <a:pt x="78079" y="70300"/>
                      <a:pt x="72625" y="64846"/>
                      <a:pt x="65894" y="64846"/>
                    </a:cubicBezTo>
                    <a:lnTo>
                      <a:pt x="15908" y="64846"/>
                    </a:lnTo>
                    <a:cubicBezTo>
                      <a:pt x="9131" y="65670"/>
                      <a:pt x="4297" y="71832"/>
                      <a:pt x="5121" y="78609"/>
                    </a:cubicBezTo>
                    <a:cubicBezTo>
                      <a:pt x="5806" y="84260"/>
                      <a:pt x="10256" y="88711"/>
                      <a:pt x="15908" y="89395"/>
                    </a:cubicBezTo>
                    <a:lnTo>
                      <a:pt x="65715" y="89395"/>
                    </a:lnTo>
                    <a:cubicBezTo>
                      <a:pt x="72544" y="89395"/>
                      <a:pt x="78073" y="83866"/>
                      <a:pt x="78079" y="77036"/>
                    </a:cubicBezTo>
                    <a:close/>
                    <a:moveTo>
                      <a:pt x="78079" y="133893"/>
                    </a:moveTo>
                    <a:cubicBezTo>
                      <a:pt x="78079" y="127162"/>
                      <a:pt x="72625" y="121708"/>
                      <a:pt x="65894" y="121708"/>
                    </a:cubicBezTo>
                    <a:lnTo>
                      <a:pt x="15908" y="121708"/>
                    </a:lnTo>
                    <a:cubicBezTo>
                      <a:pt x="9131" y="122532"/>
                      <a:pt x="4297" y="128694"/>
                      <a:pt x="5121" y="135471"/>
                    </a:cubicBezTo>
                    <a:cubicBezTo>
                      <a:pt x="5806" y="141123"/>
                      <a:pt x="10256" y="145573"/>
                      <a:pt x="15908" y="146258"/>
                    </a:cubicBezTo>
                    <a:lnTo>
                      <a:pt x="65715" y="146258"/>
                    </a:lnTo>
                    <a:cubicBezTo>
                      <a:pt x="72544" y="146258"/>
                      <a:pt x="78079" y="140722"/>
                      <a:pt x="78079" y="133893"/>
                    </a:cubicBezTo>
                    <a:close/>
                    <a:moveTo>
                      <a:pt x="78079" y="190941"/>
                    </a:moveTo>
                    <a:cubicBezTo>
                      <a:pt x="78079" y="184112"/>
                      <a:pt x="72544" y="178577"/>
                      <a:pt x="65715" y="178577"/>
                    </a:cubicBezTo>
                    <a:lnTo>
                      <a:pt x="15908" y="178577"/>
                    </a:lnTo>
                    <a:cubicBezTo>
                      <a:pt x="9131" y="179401"/>
                      <a:pt x="4297" y="185563"/>
                      <a:pt x="5121" y="192340"/>
                    </a:cubicBezTo>
                    <a:cubicBezTo>
                      <a:pt x="5806" y="197991"/>
                      <a:pt x="10256" y="202442"/>
                      <a:pt x="15908" y="203126"/>
                    </a:cubicBezTo>
                    <a:lnTo>
                      <a:pt x="65715" y="203126"/>
                    </a:lnTo>
                    <a:cubicBezTo>
                      <a:pt x="72445" y="203225"/>
                      <a:pt x="77981" y="197852"/>
                      <a:pt x="78079" y="191121"/>
                    </a:cubicBezTo>
                    <a:cubicBezTo>
                      <a:pt x="78079" y="191121"/>
                      <a:pt x="78079" y="191115"/>
                      <a:pt x="78079" y="191115"/>
                    </a:cubicBezTo>
                    <a:close/>
                    <a:moveTo>
                      <a:pt x="78079" y="247804"/>
                    </a:moveTo>
                    <a:cubicBezTo>
                      <a:pt x="78079" y="240975"/>
                      <a:pt x="72544" y="235439"/>
                      <a:pt x="65715" y="235439"/>
                    </a:cubicBezTo>
                    <a:lnTo>
                      <a:pt x="15908" y="235439"/>
                    </a:lnTo>
                    <a:cubicBezTo>
                      <a:pt x="9131" y="236263"/>
                      <a:pt x="4297" y="242425"/>
                      <a:pt x="5121" y="249202"/>
                    </a:cubicBezTo>
                    <a:cubicBezTo>
                      <a:pt x="5806" y="254854"/>
                      <a:pt x="10256" y="259304"/>
                      <a:pt x="15908" y="259989"/>
                    </a:cubicBezTo>
                    <a:lnTo>
                      <a:pt x="65715" y="259989"/>
                    </a:lnTo>
                    <a:cubicBezTo>
                      <a:pt x="72445" y="260099"/>
                      <a:pt x="77986" y="254732"/>
                      <a:pt x="78097" y="248007"/>
                    </a:cubicBezTo>
                    <a:cubicBezTo>
                      <a:pt x="78097" y="248001"/>
                      <a:pt x="78097" y="248001"/>
                      <a:pt x="78097" y="248001"/>
                    </a:cubicBezTo>
                    <a:cubicBezTo>
                      <a:pt x="78097" y="247700"/>
                      <a:pt x="78097" y="247398"/>
                      <a:pt x="78097" y="247096"/>
                    </a:cubicBezTo>
                    <a:close/>
                    <a:moveTo>
                      <a:pt x="78079" y="304667"/>
                    </a:moveTo>
                    <a:cubicBezTo>
                      <a:pt x="78079" y="297843"/>
                      <a:pt x="72544" y="292308"/>
                      <a:pt x="65720" y="292308"/>
                    </a:cubicBezTo>
                    <a:cubicBezTo>
                      <a:pt x="65720" y="292308"/>
                      <a:pt x="65715" y="292308"/>
                      <a:pt x="65715" y="292308"/>
                    </a:cubicBezTo>
                    <a:lnTo>
                      <a:pt x="15908" y="292308"/>
                    </a:lnTo>
                    <a:cubicBezTo>
                      <a:pt x="9131" y="293132"/>
                      <a:pt x="4297" y="299294"/>
                      <a:pt x="5121" y="306071"/>
                    </a:cubicBezTo>
                    <a:cubicBezTo>
                      <a:pt x="5806" y="311722"/>
                      <a:pt x="10256" y="316173"/>
                      <a:pt x="15908" y="316857"/>
                    </a:cubicBezTo>
                    <a:lnTo>
                      <a:pt x="65715" y="316857"/>
                    </a:lnTo>
                    <a:cubicBezTo>
                      <a:pt x="72445" y="316956"/>
                      <a:pt x="77981" y="311583"/>
                      <a:pt x="78079" y="304852"/>
                    </a:cubicBezTo>
                    <a:cubicBezTo>
                      <a:pt x="78079" y="304852"/>
                      <a:pt x="78079" y="304846"/>
                      <a:pt x="78079" y="304846"/>
                    </a:cubicBezTo>
                    <a:lnTo>
                      <a:pt x="78079" y="304667"/>
                    </a:lnTo>
                    <a:close/>
                    <a:moveTo>
                      <a:pt x="78079" y="361529"/>
                    </a:moveTo>
                    <a:cubicBezTo>
                      <a:pt x="78079" y="354700"/>
                      <a:pt x="72544" y="349164"/>
                      <a:pt x="65715" y="349164"/>
                    </a:cubicBezTo>
                    <a:lnTo>
                      <a:pt x="15908" y="349164"/>
                    </a:lnTo>
                    <a:cubicBezTo>
                      <a:pt x="9131" y="349988"/>
                      <a:pt x="4297" y="356150"/>
                      <a:pt x="5121" y="362928"/>
                    </a:cubicBezTo>
                    <a:cubicBezTo>
                      <a:pt x="5806" y="368579"/>
                      <a:pt x="10256" y="373029"/>
                      <a:pt x="15908" y="373714"/>
                    </a:cubicBezTo>
                    <a:lnTo>
                      <a:pt x="65715" y="373714"/>
                    </a:lnTo>
                    <a:cubicBezTo>
                      <a:pt x="72445" y="373813"/>
                      <a:pt x="77981" y="368440"/>
                      <a:pt x="78079" y="361709"/>
                    </a:cubicBezTo>
                    <a:cubicBezTo>
                      <a:pt x="78079" y="361709"/>
                      <a:pt x="78079" y="361703"/>
                      <a:pt x="78079" y="361703"/>
                    </a:cubicBezTo>
                    <a:lnTo>
                      <a:pt x="78079" y="361523"/>
                    </a:lnTo>
                    <a:close/>
                    <a:moveTo>
                      <a:pt x="78079" y="418392"/>
                    </a:moveTo>
                    <a:cubicBezTo>
                      <a:pt x="78079" y="411562"/>
                      <a:pt x="72544" y="406027"/>
                      <a:pt x="65715" y="406027"/>
                    </a:cubicBezTo>
                    <a:lnTo>
                      <a:pt x="15908" y="406027"/>
                    </a:lnTo>
                    <a:cubicBezTo>
                      <a:pt x="9131" y="406851"/>
                      <a:pt x="4297" y="413013"/>
                      <a:pt x="5121" y="419790"/>
                    </a:cubicBezTo>
                    <a:cubicBezTo>
                      <a:pt x="5806" y="425442"/>
                      <a:pt x="10256" y="429892"/>
                      <a:pt x="15908" y="430577"/>
                    </a:cubicBezTo>
                    <a:lnTo>
                      <a:pt x="65715" y="430577"/>
                    </a:lnTo>
                    <a:cubicBezTo>
                      <a:pt x="72445" y="430675"/>
                      <a:pt x="77981" y="425302"/>
                      <a:pt x="78079" y="418572"/>
                    </a:cubicBezTo>
                    <a:cubicBezTo>
                      <a:pt x="78079" y="418572"/>
                      <a:pt x="78079" y="418572"/>
                      <a:pt x="78079" y="418572"/>
                    </a:cubicBezTo>
                    <a:lnTo>
                      <a:pt x="78079" y="418392"/>
                    </a:lnTo>
                    <a:close/>
                    <a:moveTo>
                      <a:pt x="264229" y="20122"/>
                    </a:moveTo>
                    <a:cubicBezTo>
                      <a:pt x="264229" y="13391"/>
                      <a:pt x="258775" y="7937"/>
                      <a:pt x="252044" y="7937"/>
                    </a:cubicBezTo>
                    <a:lnTo>
                      <a:pt x="121359" y="7937"/>
                    </a:lnTo>
                    <a:cubicBezTo>
                      <a:pt x="114564" y="7240"/>
                      <a:pt x="108495" y="12178"/>
                      <a:pt x="107793" y="18973"/>
                    </a:cubicBezTo>
                    <a:cubicBezTo>
                      <a:pt x="107108" y="25599"/>
                      <a:pt x="111808" y="31581"/>
                      <a:pt x="118411" y="32486"/>
                    </a:cubicBezTo>
                    <a:cubicBezTo>
                      <a:pt x="119392" y="32602"/>
                      <a:pt x="120378" y="32602"/>
                      <a:pt x="121359" y="32486"/>
                    </a:cubicBezTo>
                    <a:lnTo>
                      <a:pt x="252938" y="32486"/>
                    </a:lnTo>
                    <a:cubicBezTo>
                      <a:pt x="259390" y="32016"/>
                      <a:pt x="264351" y="26591"/>
                      <a:pt x="264241" y="20122"/>
                    </a:cubicBezTo>
                    <a:close/>
                    <a:moveTo>
                      <a:pt x="264229" y="76984"/>
                    </a:moveTo>
                    <a:cubicBezTo>
                      <a:pt x="264229" y="70253"/>
                      <a:pt x="258775" y="64799"/>
                      <a:pt x="252044" y="64799"/>
                    </a:cubicBezTo>
                    <a:lnTo>
                      <a:pt x="121359" y="64799"/>
                    </a:lnTo>
                    <a:cubicBezTo>
                      <a:pt x="114564" y="64103"/>
                      <a:pt x="108495" y="69041"/>
                      <a:pt x="107793" y="75835"/>
                    </a:cubicBezTo>
                    <a:cubicBezTo>
                      <a:pt x="107108" y="82461"/>
                      <a:pt x="111808" y="88444"/>
                      <a:pt x="118411" y="89349"/>
                    </a:cubicBezTo>
                    <a:cubicBezTo>
                      <a:pt x="119392" y="89471"/>
                      <a:pt x="120378" y="89471"/>
                      <a:pt x="121359" y="89349"/>
                    </a:cubicBezTo>
                    <a:lnTo>
                      <a:pt x="252938" y="89349"/>
                    </a:lnTo>
                    <a:cubicBezTo>
                      <a:pt x="259390" y="88879"/>
                      <a:pt x="264351" y="83454"/>
                      <a:pt x="264241" y="76990"/>
                    </a:cubicBezTo>
                    <a:close/>
                    <a:moveTo>
                      <a:pt x="264229" y="133847"/>
                    </a:moveTo>
                    <a:cubicBezTo>
                      <a:pt x="264229" y="127116"/>
                      <a:pt x="258775" y="121662"/>
                      <a:pt x="252044" y="121662"/>
                    </a:cubicBezTo>
                    <a:lnTo>
                      <a:pt x="121359" y="121662"/>
                    </a:lnTo>
                    <a:cubicBezTo>
                      <a:pt x="114564" y="120966"/>
                      <a:pt x="108495" y="125903"/>
                      <a:pt x="107793" y="132698"/>
                    </a:cubicBezTo>
                    <a:cubicBezTo>
                      <a:pt x="107108" y="139324"/>
                      <a:pt x="111808" y="145306"/>
                      <a:pt x="118411" y="146211"/>
                    </a:cubicBezTo>
                    <a:cubicBezTo>
                      <a:pt x="119392" y="146327"/>
                      <a:pt x="120378" y="146327"/>
                      <a:pt x="121359" y="146211"/>
                    </a:cubicBezTo>
                    <a:lnTo>
                      <a:pt x="252938" y="146211"/>
                    </a:lnTo>
                    <a:cubicBezTo>
                      <a:pt x="259390" y="145741"/>
                      <a:pt x="264351" y="140316"/>
                      <a:pt x="264241" y="133847"/>
                    </a:cubicBezTo>
                    <a:close/>
                    <a:moveTo>
                      <a:pt x="264229" y="190895"/>
                    </a:moveTo>
                    <a:cubicBezTo>
                      <a:pt x="264328" y="184164"/>
                      <a:pt x="258955" y="178629"/>
                      <a:pt x="252224" y="178530"/>
                    </a:cubicBezTo>
                    <a:cubicBezTo>
                      <a:pt x="252224" y="178530"/>
                      <a:pt x="252224" y="178530"/>
                      <a:pt x="252224" y="178530"/>
                    </a:cubicBezTo>
                    <a:lnTo>
                      <a:pt x="121359" y="178530"/>
                    </a:lnTo>
                    <a:cubicBezTo>
                      <a:pt x="114564" y="177834"/>
                      <a:pt x="108495" y="182772"/>
                      <a:pt x="107793" y="189566"/>
                    </a:cubicBezTo>
                    <a:cubicBezTo>
                      <a:pt x="107108" y="196192"/>
                      <a:pt x="111808" y="202175"/>
                      <a:pt x="118411" y="203080"/>
                    </a:cubicBezTo>
                    <a:cubicBezTo>
                      <a:pt x="119392" y="203196"/>
                      <a:pt x="120378" y="203196"/>
                      <a:pt x="121359" y="203080"/>
                    </a:cubicBezTo>
                    <a:lnTo>
                      <a:pt x="252938" y="203080"/>
                    </a:lnTo>
                    <a:cubicBezTo>
                      <a:pt x="259297" y="202610"/>
                      <a:pt x="264217" y="197324"/>
                      <a:pt x="264229" y="190947"/>
                    </a:cubicBezTo>
                    <a:close/>
                    <a:moveTo>
                      <a:pt x="264229" y="247757"/>
                    </a:moveTo>
                    <a:cubicBezTo>
                      <a:pt x="264328" y="241027"/>
                      <a:pt x="258955" y="235491"/>
                      <a:pt x="252224" y="235393"/>
                    </a:cubicBezTo>
                    <a:cubicBezTo>
                      <a:pt x="252224" y="235393"/>
                      <a:pt x="252224" y="235393"/>
                      <a:pt x="252224" y="235393"/>
                    </a:cubicBezTo>
                    <a:lnTo>
                      <a:pt x="121359" y="235393"/>
                    </a:lnTo>
                    <a:cubicBezTo>
                      <a:pt x="114564" y="234697"/>
                      <a:pt x="108495" y="239634"/>
                      <a:pt x="107793" y="246429"/>
                    </a:cubicBezTo>
                    <a:cubicBezTo>
                      <a:pt x="107108" y="253055"/>
                      <a:pt x="111808" y="259037"/>
                      <a:pt x="118411" y="259942"/>
                    </a:cubicBezTo>
                    <a:cubicBezTo>
                      <a:pt x="119392" y="260064"/>
                      <a:pt x="120378" y="260064"/>
                      <a:pt x="121359" y="259942"/>
                    </a:cubicBezTo>
                    <a:lnTo>
                      <a:pt x="252938" y="259942"/>
                    </a:lnTo>
                    <a:cubicBezTo>
                      <a:pt x="259604" y="259472"/>
                      <a:pt x="264647" y="253722"/>
                      <a:pt x="264241" y="247050"/>
                    </a:cubicBezTo>
                    <a:close/>
                    <a:moveTo>
                      <a:pt x="420711" y="304620"/>
                    </a:moveTo>
                    <a:cubicBezTo>
                      <a:pt x="420711" y="297797"/>
                      <a:pt x="415176" y="292261"/>
                      <a:pt x="408352" y="292261"/>
                    </a:cubicBezTo>
                    <a:cubicBezTo>
                      <a:pt x="408352" y="292261"/>
                      <a:pt x="408347" y="292261"/>
                      <a:pt x="408347" y="292261"/>
                    </a:cubicBezTo>
                    <a:lnTo>
                      <a:pt x="277829" y="292261"/>
                    </a:lnTo>
                    <a:cubicBezTo>
                      <a:pt x="271064" y="291333"/>
                      <a:pt x="264826" y="296062"/>
                      <a:pt x="263898" y="302827"/>
                    </a:cubicBezTo>
                    <a:cubicBezTo>
                      <a:pt x="262970" y="309593"/>
                      <a:pt x="267699" y="315830"/>
                      <a:pt x="274464" y="316759"/>
                    </a:cubicBezTo>
                    <a:cubicBezTo>
                      <a:pt x="274603" y="316782"/>
                      <a:pt x="274743" y="316799"/>
                      <a:pt x="274882" y="316811"/>
                    </a:cubicBezTo>
                    <a:cubicBezTo>
                      <a:pt x="275862" y="316927"/>
                      <a:pt x="276849" y="316927"/>
                      <a:pt x="277829" y="316811"/>
                    </a:cubicBezTo>
                    <a:lnTo>
                      <a:pt x="408347" y="316811"/>
                    </a:lnTo>
                    <a:cubicBezTo>
                      <a:pt x="415077" y="316909"/>
                      <a:pt x="420613" y="311537"/>
                      <a:pt x="420711" y="304806"/>
                    </a:cubicBezTo>
                    <a:cubicBezTo>
                      <a:pt x="420711" y="304806"/>
                      <a:pt x="420711" y="304800"/>
                      <a:pt x="420711" y="304800"/>
                    </a:cubicBezTo>
                    <a:lnTo>
                      <a:pt x="420711" y="304620"/>
                    </a:lnTo>
                    <a:close/>
                    <a:moveTo>
                      <a:pt x="420711" y="361483"/>
                    </a:moveTo>
                    <a:cubicBezTo>
                      <a:pt x="420711" y="354653"/>
                      <a:pt x="415176" y="349118"/>
                      <a:pt x="408347" y="349118"/>
                    </a:cubicBezTo>
                    <a:lnTo>
                      <a:pt x="277829" y="349118"/>
                    </a:lnTo>
                    <a:cubicBezTo>
                      <a:pt x="271064" y="348190"/>
                      <a:pt x="264826" y="352919"/>
                      <a:pt x="263898" y="359684"/>
                    </a:cubicBezTo>
                    <a:cubicBezTo>
                      <a:pt x="262970" y="366449"/>
                      <a:pt x="267699" y="372687"/>
                      <a:pt x="274464" y="373615"/>
                    </a:cubicBezTo>
                    <a:cubicBezTo>
                      <a:pt x="274603" y="373639"/>
                      <a:pt x="274743" y="373656"/>
                      <a:pt x="274882" y="373668"/>
                    </a:cubicBezTo>
                    <a:cubicBezTo>
                      <a:pt x="275862" y="373784"/>
                      <a:pt x="276849" y="373784"/>
                      <a:pt x="277829" y="373668"/>
                    </a:cubicBezTo>
                    <a:lnTo>
                      <a:pt x="408347" y="373668"/>
                    </a:lnTo>
                    <a:cubicBezTo>
                      <a:pt x="415077" y="373766"/>
                      <a:pt x="420613" y="368393"/>
                      <a:pt x="420711" y="361663"/>
                    </a:cubicBezTo>
                    <a:cubicBezTo>
                      <a:pt x="420711" y="361663"/>
                      <a:pt x="420711" y="361657"/>
                      <a:pt x="420711" y="361657"/>
                    </a:cubicBezTo>
                    <a:lnTo>
                      <a:pt x="420711" y="361477"/>
                    </a:lnTo>
                    <a:close/>
                    <a:moveTo>
                      <a:pt x="420711" y="418345"/>
                    </a:moveTo>
                    <a:cubicBezTo>
                      <a:pt x="420711" y="411516"/>
                      <a:pt x="415176" y="405981"/>
                      <a:pt x="408347" y="405981"/>
                    </a:cubicBezTo>
                    <a:lnTo>
                      <a:pt x="277829" y="405981"/>
                    </a:lnTo>
                    <a:cubicBezTo>
                      <a:pt x="271064" y="405052"/>
                      <a:pt x="264826" y="409781"/>
                      <a:pt x="263898" y="416547"/>
                    </a:cubicBezTo>
                    <a:cubicBezTo>
                      <a:pt x="262970" y="423312"/>
                      <a:pt x="267699" y="429550"/>
                      <a:pt x="274464" y="430478"/>
                    </a:cubicBezTo>
                    <a:cubicBezTo>
                      <a:pt x="274603" y="430501"/>
                      <a:pt x="274743" y="430519"/>
                      <a:pt x="274882" y="430530"/>
                    </a:cubicBezTo>
                    <a:cubicBezTo>
                      <a:pt x="275862" y="430646"/>
                      <a:pt x="276849" y="430646"/>
                      <a:pt x="277829" y="430530"/>
                    </a:cubicBezTo>
                    <a:lnTo>
                      <a:pt x="408347" y="430530"/>
                    </a:lnTo>
                    <a:cubicBezTo>
                      <a:pt x="415077" y="430629"/>
                      <a:pt x="420613" y="425256"/>
                      <a:pt x="420711" y="418525"/>
                    </a:cubicBezTo>
                    <a:cubicBezTo>
                      <a:pt x="420711" y="418525"/>
                      <a:pt x="420711" y="418525"/>
                      <a:pt x="420711" y="418525"/>
                    </a:cubicBezTo>
                    <a:lnTo>
                      <a:pt x="420711" y="418345"/>
                    </a:lnTo>
                    <a:close/>
                    <a:moveTo>
                      <a:pt x="321805" y="20075"/>
                    </a:moveTo>
                    <a:cubicBezTo>
                      <a:pt x="321805" y="12172"/>
                      <a:pt x="315399" y="5767"/>
                      <a:pt x="307497" y="5767"/>
                    </a:cubicBezTo>
                    <a:cubicBezTo>
                      <a:pt x="299594" y="5767"/>
                      <a:pt x="293188" y="12172"/>
                      <a:pt x="293188" y="20075"/>
                    </a:cubicBezTo>
                    <a:cubicBezTo>
                      <a:pt x="293188" y="27978"/>
                      <a:pt x="299594" y="34383"/>
                      <a:pt x="307497" y="34383"/>
                    </a:cubicBezTo>
                    <a:cubicBezTo>
                      <a:pt x="307497" y="34383"/>
                      <a:pt x="307503" y="34383"/>
                      <a:pt x="307503" y="34383"/>
                    </a:cubicBezTo>
                    <a:lnTo>
                      <a:pt x="307503" y="34383"/>
                    </a:lnTo>
                    <a:cubicBezTo>
                      <a:pt x="315295" y="34482"/>
                      <a:pt x="321695" y="28251"/>
                      <a:pt x="321805" y="20458"/>
                    </a:cubicBezTo>
                    <a:cubicBezTo>
                      <a:pt x="321805" y="20336"/>
                      <a:pt x="321805" y="20220"/>
                      <a:pt x="321805" y="20098"/>
                    </a:cubicBezTo>
                    <a:close/>
                    <a:moveTo>
                      <a:pt x="364371" y="20075"/>
                    </a:moveTo>
                    <a:cubicBezTo>
                      <a:pt x="364371" y="12172"/>
                      <a:pt x="357965" y="5767"/>
                      <a:pt x="350063" y="5767"/>
                    </a:cubicBezTo>
                    <a:cubicBezTo>
                      <a:pt x="342160" y="5767"/>
                      <a:pt x="335754" y="12172"/>
                      <a:pt x="335754" y="20075"/>
                    </a:cubicBezTo>
                    <a:cubicBezTo>
                      <a:pt x="335754" y="27978"/>
                      <a:pt x="342160" y="34383"/>
                      <a:pt x="350063" y="34383"/>
                    </a:cubicBezTo>
                    <a:cubicBezTo>
                      <a:pt x="350063" y="34383"/>
                      <a:pt x="350068" y="34383"/>
                      <a:pt x="350068" y="34383"/>
                    </a:cubicBezTo>
                    <a:lnTo>
                      <a:pt x="350242" y="34383"/>
                    </a:lnTo>
                    <a:cubicBezTo>
                      <a:pt x="358046" y="34383"/>
                      <a:pt x="364371" y="28059"/>
                      <a:pt x="364371" y="20255"/>
                    </a:cubicBezTo>
                    <a:lnTo>
                      <a:pt x="364371" y="20075"/>
                    </a:lnTo>
                    <a:close/>
                    <a:moveTo>
                      <a:pt x="407111" y="20075"/>
                    </a:moveTo>
                    <a:cubicBezTo>
                      <a:pt x="407111" y="12172"/>
                      <a:pt x="400705" y="5767"/>
                      <a:pt x="392802" y="5767"/>
                    </a:cubicBezTo>
                    <a:cubicBezTo>
                      <a:pt x="384900" y="5767"/>
                      <a:pt x="378494" y="12172"/>
                      <a:pt x="378494" y="20075"/>
                    </a:cubicBezTo>
                    <a:cubicBezTo>
                      <a:pt x="378494" y="27978"/>
                      <a:pt x="384900" y="34383"/>
                      <a:pt x="392802" y="34383"/>
                    </a:cubicBezTo>
                    <a:cubicBezTo>
                      <a:pt x="392802" y="34383"/>
                      <a:pt x="392808" y="34383"/>
                      <a:pt x="392808" y="34383"/>
                    </a:cubicBezTo>
                    <a:lnTo>
                      <a:pt x="392808" y="34383"/>
                    </a:lnTo>
                    <a:cubicBezTo>
                      <a:pt x="400600" y="34482"/>
                      <a:pt x="407000" y="28251"/>
                      <a:pt x="407111" y="20458"/>
                    </a:cubicBezTo>
                    <a:cubicBezTo>
                      <a:pt x="407111" y="20336"/>
                      <a:pt x="407111" y="20220"/>
                      <a:pt x="407111" y="20098"/>
                    </a:cubicBezTo>
                    <a:close/>
                    <a:moveTo>
                      <a:pt x="449676" y="20075"/>
                    </a:moveTo>
                    <a:cubicBezTo>
                      <a:pt x="449676" y="12172"/>
                      <a:pt x="443271" y="5767"/>
                      <a:pt x="435368" y="5767"/>
                    </a:cubicBezTo>
                    <a:cubicBezTo>
                      <a:pt x="427465" y="5767"/>
                      <a:pt x="421059" y="12172"/>
                      <a:pt x="421059" y="20075"/>
                    </a:cubicBezTo>
                    <a:cubicBezTo>
                      <a:pt x="421059" y="27978"/>
                      <a:pt x="427465" y="34383"/>
                      <a:pt x="435368" y="34383"/>
                    </a:cubicBezTo>
                    <a:cubicBezTo>
                      <a:pt x="435368" y="34383"/>
                      <a:pt x="435374" y="34383"/>
                      <a:pt x="435374" y="34383"/>
                    </a:cubicBezTo>
                    <a:lnTo>
                      <a:pt x="435548" y="34383"/>
                    </a:lnTo>
                    <a:cubicBezTo>
                      <a:pt x="443352" y="34383"/>
                      <a:pt x="449676" y="28059"/>
                      <a:pt x="449676" y="20255"/>
                    </a:cubicBezTo>
                    <a:lnTo>
                      <a:pt x="449676" y="20075"/>
                    </a:lnTo>
                    <a:close/>
                    <a:moveTo>
                      <a:pt x="492416" y="20075"/>
                    </a:moveTo>
                    <a:cubicBezTo>
                      <a:pt x="492416" y="12172"/>
                      <a:pt x="486010" y="5767"/>
                      <a:pt x="478108" y="5767"/>
                    </a:cubicBezTo>
                    <a:cubicBezTo>
                      <a:pt x="470205" y="5767"/>
                      <a:pt x="463799" y="12172"/>
                      <a:pt x="463799" y="20075"/>
                    </a:cubicBezTo>
                    <a:cubicBezTo>
                      <a:pt x="463799" y="27978"/>
                      <a:pt x="470205" y="34383"/>
                      <a:pt x="478108" y="34383"/>
                    </a:cubicBezTo>
                    <a:cubicBezTo>
                      <a:pt x="478108" y="34383"/>
                      <a:pt x="478114" y="34383"/>
                      <a:pt x="478114" y="34383"/>
                    </a:cubicBezTo>
                    <a:lnTo>
                      <a:pt x="478114" y="34383"/>
                    </a:lnTo>
                    <a:cubicBezTo>
                      <a:pt x="485906" y="34482"/>
                      <a:pt x="492306" y="28251"/>
                      <a:pt x="492416" y="20458"/>
                    </a:cubicBezTo>
                    <a:lnTo>
                      <a:pt x="492416" y="20098"/>
                    </a:lnTo>
                    <a:close/>
                    <a:moveTo>
                      <a:pt x="535162" y="20075"/>
                    </a:moveTo>
                    <a:cubicBezTo>
                      <a:pt x="535162" y="12172"/>
                      <a:pt x="528756" y="5767"/>
                      <a:pt x="520853" y="5767"/>
                    </a:cubicBezTo>
                    <a:cubicBezTo>
                      <a:pt x="512951" y="5767"/>
                      <a:pt x="506545" y="12172"/>
                      <a:pt x="506545" y="20075"/>
                    </a:cubicBezTo>
                    <a:cubicBezTo>
                      <a:pt x="506545" y="27978"/>
                      <a:pt x="512951" y="34383"/>
                      <a:pt x="520853" y="34383"/>
                    </a:cubicBezTo>
                    <a:lnTo>
                      <a:pt x="520853" y="34383"/>
                    </a:lnTo>
                    <a:cubicBezTo>
                      <a:pt x="528744" y="34575"/>
                      <a:pt x="535295" y="28343"/>
                      <a:pt x="535510" y="20458"/>
                    </a:cubicBezTo>
                    <a:lnTo>
                      <a:pt x="535510" y="20098"/>
                    </a:lnTo>
                    <a:close/>
                    <a:moveTo>
                      <a:pt x="321811" y="133800"/>
                    </a:moveTo>
                    <a:cubicBezTo>
                      <a:pt x="321817" y="125898"/>
                      <a:pt x="315411" y="119492"/>
                      <a:pt x="307508" y="119486"/>
                    </a:cubicBezTo>
                    <a:cubicBezTo>
                      <a:pt x="299606" y="119480"/>
                      <a:pt x="293200" y="125886"/>
                      <a:pt x="293194" y="133789"/>
                    </a:cubicBezTo>
                    <a:cubicBezTo>
                      <a:pt x="293194" y="141691"/>
                      <a:pt x="299594" y="148097"/>
                      <a:pt x="307497" y="148103"/>
                    </a:cubicBezTo>
                    <a:cubicBezTo>
                      <a:pt x="307497" y="148103"/>
                      <a:pt x="307503" y="148103"/>
                      <a:pt x="307503" y="148103"/>
                    </a:cubicBezTo>
                    <a:lnTo>
                      <a:pt x="307503" y="148103"/>
                    </a:lnTo>
                    <a:cubicBezTo>
                      <a:pt x="315295" y="148207"/>
                      <a:pt x="321701" y="141970"/>
                      <a:pt x="321805" y="134177"/>
                    </a:cubicBezTo>
                    <a:cubicBezTo>
                      <a:pt x="321805" y="134061"/>
                      <a:pt x="321805" y="133939"/>
                      <a:pt x="321805" y="133823"/>
                    </a:cubicBezTo>
                    <a:close/>
                    <a:moveTo>
                      <a:pt x="364371" y="133800"/>
                    </a:moveTo>
                    <a:cubicBezTo>
                      <a:pt x="364371" y="125898"/>
                      <a:pt x="357965" y="119492"/>
                      <a:pt x="350063" y="119492"/>
                    </a:cubicBezTo>
                    <a:cubicBezTo>
                      <a:pt x="342160" y="119492"/>
                      <a:pt x="335754" y="125898"/>
                      <a:pt x="335754" y="133800"/>
                    </a:cubicBezTo>
                    <a:cubicBezTo>
                      <a:pt x="335754" y="141703"/>
                      <a:pt x="342160" y="148109"/>
                      <a:pt x="350063" y="148109"/>
                    </a:cubicBezTo>
                    <a:cubicBezTo>
                      <a:pt x="350063" y="148109"/>
                      <a:pt x="350068" y="148109"/>
                      <a:pt x="350068" y="148109"/>
                    </a:cubicBezTo>
                    <a:lnTo>
                      <a:pt x="350242" y="148109"/>
                    </a:lnTo>
                    <a:cubicBezTo>
                      <a:pt x="358046" y="148109"/>
                      <a:pt x="364371" y="141784"/>
                      <a:pt x="364371" y="133980"/>
                    </a:cubicBezTo>
                    <a:lnTo>
                      <a:pt x="364371" y="133806"/>
                    </a:lnTo>
                    <a:close/>
                    <a:moveTo>
                      <a:pt x="407111" y="133800"/>
                    </a:moveTo>
                    <a:cubicBezTo>
                      <a:pt x="407117" y="125898"/>
                      <a:pt x="400711" y="119492"/>
                      <a:pt x="392808" y="119486"/>
                    </a:cubicBezTo>
                    <a:cubicBezTo>
                      <a:pt x="384905" y="119480"/>
                      <a:pt x="378499" y="125886"/>
                      <a:pt x="378494" y="133789"/>
                    </a:cubicBezTo>
                    <a:cubicBezTo>
                      <a:pt x="378488" y="141691"/>
                      <a:pt x="384894" y="148097"/>
                      <a:pt x="392796" y="148103"/>
                    </a:cubicBezTo>
                    <a:cubicBezTo>
                      <a:pt x="392802" y="148103"/>
                      <a:pt x="392802" y="148103"/>
                      <a:pt x="392808" y="148103"/>
                    </a:cubicBezTo>
                    <a:lnTo>
                      <a:pt x="392808" y="148103"/>
                    </a:lnTo>
                    <a:cubicBezTo>
                      <a:pt x="400600" y="148202"/>
                      <a:pt x="407000" y="141970"/>
                      <a:pt x="407111" y="134177"/>
                    </a:cubicBezTo>
                    <a:cubicBezTo>
                      <a:pt x="407111" y="134061"/>
                      <a:pt x="407111" y="133939"/>
                      <a:pt x="407111" y="133823"/>
                    </a:cubicBezTo>
                    <a:close/>
                    <a:moveTo>
                      <a:pt x="449676" y="133800"/>
                    </a:moveTo>
                    <a:cubicBezTo>
                      <a:pt x="449676" y="125898"/>
                      <a:pt x="443271" y="119492"/>
                      <a:pt x="435368" y="119492"/>
                    </a:cubicBezTo>
                    <a:cubicBezTo>
                      <a:pt x="427465" y="119492"/>
                      <a:pt x="421059" y="125898"/>
                      <a:pt x="421059" y="133800"/>
                    </a:cubicBezTo>
                    <a:cubicBezTo>
                      <a:pt x="421059" y="141703"/>
                      <a:pt x="427465" y="148109"/>
                      <a:pt x="435368" y="148109"/>
                    </a:cubicBezTo>
                    <a:cubicBezTo>
                      <a:pt x="435368" y="148109"/>
                      <a:pt x="435374" y="148109"/>
                      <a:pt x="435374" y="148109"/>
                    </a:cubicBezTo>
                    <a:lnTo>
                      <a:pt x="435548" y="148109"/>
                    </a:lnTo>
                    <a:cubicBezTo>
                      <a:pt x="443352" y="148109"/>
                      <a:pt x="449676" y="141784"/>
                      <a:pt x="449676" y="133980"/>
                    </a:cubicBezTo>
                    <a:lnTo>
                      <a:pt x="449676" y="133806"/>
                    </a:lnTo>
                    <a:close/>
                    <a:moveTo>
                      <a:pt x="492416" y="133800"/>
                    </a:moveTo>
                    <a:cubicBezTo>
                      <a:pt x="492422" y="125898"/>
                      <a:pt x="486016" y="119492"/>
                      <a:pt x="478114" y="119486"/>
                    </a:cubicBezTo>
                    <a:cubicBezTo>
                      <a:pt x="470211" y="119480"/>
                      <a:pt x="463805" y="125886"/>
                      <a:pt x="463799" y="133789"/>
                    </a:cubicBezTo>
                    <a:cubicBezTo>
                      <a:pt x="463793" y="141691"/>
                      <a:pt x="470199" y="148097"/>
                      <a:pt x="478102" y="148103"/>
                    </a:cubicBezTo>
                    <a:cubicBezTo>
                      <a:pt x="478108" y="148103"/>
                      <a:pt x="478108" y="148103"/>
                      <a:pt x="478114" y="148103"/>
                    </a:cubicBezTo>
                    <a:lnTo>
                      <a:pt x="478114" y="148103"/>
                    </a:lnTo>
                    <a:cubicBezTo>
                      <a:pt x="485906" y="148202"/>
                      <a:pt x="492306" y="141970"/>
                      <a:pt x="492416" y="134177"/>
                    </a:cubicBezTo>
                    <a:lnTo>
                      <a:pt x="492416" y="133823"/>
                    </a:lnTo>
                    <a:close/>
                    <a:moveTo>
                      <a:pt x="535162" y="133800"/>
                    </a:moveTo>
                    <a:cubicBezTo>
                      <a:pt x="535168" y="125898"/>
                      <a:pt x="528762" y="119492"/>
                      <a:pt x="520859" y="119486"/>
                    </a:cubicBezTo>
                    <a:cubicBezTo>
                      <a:pt x="512956" y="119480"/>
                      <a:pt x="506551" y="125886"/>
                      <a:pt x="506545" y="133789"/>
                    </a:cubicBezTo>
                    <a:cubicBezTo>
                      <a:pt x="506539" y="141691"/>
                      <a:pt x="512945" y="148097"/>
                      <a:pt x="520848" y="148103"/>
                    </a:cubicBezTo>
                    <a:cubicBezTo>
                      <a:pt x="520848" y="148103"/>
                      <a:pt x="520853" y="148103"/>
                      <a:pt x="520853" y="148103"/>
                    </a:cubicBezTo>
                    <a:lnTo>
                      <a:pt x="520853" y="148103"/>
                    </a:lnTo>
                    <a:cubicBezTo>
                      <a:pt x="528744" y="148300"/>
                      <a:pt x="535301" y="142069"/>
                      <a:pt x="535510" y="134177"/>
                    </a:cubicBezTo>
                    <a:lnTo>
                      <a:pt x="535510" y="133823"/>
                    </a:lnTo>
                    <a:close/>
                    <a:moveTo>
                      <a:pt x="467518" y="297437"/>
                    </a:moveTo>
                    <a:cubicBezTo>
                      <a:pt x="467518" y="289534"/>
                      <a:pt x="461113" y="283128"/>
                      <a:pt x="453210" y="283128"/>
                    </a:cubicBezTo>
                    <a:cubicBezTo>
                      <a:pt x="445307" y="283128"/>
                      <a:pt x="438902" y="289534"/>
                      <a:pt x="438902" y="297437"/>
                    </a:cubicBezTo>
                    <a:cubicBezTo>
                      <a:pt x="438902" y="305340"/>
                      <a:pt x="445307" y="311745"/>
                      <a:pt x="453210" y="311745"/>
                    </a:cubicBezTo>
                    <a:lnTo>
                      <a:pt x="453210" y="311745"/>
                    </a:lnTo>
                    <a:cubicBezTo>
                      <a:pt x="461014" y="311844"/>
                      <a:pt x="467414" y="305595"/>
                      <a:pt x="467513" y="297791"/>
                    </a:cubicBezTo>
                    <a:cubicBezTo>
                      <a:pt x="467513" y="297791"/>
                      <a:pt x="467513" y="297791"/>
                      <a:pt x="467513" y="297791"/>
                    </a:cubicBezTo>
                    <a:cubicBezTo>
                      <a:pt x="467513" y="297675"/>
                      <a:pt x="467513" y="297559"/>
                      <a:pt x="467513" y="297437"/>
                    </a:cubicBezTo>
                    <a:close/>
                    <a:moveTo>
                      <a:pt x="510258" y="297437"/>
                    </a:moveTo>
                    <a:cubicBezTo>
                      <a:pt x="510258" y="289534"/>
                      <a:pt x="503853" y="283128"/>
                      <a:pt x="495950" y="283128"/>
                    </a:cubicBezTo>
                    <a:cubicBezTo>
                      <a:pt x="488047" y="283128"/>
                      <a:pt x="481641" y="289534"/>
                      <a:pt x="481641" y="297437"/>
                    </a:cubicBezTo>
                    <a:cubicBezTo>
                      <a:pt x="481641" y="305340"/>
                      <a:pt x="488047" y="311745"/>
                      <a:pt x="495950" y="311745"/>
                    </a:cubicBezTo>
                    <a:lnTo>
                      <a:pt x="495950" y="311745"/>
                    </a:lnTo>
                    <a:cubicBezTo>
                      <a:pt x="503754" y="311844"/>
                      <a:pt x="510160" y="305595"/>
                      <a:pt x="510258" y="297791"/>
                    </a:cubicBezTo>
                    <a:lnTo>
                      <a:pt x="510258" y="297437"/>
                    </a:lnTo>
                    <a:close/>
                    <a:moveTo>
                      <a:pt x="552824" y="297437"/>
                    </a:moveTo>
                    <a:cubicBezTo>
                      <a:pt x="552824" y="289534"/>
                      <a:pt x="546418" y="283128"/>
                      <a:pt x="538516" y="283128"/>
                    </a:cubicBezTo>
                    <a:cubicBezTo>
                      <a:pt x="530613" y="283128"/>
                      <a:pt x="524207" y="289534"/>
                      <a:pt x="524207" y="297437"/>
                    </a:cubicBezTo>
                    <a:cubicBezTo>
                      <a:pt x="524207" y="305340"/>
                      <a:pt x="530613" y="311745"/>
                      <a:pt x="538516" y="311745"/>
                    </a:cubicBezTo>
                    <a:lnTo>
                      <a:pt x="538695" y="311745"/>
                    </a:lnTo>
                    <a:cubicBezTo>
                      <a:pt x="546494" y="311937"/>
                      <a:pt x="552975" y="305769"/>
                      <a:pt x="553172" y="297971"/>
                    </a:cubicBezTo>
                    <a:cubicBezTo>
                      <a:pt x="553172" y="297791"/>
                      <a:pt x="553172" y="297617"/>
                      <a:pt x="553172" y="297437"/>
                    </a:cubicBezTo>
                    <a:close/>
                    <a:moveTo>
                      <a:pt x="595564" y="297437"/>
                    </a:moveTo>
                    <a:cubicBezTo>
                      <a:pt x="595564" y="289534"/>
                      <a:pt x="589158" y="283128"/>
                      <a:pt x="581255" y="283128"/>
                    </a:cubicBezTo>
                    <a:cubicBezTo>
                      <a:pt x="573353" y="283128"/>
                      <a:pt x="566947" y="289534"/>
                      <a:pt x="566947" y="297437"/>
                    </a:cubicBezTo>
                    <a:cubicBezTo>
                      <a:pt x="566947" y="305340"/>
                      <a:pt x="573353" y="311745"/>
                      <a:pt x="581255" y="311745"/>
                    </a:cubicBezTo>
                    <a:lnTo>
                      <a:pt x="581255" y="311745"/>
                    </a:lnTo>
                    <a:cubicBezTo>
                      <a:pt x="589059" y="311844"/>
                      <a:pt x="595459" y="305595"/>
                      <a:pt x="595558" y="297791"/>
                    </a:cubicBezTo>
                    <a:cubicBezTo>
                      <a:pt x="595558" y="297791"/>
                      <a:pt x="595558" y="297791"/>
                      <a:pt x="595558" y="297791"/>
                    </a:cubicBezTo>
                    <a:cubicBezTo>
                      <a:pt x="595558" y="297675"/>
                      <a:pt x="595558" y="297553"/>
                      <a:pt x="595558" y="297437"/>
                    </a:cubicBezTo>
                    <a:close/>
                    <a:moveTo>
                      <a:pt x="638129" y="297437"/>
                    </a:moveTo>
                    <a:cubicBezTo>
                      <a:pt x="638129" y="289534"/>
                      <a:pt x="631724" y="283128"/>
                      <a:pt x="623821" y="283128"/>
                    </a:cubicBezTo>
                    <a:cubicBezTo>
                      <a:pt x="615918" y="283128"/>
                      <a:pt x="609513" y="289534"/>
                      <a:pt x="609513" y="297437"/>
                    </a:cubicBezTo>
                    <a:cubicBezTo>
                      <a:pt x="609513" y="305340"/>
                      <a:pt x="615918" y="311745"/>
                      <a:pt x="623821" y="311745"/>
                    </a:cubicBezTo>
                    <a:lnTo>
                      <a:pt x="624001" y="311745"/>
                    </a:lnTo>
                    <a:cubicBezTo>
                      <a:pt x="631805" y="311740"/>
                      <a:pt x="638129" y="305415"/>
                      <a:pt x="638124" y="297611"/>
                    </a:cubicBezTo>
                    <a:lnTo>
                      <a:pt x="638124" y="297437"/>
                    </a:lnTo>
                    <a:close/>
                    <a:moveTo>
                      <a:pt x="680869" y="297437"/>
                    </a:moveTo>
                    <a:cubicBezTo>
                      <a:pt x="680869" y="289534"/>
                      <a:pt x="674464" y="283128"/>
                      <a:pt x="666561" y="283128"/>
                    </a:cubicBezTo>
                    <a:cubicBezTo>
                      <a:pt x="658658" y="283128"/>
                      <a:pt x="652252" y="289534"/>
                      <a:pt x="652252" y="297437"/>
                    </a:cubicBezTo>
                    <a:cubicBezTo>
                      <a:pt x="652252" y="305340"/>
                      <a:pt x="658658" y="311745"/>
                      <a:pt x="666561" y="311745"/>
                    </a:cubicBezTo>
                    <a:lnTo>
                      <a:pt x="666561" y="311745"/>
                    </a:lnTo>
                    <a:cubicBezTo>
                      <a:pt x="674365" y="311844"/>
                      <a:pt x="680765" y="305595"/>
                      <a:pt x="680863" y="297791"/>
                    </a:cubicBezTo>
                    <a:cubicBezTo>
                      <a:pt x="680863" y="297791"/>
                      <a:pt x="680863" y="297791"/>
                      <a:pt x="680863" y="297791"/>
                    </a:cubicBezTo>
                    <a:cubicBezTo>
                      <a:pt x="680863" y="297675"/>
                      <a:pt x="680863" y="297553"/>
                      <a:pt x="680863" y="297437"/>
                    </a:cubicBezTo>
                    <a:close/>
                    <a:moveTo>
                      <a:pt x="467518" y="414887"/>
                    </a:moveTo>
                    <a:cubicBezTo>
                      <a:pt x="467617" y="406984"/>
                      <a:pt x="461293" y="400498"/>
                      <a:pt x="453390" y="400399"/>
                    </a:cubicBezTo>
                    <a:cubicBezTo>
                      <a:pt x="445487" y="400300"/>
                      <a:pt x="439000" y="406630"/>
                      <a:pt x="438902" y="414527"/>
                    </a:cubicBezTo>
                    <a:cubicBezTo>
                      <a:pt x="438803" y="422424"/>
                      <a:pt x="445116" y="428906"/>
                      <a:pt x="453013" y="429016"/>
                    </a:cubicBezTo>
                    <a:lnTo>
                      <a:pt x="453187" y="429016"/>
                    </a:lnTo>
                    <a:cubicBezTo>
                      <a:pt x="461020" y="429022"/>
                      <a:pt x="467397" y="422720"/>
                      <a:pt x="467490" y="414887"/>
                    </a:cubicBezTo>
                    <a:close/>
                    <a:moveTo>
                      <a:pt x="510258" y="414887"/>
                    </a:moveTo>
                    <a:cubicBezTo>
                      <a:pt x="510357" y="406984"/>
                      <a:pt x="504032" y="400498"/>
                      <a:pt x="496130" y="400399"/>
                    </a:cubicBezTo>
                    <a:cubicBezTo>
                      <a:pt x="488227" y="400300"/>
                      <a:pt x="481740" y="406630"/>
                      <a:pt x="481641" y="414527"/>
                    </a:cubicBezTo>
                    <a:cubicBezTo>
                      <a:pt x="481543" y="422424"/>
                      <a:pt x="487861" y="428906"/>
                      <a:pt x="495753" y="429016"/>
                    </a:cubicBezTo>
                    <a:lnTo>
                      <a:pt x="495932" y="429016"/>
                    </a:lnTo>
                    <a:cubicBezTo>
                      <a:pt x="503766" y="429016"/>
                      <a:pt x="510136" y="422714"/>
                      <a:pt x="510235" y="414887"/>
                    </a:cubicBezTo>
                    <a:close/>
                    <a:moveTo>
                      <a:pt x="552824" y="414887"/>
                    </a:moveTo>
                    <a:cubicBezTo>
                      <a:pt x="552923" y="406984"/>
                      <a:pt x="546598" y="400498"/>
                      <a:pt x="538695" y="400399"/>
                    </a:cubicBezTo>
                    <a:cubicBezTo>
                      <a:pt x="530793" y="400300"/>
                      <a:pt x="524306" y="406630"/>
                      <a:pt x="524207" y="414527"/>
                    </a:cubicBezTo>
                    <a:cubicBezTo>
                      <a:pt x="524108" y="422424"/>
                      <a:pt x="530421" y="428906"/>
                      <a:pt x="538318" y="429016"/>
                    </a:cubicBezTo>
                    <a:lnTo>
                      <a:pt x="538672" y="429016"/>
                    </a:lnTo>
                    <a:cubicBezTo>
                      <a:pt x="546471" y="429219"/>
                      <a:pt x="552963" y="423063"/>
                      <a:pt x="553166" y="415259"/>
                    </a:cubicBezTo>
                    <a:cubicBezTo>
                      <a:pt x="553166" y="415247"/>
                      <a:pt x="553166" y="415235"/>
                      <a:pt x="553166" y="415224"/>
                    </a:cubicBezTo>
                    <a:cubicBezTo>
                      <a:pt x="553166" y="415108"/>
                      <a:pt x="553166" y="414986"/>
                      <a:pt x="553166" y="414870"/>
                    </a:cubicBezTo>
                    <a:close/>
                    <a:moveTo>
                      <a:pt x="595564" y="414887"/>
                    </a:moveTo>
                    <a:cubicBezTo>
                      <a:pt x="595662" y="406984"/>
                      <a:pt x="589338" y="400498"/>
                      <a:pt x="581435" y="400399"/>
                    </a:cubicBezTo>
                    <a:cubicBezTo>
                      <a:pt x="573532" y="400300"/>
                      <a:pt x="567046" y="406630"/>
                      <a:pt x="566947" y="414527"/>
                    </a:cubicBezTo>
                    <a:cubicBezTo>
                      <a:pt x="566848" y="422424"/>
                      <a:pt x="573167" y="428906"/>
                      <a:pt x="581058" y="429016"/>
                    </a:cubicBezTo>
                    <a:lnTo>
                      <a:pt x="581238" y="429016"/>
                    </a:lnTo>
                    <a:cubicBezTo>
                      <a:pt x="589071" y="429016"/>
                      <a:pt x="595442" y="422720"/>
                      <a:pt x="595535" y="414887"/>
                    </a:cubicBezTo>
                    <a:close/>
                    <a:moveTo>
                      <a:pt x="638129" y="414887"/>
                    </a:moveTo>
                    <a:cubicBezTo>
                      <a:pt x="638228" y="406984"/>
                      <a:pt x="631904" y="400498"/>
                      <a:pt x="624001" y="400399"/>
                    </a:cubicBezTo>
                    <a:cubicBezTo>
                      <a:pt x="616098" y="400300"/>
                      <a:pt x="609611" y="406630"/>
                      <a:pt x="609513" y="414527"/>
                    </a:cubicBezTo>
                    <a:cubicBezTo>
                      <a:pt x="609414" y="422424"/>
                      <a:pt x="615727" y="428906"/>
                      <a:pt x="623624" y="429016"/>
                    </a:cubicBezTo>
                    <a:lnTo>
                      <a:pt x="623978" y="429016"/>
                    </a:lnTo>
                    <a:cubicBezTo>
                      <a:pt x="631776" y="429010"/>
                      <a:pt x="638101" y="422686"/>
                      <a:pt x="638101" y="414887"/>
                    </a:cubicBezTo>
                    <a:close/>
                    <a:moveTo>
                      <a:pt x="680869" y="414887"/>
                    </a:moveTo>
                    <a:cubicBezTo>
                      <a:pt x="680968" y="406984"/>
                      <a:pt x="674643" y="400498"/>
                      <a:pt x="666741" y="400399"/>
                    </a:cubicBezTo>
                    <a:cubicBezTo>
                      <a:pt x="658838" y="400300"/>
                      <a:pt x="652351" y="406630"/>
                      <a:pt x="652252" y="414527"/>
                    </a:cubicBezTo>
                    <a:cubicBezTo>
                      <a:pt x="652154" y="422424"/>
                      <a:pt x="658472" y="428906"/>
                      <a:pt x="666364" y="429016"/>
                    </a:cubicBezTo>
                    <a:lnTo>
                      <a:pt x="666543" y="429016"/>
                    </a:lnTo>
                    <a:cubicBezTo>
                      <a:pt x="674377" y="429016"/>
                      <a:pt x="680748" y="422720"/>
                      <a:pt x="680840" y="4148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3" r:id="rId4"/>
    <p:sldLayoutId id="2147483666" r:id="rId5"/>
    <p:sldLayoutId id="214748366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>
            <a:spLocks noGrp="1"/>
          </p:cNvSpPr>
          <p:nvPr>
            <p:ph type="ctrTitle"/>
          </p:nvPr>
        </p:nvSpPr>
        <p:spPr>
          <a:xfrm>
            <a:off x="4633975" y="1113750"/>
            <a:ext cx="37968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 Engineer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sp>
        <p:nvSpPr>
          <p:cNvPr id="267" name="Google Shape;267;p25"/>
          <p:cNvSpPr txBox="1">
            <a:spLocks noGrp="1"/>
          </p:cNvSpPr>
          <p:nvPr>
            <p:ph type="subTitle" idx="1"/>
          </p:nvPr>
        </p:nvSpPr>
        <p:spPr>
          <a:xfrm>
            <a:off x="6076975" y="3365250"/>
            <a:ext cx="2353800" cy="6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 SAHAYA ASHIK LIBU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268" name="Google Shape;268;p25"/>
          <p:cNvCxnSpPr/>
          <p:nvPr/>
        </p:nvCxnSpPr>
        <p:spPr>
          <a:xfrm rot="10800000">
            <a:off x="4778250" y="3526600"/>
            <a:ext cx="1117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9" name="Google Shape;269;p25"/>
          <p:cNvGrpSpPr/>
          <p:nvPr/>
        </p:nvGrpSpPr>
        <p:grpSpPr>
          <a:xfrm>
            <a:off x="587976" y="828700"/>
            <a:ext cx="3619298" cy="3486308"/>
            <a:chOff x="3293879" y="729765"/>
            <a:chExt cx="5604363" cy="5398433"/>
          </a:xfrm>
        </p:grpSpPr>
        <p:sp>
          <p:nvSpPr>
            <p:cNvPr id="270" name="Google Shape;270;p25"/>
            <p:cNvSpPr/>
            <p:nvPr/>
          </p:nvSpPr>
          <p:spPr>
            <a:xfrm>
              <a:off x="4065754" y="5321919"/>
              <a:ext cx="1240564" cy="161190"/>
            </a:xfrm>
            <a:custGeom>
              <a:avLst/>
              <a:gdLst/>
              <a:ahLst/>
              <a:cxnLst/>
              <a:rect l="l" t="t" r="r" b="b"/>
              <a:pathLst>
                <a:path w="1240564" h="161190" extrusionOk="0">
                  <a:moveTo>
                    <a:pt x="8817" y="49081"/>
                  </a:moveTo>
                  <a:lnTo>
                    <a:pt x="1193683" y="167754"/>
                  </a:lnTo>
                  <a:cubicBezTo>
                    <a:pt x="1193683" y="167754"/>
                    <a:pt x="1148270" y="131249"/>
                    <a:pt x="1165958" y="127734"/>
                  </a:cubicBezTo>
                  <a:cubicBezTo>
                    <a:pt x="1199578" y="121212"/>
                    <a:pt x="1249381" y="116697"/>
                    <a:pt x="1249381" y="116697"/>
                  </a:cubicBezTo>
                  <a:lnTo>
                    <a:pt x="1144884" y="6564"/>
                  </a:lnTo>
                  <a:lnTo>
                    <a:pt x="8817" y="49081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6150306" y="5800739"/>
              <a:ext cx="187543" cy="174762"/>
            </a:xfrm>
            <a:custGeom>
              <a:avLst/>
              <a:gdLst/>
              <a:ahLst/>
              <a:cxnLst/>
              <a:rect l="l" t="t" r="r" b="b"/>
              <a:pathLst>
                <a:path w="187543" h="174762" extrusionOk="0">
                  <a:moveTo>
                    <a:pt x="187544" y="174762"/>
                  </a:moveTo>
                  <a:lnTo>
                    <a:pt x="0" y="8387"/>
                  </a:lnTo>
                  <a:lnTo>
                    <a:pt x="187544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923107" y="729765"/>
              <a:ext cx="4521577" cy="3604533"/>
            </a:xfrm>
            <a:custGeom>
              <a:avLst/>
              <a:gdLst/>
              <a:ahLst/>
              <a:cxnLst/>
              <a:rect l="l" t="t" r="r" b="b"/>
              <a:pathLst>
                <a:path w="4521577" h="3604533" extrusionOk="0">
                  <a:moveTo>
                    <a:pt x="4271513" y="602470"/>
                  </a:moveTo>
                  <a:cubicBezTo>
                    <a:pt x="4271513" y="602470"/>
                    <a:pt x="3967812" y="40466"/>
                    <a:pt x="3316993" y="7728"/>
                  </a:cubicBezTo>
                  <a:cubicBezTo>
                    <a:pt x="2666173" y="-25010"/>
                    <a:pt x="2434600" y="641369"/>
                    <a:pt x="1960409" y="898398"/>
                  </a:cubicBezTo>
                  <a:cubicBezTo>
                    <a:pt x="1712151" y="1033129"/>
                    <a:pt x="1210109" y="807576"/>
                    <a:pt x="945304" y="884728"/>
                  </a:cubicBezTo>
                  <a:cubicBezTo>
                    <a:pt x="98651" y="1131731"/>
                    <a:pt x="-203552" y="2262260"/>
                    <a:pt x="160745" y="2859259"/>
                  </a:cubicBezTo>
                  <a:cubicBezTo>
                    <a:pt x="475996" y="3376853"/>
                    <a:pt x="1019806" y="3614325"/>
                    <a:pt x="1841743" y="3611064"/>
                  </a:cubicBezTo>
                  <a:cubicBezTo>
                    <a:pt x="2663681" y="3607803"/>
                    <a:pt x="3240978" y="3636148"/>
                    <a:pt x="3967585" y="3042288"/>
                  </a:cubicBezTo>
                  <a:cubicBezTo>
                    <a:pt x="4694193" y="2448428"/>
                    <a:pt x="4627286" y="1344990"/>
                    <a:pt x="4271513" y="602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5"/>
            <p:cNvSpPr/>
            <p:nvPr/>
          </p:nvSpPr>
          <p:spPr>
            <a:xfrm>
              <a:off x="6612954" y="3302966"/>
              <a:ext cx="1861016" cy="1016496"/>
            </a:xfrm>
            <a:custGeom>
              <a:avLst/>
              <a:gdLst/>
              <a:ahLst/>
              <a:cxnLst/>
              <a:rect l="l" t="t" r="r" b="b"/>
              <a:pathLst>
                <a:path w="1861016" h="1016496" extrusionOk="0">
                  <a:moveTo>
                    <a:pt x="8817" y="491039"/>
                  </a:moveTo>
                  <a:lnTo>
                    <a:pt x="374881" y="491039"/>
                  </a:lnTo>
                  <a:lnTo>
                    <a:pt x="374881" y="1023060"/>
                  </a:lnTo>
                  <a:lnTo>
                    <a:pt x="8817" y="1023060"/>
                  </a:lnTo>
                  <a:close/>
                  <a:moveTo>
                    <a:pt x="517126" y="224972"/>
                  </a:moveTo>
                  <a:lnTo>
                    <a:pt x="883190" y="224972"/>
                  </a:lnTo>
                  <a:lnTo>
                    <a:pt x="883190" y="813940"/>
                  </a:lnTo>
                  <a:lnTo>
                    <a:pt x="517126" y="813940"/>
                  </a:lnTo>
                  <a:close/>
                  <a:moveTo>
                    <a:pt x="1025438" y="6564"/>
                  </a:moveTo>
                  <a:lnTo>
                    <a:pt x="1391503" y="6564"/>
                  </a:lnTo>
                  <a:lnTo>
                    <a:pt x="1391503" y="396078"/>
                  </a:lnTo>
                  <a:lnTo>
                    <a:pt x="1025438" y="396078"/>
                  </a:lnTo>
                  <a:close/>
                  <a:moveTo>
                    <a:pt x="1503768" y="224972"/>
                  </a:moveTo>
                  <a:lnTo>
                    <a:pt x="1869833" y="224972"/>
                  </a:lnTo>
                  <a:lnTo>
                    <a:pt x="1869833" y="813940"/>
                  </a:lnTo>
                  <a:lnTo>
                    <a:pt x="1503768" y="8139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5"/>
            <p:cNvSpPr/>
            <p:nvPr/>
          </p:nvSpPr>
          <p:spPr>
            <a:xfrm>
              <a:off x="6642310" y="3084562"/>
              <a:ext cx="1802920" cy="674656"/>
            </a:xfrm>
            <a:custGeom>
              <a:avLst/>
              <a:gdLst/>
              <a:ahLst/>
              <a:cxnLst/>
              <a:rect l="l" t="t" r="r" b="b"/>
              <a:pathLst>
                <a:path w="1802920" h="674656" extrusionOk="0">
                  <a:moveTo>
                    <a:pt x="790349" y="225721"/>
                  </a:moveTo>
                  <a:lnTo>
                    <a:pt x="561896" y="225721"/>
                  </a:lnTo>
                  <a:cubicBezTo>
                    <a:pt x="540073" y="225721"/>
                    <a:pt x="522381" y="243411"/>
                    <a:pt x="522377" y="265235"/>
                  </a:cubicBezTo>
                  <a:lnTo>
                    <a:pt x="522377" y="317797"/>
                  </a:lnTo>
                  <a:cubicBezTo>
                    <a:pt x="522377" y="339623"/>
                    <a:pt x="540069" y="357316"/>
                    <a:pt x="561896" y="357316"/>
                  </a:cubicBezTo>
                  <a:lnTo>
                    <a:pt x="646553" y="357316"/>
                  </a:lnTo>
                  <a:lnTo>
                    <a:pt x="676191" y="408494"/>
                  </a:lnTo>
                  <a:lnTo>
                    <a:pt x="705672" y="357312"/>
                  </a:lnTo>
                  <a:lnTo>
                    <a:pt x="790349" y="357312"/>
                  </a:lnTo>
                  <a:cubicBezTo>
                    <a:pt x="812172" y="357312"/>
                    <a:pt x="829864" y="339620"/>
                    <a:pt x="829864" y="317797"/>
                  </a:cubicBezTo>
                  <a:cubicBezTo>
                    <a:pt x="829864" y="317796"/>
                    <a:pt x="829864" y="317794"/>
                    <a:pt x="829864" y="317793"/>
                  </a:cubicBezTo>
                  <a:lnTo>
                    <a:pt x="829864" y="265235"/>
                  </a:lnTo>
                  <a:cubicBezTo>
                    <a:pt x="829864" y="243412"/>
                    <a:pt x="812172" y="225721"/>
                    <a:pt x="790349" y="225721"/>
                  </a:cubicBezTo>
                  <a:close/>
                  <a:moveTo>
                    <a:pt x="276644" y="498568"/>
                  </a:moveTo>
                  <a:lnTo>
                    <a:pt x="48331" y="498568"/>
                  </a:lnTo>
                  <a:cubicBezTo>
                    <a:pt x="26557" y="498568"/>
                    <a:pt x="8886" y="516183"/>
                    <a:pt x="8817" y="537957"/>
                  </a:cubicBezTo>
                  <a:lnTo>
                    <a:pt x="8817" y="590645"/>
                  </a:lnTo>
                  <a:cubicBezTo>
                    <a:pt x="8884" y="612421"/>
                    <a:pt x="26555" y="630038"/>
                    <a:pt x="48331" y="630038"/>
                  </a:cubicBezTo>
                  <a:lnTo>
                    <a:pt x="132883" y="630038"/>
                  </a:lnTo>
                  <a:lnTo>
                    <a:pt x="162485" y="681220"/>
                  </a:lnTo>
                  <a:lnTo>
                    <a:pt x="192092" y="630038"/>
                  </a:lnTo>
                  <a:lnTo>
                    <a:pt x="276644" y="630038"/>
                  </a:lnTo>
                  <a:cubicBezTo>
                    <a:pt x="298418" y="630034"/>
                    <a:pt x="316087" y="612419"/>
                    <a:pt x="316154" y="590645"/>
                  </a:cubicBezTo>
                  <a:lnTo>
                    <a:pt x="316154" y="537957"/>
                  </a:lnTo>
                  <a:cubicBezTo>
                    <a:pt x="316085" y="516185"/>
                    <a:pt x="298417" y="498570"/>
                    <a:pt x="276644" y="498568"/>
                  </a:cubicBezTo>
                  <a:close/>
                  <a:moveTo>
                    <a:pt x="1291008" y="6564"/>
                  </a:moveTo>
                  <a:lnTo>
                    <a:pt x="1062570" y="6564"/>
                  </a:lnTo>
                  <a:cubicBezTo>
                    <a:pt x="1040747" y="6564"/>
                    <a:pt x="1023055" y="24255"/>
                    <a:pt x="1023055" y="46078"/>
                  </a:cubicBezTo>
                  <a:cubicBezTo>
                    <a:pt x="1023055" y="46079"/>
                    <a:pt x="1023055" y="46081"/>
                    <a:pt x="1023055" y="46082"/>
                  </a:cubicBezTo>
                  <a:lnTo>
                    <a:pt x="1023055" y="98644"/>
                  </a:lnTo>
                  <a:cubicBezTo>
                    <a:pt x="1023055" y="120398"/>
                    <a:pt x="1040692" y="138033"/>
                    <a:pt x="1062445" y="138033"/>
                  </a:cubicBezTo>
                  <a:lnTo>
                    <a:pt x="1147247" y="138033"/>
                  </a:lnTo>
                  <a:lnTo>
                    <a:pt x="1176728" y="189216"/>
                  </a:lnTo>
                  <a:lnTo>
                    <a:pt x="1206331" y="138033"/>
                  </a:lnTo>
                  <a:lnTo>
                    <a:pt x="1291008" y="138033"/>
                  </a:lnTo>
                  <a:cubicBezTo>
                    <a:pt x="1312760" y="138105"/>
                    <a:pt x="1330452" y="120530"/>
                    <a:pt x="1330523" y="98778"/>
                  </a:cubicBezTo>
                  <a:cubicBezTo>
                    <a:pt x="1330523" y="98775"/>
                    <a:pt x="1330523" y="98772"/>
                    <a:pt x="1330523" y="98770"/>
                  </a:cubicBezTo>
                  <a:lnTo>
                    <a:pt x="1330523" y="46082"/>
                  </a:lnTo>
                  <a:cubicBezTo>
                    <a:pt x="1330526" y="24259"/>
                    <a:pt x="1312835" y="6566"/>
                    <a:pt x="1291012" y="6564"/>
                  </a:cubicBezTo>
                  <a:cubicBezTo>
                    <a:pt x="1291012" y="6564"/>
                    <a:pt x="1291008" y="6564"/>
                    <a:pt x="1291008" y="6564"/>
                  </a:cubicBezTo>
                  <a:close/>
                  <a:moveTo>
                    <a:pt x="1772097" y="222326"/>
                  </a:moveTo>
                  <a:lnTo>
                    <a:pt x="1543785" y="222326"/>
                  </a:lnTo>
                  <a:cubicBezTo>
                    <a:pt x="1521962" y="222326"/>
                    <a:pt x="1504270" y="240018"/>
                    <a:pt x="1504270" y="261841"/>
                  </a:cubicBezTo>
                  <a:cubicBezTo>
                    <a:pt x="1504270" y="261844"/>
                    <a:pt x="1504270" y="261846"/>
                    <a:pt x="1504270" y="261849"/>
                  </a:cubicBezTo>
                  <a:lnTo>
                    <a:pt x="1504270" y="314430"/>
                  </a:lnTo>
                  <a:cubicBezTo>
                    <a:pt x="1504266" y="336185"/>
                    <a:pt x="1521903" y="353821"/>
                    <a:pt x="1543655" y="353824"/>
                  </a:cubicBezTo>
                  <a:cubicBezTo>
                    <a:pt x="1543655" y="353824"/>
                    <a:pt x="1543659" y="353824"/>
                    <a:pt x="1543659" y="353824"/>
                  </a:cubicBezTo>
                  <a:lnTo>
                    <a:pt x="1628344" y="353824"/>
                  </a:lnTo>
                  <a:lnTo>
                    <a:pt x="1657947" y="405006"/>
                  </a:lnTo>
                  <a:lnTo>
                    <a:pt x="1687553" y="353824"/>
                  </a:lnTo>
                  <a:lnTo>
                    <a:pt x="1772105" y="353824"/>
                  </a:lnTo>
                  <a:cubicBezTo>
                    <a:pt x="1793928" y="353889"/>
                    <a:pt x="1811671" y="336252"/>
                    <a:pt x="1811737" y="314430"/>
                  </a:cubicBezTo>
                  <a:lnTo>
                    <a:pt x="1811737" y="314430"/>
                  </a:lnTo>
                  <a:lnTo>
                    <a:pt x="1811737" y="261849"/>
                  </a:lnTo>
                  <a:cubicBezTo>
                    <a:pt x="1811674" y="240001"/>
                    <a:pt x="1793943" y="222324"/>
                    <a:pt x="1772097" y="2223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5"/>
            <p:cNvSpPr/>
            <p:nvPr/>
          </p:nvSpPr>
          <p:spPr>
            <a:xfrm>
              <a:off x="6145665" y="1423521"/>
              <a:ext cx="355137" cy="318131"/>
            </a:xfrm>
            <a:custGeom>
              <a:avLst/>
              <a:gdLst/>
              <a:ahLst/>
              <a:cxnLst/>
              <a:rect l="l" t="t" r="r" b="b"/>
              <a:pathLst>
                <a:path w="355137" h="318131" extrusionOk="0">
                  <a:moveTo>
                    <a:pt x="8817" y="6564"/>
                  </a:moveTo>
                  <a:lnTo>
                    <a:pt x="363954" y="6564"/>
                  </a:lnTo>
                  <a:lnTo>
                    <a:pt x="363954" y="88356"/>
                  </a:lnTo>
                  <a:lnTo>
                    <a:pt x="8817" y="88356"/>
                  </a:lnTo>
                  <a:close/>
                  <a:moveTo>
                    <a:pt x="8817" y="124735"/>
                  </a:moveTo>
                  <a:lnTo>
                    <a:pt x="242146" y="124735"/>
                  </a:lnTo>
                  <a:lnTo>
                    <a:pt x="242146" y="206524"/>
                  </a:lnTo>
                  <a:lnTo>
                    <a:pt x="8817" y="206524"/>
                  </a:lnTo>
                  <a:close/>
                  <a:moveTo>
                    <a:pt x="8817" y="242907"/>
                  </a:moveTo>
                  <a:lnTo>
                    <a:pt x="143171" y="242907"/>
                  </a:lnTo>
                  <a:lnTo>
                    <a:pt x="143171" y="324695"/>
                  </a:lnTo>
                  <a:lnTo>
                    <a:pt x="8817" y="324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25"/>
            <p:cNvSpPr/>
            <p:nvPr/>
          </p:nvSpPr>
          <p:spPr>
            <a:xfrm>
              <a:off x="5528967" y="2329245"/>
              <a:ext cx="468284" cy="246254"/>
            </a:xfrm>
            <a:custGeom>
              <a:avLst/>
              <a:gdLst/>
              <a:ahLst/>
              <a:cxnLst/>
              <a:rect l="l" t="t" r="r" b="b"/>
              <a:pathLst>
                <a:path w="468284" h="246254" extrusionOk="0">
                  <a:moveTo>
                    <a:pt x="8817" y="252819"/>
                  </a:moveTo>
                  <a:lnTo>
                    <a:pt x="8817" y="6564"/>
                  </a:lnTo>
                  <a:lnTo>
                    <a:pt x="129246" y="6564"/>
                  </a:lnTo>
                  <a:lnTo>
                    <a:pt x="129246" y="252819"/>
                  </a:lnTo>
                  <a:close/>
                  <a:moveTo>
                    <a:pt x="182811" y="252819"/>
                  </a:moveTo>
                  <a:lnTo>
                    <a:pt x="182811" y="91115"/>
                  </a:lnTo>
                  <a:lnTo>
                    <a:pt x="303240" y="91115"/>
                  </a:lnTo>
                  <a:lnTo>
                    <a:pt x="303240" y="252819"/>
                  </a:lnTo>
                  <a:close/>
                  <a:moveTo>
                    <a:pt x="356680" y="252693"/>
                  </a:moveTo>
                  <a:lnTo>
                    <a:pt x="356680" y="159609"/>
                  </a:lnTo>
                  <a:lnTo>
                    <a:pt x="477101" y="159609"/>
                  </a:lnTo>
                  <a:lnTo>
                    <a:pt x="477101" y="2526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5349795" y="1256134"/>
              <a:ext cx="1762700" cy="1505675"/>
            </a:xfrm>
            <a:custGeom>
              <a:avLst/>
              <a:gdLst/>
              <a:ahLst/>
              <a:cxnLst/>
              <a:rect l="l" t="t" r="r" b="b"/>
              <a:pathLst>
                <a:path w="1762700" h="1505675" extrusionOk="0">
                  <a:moveTo>
                    <a:pt x="1619596" y="1512238"/>
                  </a:moveTo>
                  <a:lnTo>
                    <a:pt x="160871" y="1512238"/>
                  </a:lnTo>
                  <a:cubicBezTo>
                    <a:pt x="120568" y="1512348"/>
                    <a:pt x="81889" y="1496346"/>
                    <a:pt x="53446" y="1467793"/>
                  </a:cubicBezTo>
                  <a:cubicBezTo>
                    <a:pt x="24815" y="1439359"/>
                    <a:pt x="8746" y="1400655"/>
                    <a:pt x="8817" y="1360306"/>
                  </a:cubicBezTo>
                  <a:lnTo>
                    <a:pt x="8817" y="158504"/>
                  </a:lnTo>
                  <a:cubicBezTo>
                    <a:pt x="8891" y="74697"/>
                    <a:pt x="77103" y="6564"/>
                    <a:pt x="160887" y="6564"/>
                  </a:cubicBezTo>
                  <a:lnTo>
                    <a:pt x="1619342" y="6564"/>
                  </a:lnTo>
                  <a:cubicBezTo>
                    <a:pt x="1703368" y="6564"/>
                    <a:pt x="1771517" y="74729"/>
                    <a:pt x="1771517" y="158504"/>
                  </a:cubicBezTo>
                  <a:lnTo>
                    <a:pt x="1771517" y="1360282"/>
                  </a:lnTo>
                  <a:cubicBezTo>
                    <a:pt x="1771459" y="1401126"/>
                    <a:pt x="1755581" y="1439257"/>
                    <a:pt x="1726837" y="1467903"/>
                  </a:cubicBezTo>
                  <a:cubicBezTo>
                    <a:pt x="1698427" y="1496381"/>
                    <a:pt x="1659823" y="1512340"/>
                    <a:pt x="1619596" y="1512238"/>
                  </a:cubicBezTo>
                  <a:close/>
                  <a:moveTo>
                    <a:pt x="161008" y="1498913"/>
                  </a:moveTo>
                  <a:lnTo>
                    <a:pt x="1619585" y="1498913"/>
                  </a:lnTo>
                  <a:cubicBezTo>
                    <a:pt x="1656286" y="1499015"/>
                    <a:pt x="1691509" y="1484454"/>
                    <a:pt x="1717431" y="1458473"/>
                  </a:cubicBezTo>
                  <a:cubicBezTo>
                    <a:pt x="1743552" y="1432582"/>
                    <a:pt x="1758229" y="1397316"/>
                    <a:pt x="1758192" y="1360537"/>
                  </a:cubicBezTo>
                  <a:lnTo>
                    <a:pt x="1758192" y="158504"/>
                  </a:lnTo>
                  <a:cubicBezTo>
                    <a:pt x="1758192" y="82077"/>
                    <a:pt x="1696008" y="19905"/>
                    <a:pt x="1619589" y="19905"/>
                  </a:cubicBezTo>
                  <a:lnTo>
                    <a:pt x="160898" y="19905"/>
                  </a:lnTo>
                  <a:cubicBezTo>
                    <a:pt x="84452" y="19905"/>
                    <a:pt x="22233" y="82054"/>
                    <a:pt x="22154" y="158508"/>
                  </a:cubicBezTo>
                  <a:lnTo>
                    <a:pt x="22154" y="1360282"/>
                  </a:lnTo>
                  <a:cubicBezTo>
                    <a:pt x="22229" y="1436709"/>
                    <a:pt x="84448" y="1498881"/>
                    <a:pt x="160898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6421523" y="2335892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390"/>
                  </a:moveTo>
                  <a:lnTo>
                    <a:pt x="8817" y="173390"/>
                  </a:lnTo>
                  <a:lnTo>
                    <a:pt x="8817" y="186715"/>
                  </a:lnTo>
                  <a:lnTo>
                    <a:pt x="528797" y="186715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25"/>
            <p:cNvSpPr/>
            <p:nvPr/>
          </p:nvSpPr>
          <p:spPr>
            <a:xfrm>
              <a:off x="5513035" y="1429035"/>
              <a:ext cx="519980" cy="235727"/>
            </a:xfrm>
            <a:custGeom>
              <a:avLst/>
              <a:gdLst/>
              <a:ahLst/>
              <a:cxnLst/>
              <a:rect l="l" t="t" r="r" b="b"/>
              <a:pathLst>
                <a:path w="519980" h="235727" extrusionOk="0">
                  <a:moveTo>
                    <a:pt x="528797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7" y="6564"/>
                  </a:lnTo>
                  <a:close/>
                  <a:moveTo>
                    <a:pt x="528797" y="62116"/>
                  </a:moveTo>
                  <a:lnTo>
                    <a:pt x="8817" y="62116"/>
                  </a:lnTo>
                  <a:lnTo>
                    <a:pt x="8817" y="75442"/>
                  </a:lnTo>
                  <a:lnTo>
                    <a:pt x="528797" y="75442"/>
                  </a:lnTo>
                  <a:close/>
                  <a:moveTo>
                    <a:pt x="528797" y="117692"/>
                  </a:moveTo>
                  <a:lnTo>
                    <a:pt x="8817" y="117692"/>
                  </a:lnTo>
                  <a:lnTo>
                    <a:pt x="8817" y="131018"/>
                  </a:lnTo>
                  <a:lnTo>
                    <a:pt x="528797" y="131018"/>
                  </a:lnTo>
                  <a:close/>
                  <a:moveTo>
                    <a:pt x="528797" y="173268"/>
                  </a:moveTo>
                  <a:lnTo>
                    <a:pt x="8817" y="173268"/>
                  </a:lnTo>
                  <a:lnTo>
                    <a:pt x="8817" y="186594"/>
                  </a:lnTo>
                  <a:lnTo>
                    <a:pt x="528797" y="186594"/>
                  </a:lnTo>
                  <a:close/>
                  <a:moveTo>
                    <a:pt x="528797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7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5548411" y="1645311"/>
              <a:ext cx="1427104" cy="624804"/>
            </a:xfrm>
            <a:custGeom>
              <a:avLst/>
              <a:gdLst/>
              <a:ahLst/>
              <a:cxnLst/>
              <a:rect l="l" t="t" r="r" b="b"/>
              <a:pathLst>
                <a:path w="1427104" h="624804" extrusionOk="0">
                  <a:moveTo>
                    <a:pt x="1336797" y="233998"/>
                  </a:moveTo>
                  <a:lnTo>
                    <a:pt x="1435921" y="286059"/>
                  </a:lnTo>
                  <a:lnTo>
                    <a:pt x="1424735" y="6564"/>
                  </a:lnTo>
                  <a:lnTo>
                    <a:pt x="1187894" y="155968"/>
                  </a:lnTo>
                  <a:lnTo>
                    <a:pt x="1286987" y="207899"/>
                  </a:lnTo>
                  <a:lnTo>
                    <a:pt x="1212480" y="349779"/>
                  </a:lnTo>
                  <a:lnTo>
                    <a:pt x="1212480" y="349779"/>
                  </a:lnTo>
                  <a:cubicBezTo>
                    <a:pt x="1199302" y="349830"/>
                    <a:pt x="1186511" y="354239"/>
                    <a:pt x="1176101" y="362321"/>
                  </a:cubicBezTo>
                  <a:lnTo>
                    <a:pt x="1044882" y="301356"/>
                  </a:lnTo>
                  <a:lnTo>
                    <a:pt x="1044882" y="301356"/>
                  </a:lnTo>
                  <a:cubicBezTo>
                    <a:pt x="1044880" y="267963"/>
                    <a:pt x="1017808" y="240892"/>
                    <a:pt x="984415" y="240896"/>
                  </a:cubicBezTo>
                  <a:cubicBezTo>
                    <a:pt x="951020" y="240896"/>
                    <a:pt x="923948" y="267967"/>
                    <a:pt x="923948" y="301364"/>
                  </a:cubicBezTo>
                  <a:cubicBezTo>
                    <a:pt x="923943" y="310025"/>
                    <a:pt x="925826" y="318585"/>
                    <a:pt x="929466" y="326447"/>
                  </a:cubicBezTo>
                  <a:lnTo>
                    <a:pt x="757486" y="512866"/>
                  </a:lnTo>
                  <a:cubicBezTo>
                    <a:pt x="752007" y="511114"/>
                    <a:pt x="746300" y="510189"/>
                    <a:pt x="740547" y="510122"/>
                  </a:cubicBezTo>
                  <a:cubicBezTo>
                    <a:pt x="737646" y="510220"/>
                    <a:pt x="734754" y="510514"/>
                    <a:pt x="731893" y="511000"/>
                  </a:cubicBezTo>
                  <a:lnTo>
                    <a:pt x="484638" y="198493"/>
                  </a:lnTo>
                  <a:cubicBezTo>
                    <a:pt x="488193" y="190611"/>
                    <a:pt x="489992" y="182055"/>
                    <a:pt x="489906" y="173409"/>
                  </a:cubicBezTo>
                  <a:cubicBezTo>
                    <a:pt x="489890" y="140017"/>
                    <a:pt x="462808" y="112958"/>
                    <a:pt x="429415" y="112969"/>
                  </a:cubicBezTo>
                  <a:cubicBezTo>
                    <a:pt x="396042" y="112985"/>
                    <a:pt x="368991" y="140036"/>
                    <a:pt x="368975" y="173409"/>
                  </a:cubicBezTo>
                  <a:cubicBezTo>
                    <a:pt x="369104" y="179637"/>
                    <a:pt x="370163" y="185810"/>
                    <a:pt x="372111" y="191724"/>
                  </a:cubicBezTo>
                  <a:lnTo>
                    <a:pt x="89731" y="479250"/>
                  </a:lnTo>
                  <a:cubicBezTo>
                    <a:pt x="83096" y="476824"/>
                    <a:pt x="76096" y="475550"/>
                    <a:pt x="69033" y="475487"/>
                  </a:cubicBezTo>
                  <a:cubicBezTo>
                    <a:pt x="35715" y="475566"/>
                    <a:pt x="8762" y="502629"/>
                    <a:pt x="8817" y="535947"/>
                  </a:cubicBezTo>
                  <a:cubicBezTo>
                    <a:pt x="8895" y="569269"/>
                    <a:pt x="35962" y="596222"/>
                    <a:pt x="69284" y="596163"/>
                  </a:cubicBezTo>
                  <a:cubicBezTo>
                    <a:pt x="102563" y="596085"/>
                    <a:pt x="129497" y="569085"/>
                    <a:pt x="129497" y="535806"/>
                  </a:cubicBezTo>
                  <a:cubicBezTo>
                    <a:pt x="129473" y="530805"/>
                    <a:pt x="128799" y="525831"/>
                    <a:pt x="127490" y="521006"/>
                  </a:cubicBezTo>
                  <a:lnTo>
                    <a:pt x="412252" y="230240"/>
                  </a:lnTo>
                  <a:cubicBezTo>
                    <a:pt x="417818" y="231984"/>
                    <a:pt x="423607" y="232905"/>
                    <a:pt x="429439" y="232983"/>
                  </a:cubicBezTo>
                  <a:cubicBezTo>
                    <a:pt x="433142" y="232975"/>
                    <a:pt x="436834" y="232638"/>
                    <a:pt x="440479" y="231980"/>
                  </a:cubicBezTo>
                  <a:lnTo>
                    <a:pt x="686480" y="543840"/>
                  </a:lnTo>
                  <a:cubicBezTo>
                    <a:pt x="671543" y="573710"/>
                    <a:pt x="683650" y="610030"/>
                    <a:pt x="713515" y="624966"/>
                  </a:cubicBezTo>
                  <a:cubicBezTo>
                    <a:pt x="713519" y="624966"/>
                    <a:pt x="713519" y="624970"/>
                    <a:pt x="713523" y="624970"/>
                  </a:cubicBezTo>
                  <a:cubicBezTo>
                    <a:pt x="743392" y="639907"/>
                    <a:pt x="779712" y="627800"/>
                    <a:pt x="794649" y="597935"/>
                  </a:cubicBezTo>
                  <a:cubicBezTo>
                    <a:pt x="794649" y="597931"/>
                    <a:pt x="794653" y="597931"/>
                    <a:pt x="794653" y="597927"/>
                  </a:cubicBezTo>
                  <a:cubicBezTo>
                    <a:pt x="801849" y="583535"/>
                    <a:pt x="803013" y="566870"/>
                    <a:pt x="797886" y="551620"/>
                  </a:cubicBezTo>
                  <a:lnTo>
                    <a:pt x="974256" y="360565"/>
                  </a:lnTo>
                  <a:cubicBezTo>
                    <a:pt x="977611" y="361165"/>
                    <a:pt x="981007" y="361502"/>
                    <a:pt x="984415" y="361576"/>
                  </a:cubicBezTo>
                  <a:cubicBezTo>
                    <a:pt x="996399" y="361592"/>
                    <a:pt x="1008111" y="358010"/>
                    <a:pt x="1018035" y="351292"/>
                  </a:cubicBezTo>
                  <a:lnTo>
                    <a:pt x="1152264" y="414001"/>
                  </a:lnTo>
                  <a:cubicBezTo>
                    <a:pt x="1154109" y="447276"/>
                    <a:pt x="1182575" y="472759"/>
                    <a:pt x="1215851" y="470925"/>
                  </a:cubicBezTo>
                  <a:cubicBezTo>
                    <a:pt x="1249119" y="469071"/>
                    <a:pt x="1274592" y="440609"/>
                    <a:pt x="1272760" y="407342"/>
                  </a:cubicBezTo>
                  <a:cubicBezTo>
                    <a:pt x="1272152" y="396243"/>
                    <a:pt x="1268490" y="385527"/>
                    <a:pt x="1262177" y="3763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3625669" y="1569662"/>
              <a:ext cx="1552283" cy="798337"/>
            </a:xfrm>
            <a:custGeom>
              <a:avLst/>
              <a:gdLst/>
              <a:ahLst/>
              <a:cxnLst/>
              <a:rect l="l" t="t" r="r" b="b"/>
              <a:pathLst>
                <a:path w="1552283" h="798337" extrusionOk="0">
                  <a:moveTo>
                    <a:pt x="1557549" y="496948"/>
                  </a:moveTo>
                  <a:cubicBezTo>
                    <a:pt x="1555331" y="495643"/>
                    <a:pt x="1552591" y="495600"/>
                    <a:pt x="1550334" y="496830"/>
                  </a:cubicBezTo>
                  <a:lnTo>
                    <a:pt x="1408799" y="574594"/>
                  </a:lnTo>
                  <a:lnTo>
                    <a:pt x="1242863" y="315252"/>
                  </a:lnTo>
                  <a:cubicBezTo>
                    <a:pt x="1241773" y="313563"/>
                    <a:pt x="1240037" y="312395"/>
                    <a:pt x="1238062" y="312022"/>
                  </a:cubicBezTo>
                  <a:cubicBezTo>
                    <a:pt x="1236082" y="311634"/>
                    <a:pt x="1234029" y="312101"/>
                    <a:pt x="1232414" y="313316"/>
                  </a:cubicBezTo>
                  <a:lnTo>
                    <a:pt x="959100" y="514326"/>
                  </a:lnTo>
                  <a:lnTo>
                    <a:pt x="704536" y="10560"/>
                  </a:lnTo>
                  <a:cubicBezTo>
                    <a:pt x="703611" y="8726"/>
                    <a:pt x="701957" y="7370"/>
                    <a:pt x="699978" y="6821"/>
                  </a:cubicBezTo>
                  <a:cubicBezTo>
                    <a:pt x="697995" y="6280"/>
                    <a:pt x="695874" y="6601"/>
                    <a:pt x="694134" y="7699"/>
                  </a:cubicBezTo>
                  <a:lnTo>
                    <a:pt x="12199" y="441243"/>
                  </a:lnTo>
                  <a:cubicBezTo>
                    <a:pt x="10098" y="442575"/>
                    <a:pt x="8824" y="444888"/>
                    <a:pt x="8817" y="447376"/>
                  </a:cubicBezTo>
                  <a:lnTo>
                    <a:pt x="8817" y="797623"/>
                  </a:lnTo>
                  <a:cubicBezTo>
                    <a:pt x="8817" y="801640"/>
                    <a:pt x="12074" y="804897"/>
                    <a:pt x="16091" y="804901"/>
                  </a:cubicBezTo>
                  <a:lnTo>
                    <a:pt x="1553822" y="804901"/>
                  </a:lnTo>
                  <a:cubicBezTo>
                    <a:pt x="1557839" y="804897"/>
                    <a:pt x="1561096" y="801640"/>
                    <a:pt x="1561100" y="797623"/>
                  </a:cubicBezTo>
                  <a:lnTo>
                    <a:pt x="1561100" y="503203"/>
                  </a:lnTo>
                  <a:cubicBezTo>
                    <a:pt x="1561100" y="500640"/>
                    <a:pt x="1559752" y="498265"/>
                    <a:pt x="1557549" y="4969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3632963" y="1845522"/>
              <a:ext cx="1537727" cy="736123"/>
            </a:xfrm>
            <a:custGeom>
              <a:avLst/>
              <a:gdLst/>
              <a:ahLst/>
              <a:cxnLst/>
              <a:rect l="l" t="t" r="r" b="b"/>
              <a:pathLst>
                <a:path w="1537727" h="736123" extrusionOk="0">
                  <a:moveTo>
                    <a:pt x="1419681" y="500533"/>
                  </a:moveTo>
                  <a:lnTo>
                    <a:pt x="1235402" y="220787"/>
                  </a:lnTo>
                  <a:lnTo>
                    <a:pt x="925670" y="345982"/>
                  </a:lnTo>
                  <a:lnTo>
                    <a:pt x="564257" y="0"/>
                  </a:lnTo>
                  <a:lnTo>
                    <a:pt x="0" y="227811"/>
                  </a:lnTo>
                  <a:lnTo>
                    <a:pt x="0" y="736123"/>
                  </a:lnTo>
                  <a:lnTo>
                    <a:pt x="1537727" y="736123"/>
                  </a:lnTo>
                  <a:lnTo>
                    <a:pt x="1537727" y="419493"/>
                  </a:lnTo>
                  <a:lnTo>
                    <a:pt x="1419681" y="5005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3625616" y="1830799"/>
              <a:ext cx="1548732" cy="748049"/>
            </a:xfrm>
            <a:custGeom>
              <a:avLst/>
              <a:gdLst/>
              <a:ahLst/>
              <a:cxnLst/>
              <a:rect l="l" t="t" r="r" b="b"/>
              <a:pathLst>
                <a:path w="1548732" h="748049" extrusionOk="0">
                  <a:moveTo>
                    <a:pt x="1557550" y="754614"/>
                  </a:moveTo>
                  <a:lnTo>
                    <a:pt x="8817" y="754614"/>
                  </a:lnTo>
                  <a:lnTo>
                    <a:pt x="8817" y="237094"/>
                  </a:lnTo>
                  <a:lnTo>
                    <a:pt x="12258" y="235711"/>
                  </a:lnTo>
                  <a:lnTo>
                    <a:pt x="579819" y="6564"/>
                  </a:lnTo>
                  <a:lnTo>
                    <a:pt x="582382" y="9025"/>
                  </a:lnTo>
                  <a:lnTo>
                    <a:pt x="941228" y="352546"/>
                  </a:lnTo>
                  <a:lnTo>
                    <a:pt x="1251846" y="226994"/>
                  </a:lnTo>
                  <a:lnTo>
                    <a:pt x="1435506" y="505819"/>
                  </a:lnTo>
                  <a:lnTo>
                    <a:pt x="1557550" y="422043"/>
                  </a:lnTo>
                  <a:close/>
                  <a:moveTo>
                    <a:pt x="19818" y="743612"/>
                  </a:moveTo>
                  <a:lnTo>
                    <a:pt x="1546536" y="743612"/>
                  </a:lnTo>
                  <a:lnTo>
                    <a:pt x="1546536" y="442929"/>
                  </a:lnTo>
                  <a:lnTo>
                    <a:pt x="1432484" y="521230"/>
                  </a:lnTo>
                  <a:lnTo>
                    <a:pt x="1247598" y="240567"/>
                  </a:lnTo>
                  <a:lnTo>
                    <a:pt x="938755" y="365409"/>
                  </a:lnTo>
                  <a:lnTo>
                    <a:pt x="936192" y="362948"/>
                  </a:lnTo>
                  <a:lnTo>
                    <a:pt x="577346" y="19427"/>
                  </a:lnTo>
                  <a:lnTo>
                    <a:pt x="19818" y="24451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324426" y="1447228"/>
              <a:ext cx="215892" cy="109518"/>
            </a:xfrm>
            <a:custGeom>
              <a:avLst/>
              <a:gdLst/>
              <a:ahLst/>
              <a:cxnLst/>
              <a:rect l="l" t="t" r="r" b="b"/>
              <a:pathLst>
                <a:path w="215892" h="109518" extrusionOk="0">
                  <a:moveTo>
                    <a:pt x="191089" y="6565"/>
                  </a:moveTo>
                  <a:lnTo>
                    <a:pt x="67273" y="6565"/>
                  </a:lnTo>
                  <a:cubicBezTo>
                    <a:pt x="48778" y="6427"/>
                    <a:pt x="33669" y="21309"/>
                    <a:pt x="33532" y="39808"/>
                  </a:cubicBezTo>
                  <a:cubicBezTo>
                    <a:pt x="33438" y="52605"/>
                    <a:pt x="40641" y="64335"/>
                    <a:pt x="52094" y="70042"/>
                  </a:cubicBezTo>
                  <a:lnTo>
                    <a:pt x="8817" y="116082"/>
                  </a:lnTo>
                  <a:lnTo>
                    <a:pt x="87720" y="73805"/>
                  </a:lnTo>
                  <a:lnTo>
                    <a:pt x="191089" y="73805"/>
                  </a:lnTo>
                  <a:cubicBezTo>
                    <a:pt x="209654" y="73809"/>
                    <a:pt x="224705" y="58758"/>
                    <a:pt x="224709" y="40193"/>
                  </a:cubicBezTo>
                  <a:cubicBezTo>
                    <a:pt x="224709" y="40189"/>
                    <a:pt x="224709" y="40189"/>
                    <a:pt x="224709" y="40185"/>
                  </a:cubicBezTo>
                  <a:cubicBezTo>
                    <a:pt x="224709" y="21619"/>
                    <a:pt x="209658" y="6565"/>
                    <a:pt x="191089" y="65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4866731" y="1746547"/>
              <a:ext cx="215896" cy="109898"/>
            </a:xfrm>
            <a:custGeom>
              <a:avLst/>
              <a:gdLst/>
              <a:ahLst/>
              <a:cxnLst/>
              <a:rect l="l" t="t" r="r" b="b"/>
              <a:pathLst>
                <a:path w="215896" h="109898" extrusionOk="0">
                  <a:moveTo>
                    <a:pt x="191093" y="6565"/>
                  </a:moveTo>
                  <a:lnTo>
                    <a:pt x="67277" y="6565"/>
                  </a:lnTo>
                  <a:cubicBezTo>
                    <a:pt x="48778" y="6427"/>
                    <a:pt x="33673" y="21309"/>
                    <a:pt x="33532" y="39808"/>
                  </a:cubicBezTo>
                  <a:cubicBezTo>
                    <a:pt x="33532" y="39808"/>
                    <a:pt x="33532" y="39808"/>
                    <a:pt x="33532" y="39808"/>
                  </a:cubicBezTo>
                  <a:cubicBezTo>
                    <a:pt x="33438" y="52605"/>
                    <a:pt x="40642" y="64335"/>
                    <a:pt x="52098" y="70038"/>
                  </a:cubicBezTo>
                  <a:lnTo>
                    <a:pt x="8817" y="116462"/>
                  </a:lnTo>
                  <a:lnTo>
                    <a:pt x="87724" y="74059"/>
                  </a:lnTo>
                  <a:lnTo>
                    <a:pt x="191093" y="74059"/>
                  </a:lnTo>
                  <a:cubicBezTo>
                    <a:pt x="209658" y="74059"/>
                    <a:pt x="224709" y="59009"/>
                    <a:pt x="224713" y="40443"/>
                  </a:cubicBezTo>
                  <a:cubicBezTo>
                    <a:pt x="224713" y="21877"/>
                    <a:pt x="209658" y="6823"/>
                    <a:pt x="191093" y="6823"/>
                  </a:cubicBezTo>
                  <a:lnTo>
                    <a:pt x="191093" y="6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3542869" y="1256134"/>
              <a:ext cx="1762688" cy="1505675"/>
            </a:xfrm>
            <a:custGeom>
              <a:avLst/>
              <a:gdLst/>
              <a:ahLst/>
              <a:cxnLst/>
              <a:rect l="l" t="t" r="r" b="b"/>
              <a:pathLst>
                <a:path w="1762688" h="1505675" extrusionOk="0">
                  <a:moveTo>
                    <a:pt x="1619584" y="1512238"/>
                  </a:moveTo>
                  <a:lnTo>
                    <a:pt x="160749" y="1512238"/>
                  </a:lnTo>
                  <a:cubicBezTo>
                    <a:pt x="76966" y="1512238"/>
                    <a:pt x="8817" y="1444074"/>
                    <a:pt x="8817" y="1360298"/>
                  </a:cubicBezTo>
                  <a:lnTo>
                    <a:pt x="8817" y="158504"/>
                  </a:lnTo>
                  <a:cubicBezTo>
                    <a:pt x="8961" y="74556"/>
                    <a:pt x="77103" y="6564"/>
                    <a:pt x="160761" y="6564"/>
                  </a:cubicBezTo>
                  <a:lnTo>
                    <a:pt x="1619326" y="6564"/>
                  </a:lnTo>
                  <a:cubicBezTo>
                    <a:pt x="1703356" y="6564"/>
                    <a:pt x="1771505" y="74729"/>
                    <a:pt x="1771505" y="158504"/>
                  </a:cubicBezTo>
                  <a:lnTo>
                    <a:pt x="1771505" y="1360282"/>
                  </a:lnTo>
                  <a:cubicBezTo>
                    <a:pt x="1771443" y="1401126"/>
                    <a:pt x="1755569" y="1439257"/>
                    <a:pt x="1726825" y="1467903"/>
                  </a:cubicBezTo>
                  <a:cubicBezTo>
                    <a:pt x="1698414" y="1496381"/>
                    <a:pt x="1659812" y="1512340"/>
                    <a:pt x="1619584" y="1512238"/>
                  </a:cubicBezTo>
                  <a:close/>
                  <a:moveTo>
                    <a:pt x="160773" y="19921"/>
                  </a:moveTo>
                  <a:cubicBezTo>
                    <a:pt x="84440" y="19921"/>
                    <a:pt x="22291" y="81932"/>
                    <a:pt x="22146" y="158273"/>
                  </a:cubicBezTo>
                  <a:lnTo>
                    <a:pt x="22146" y="1360290"/>
                  </a:lnTo>
                  <a:cubicBezTo>
                    <a:pt x="22146" y="1436717"/>
                    <a:pt x="84330" y="1498889"/>
                    <a:pt x="160749" y="1498889"/>
                  </a:cubicBezTo>
                  <a:lnTo>
                    <a:pt x="1619573" y="1498889"/>
                  </a:lnTo>
                  <a:cubicBezTo>
                    <a:pt x="1656273" y="1498995"/>
                    <a:pt x="1691496" y="1484443"/>
                    <a:pt x="1717419" y="1458465"/>
                  </a:cubicBezTo>
                  <a:cubicBezTo>
                    <a:pt x="1743541" y="1432574"/>
                    <a:pt x="1758219" y="1397308"/>
                    <a:pt x="1758180" y="1360529"/>
                  </a:cubicBezTo>
                  <a:lnTo>
                    <a:pt x="1758180" y="158504"/>
                  </a:lnTo>
                  <a:cubicBezTo>
                    <a:pt x="1758180" y="82077"/>
                    <a:pt x="1695996" y="19905"/>
                    <a:pt x="1619577" y="19905"/>
                  </a:cubicBezTo>
                  <a:lnTo>
                    <a:pt x="160773" y="199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3660304" y="1418371"/>
              <a:ext cx="100491" cy="450867"/>
            </a:xfrm>
            <a:custGeom>
              <a:avLst/>
              <a:gdLst/>
              <a:ahLst/>
              <a:cxnLst/>
              <a:rect l="l" t="t" r="r" b="b"/>
              <a:pathLst>
                <a:path w="100491" h="450867" extrusionOk="0">
                  <a:moveTo>
                    <a:pt x="109308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109308" y="6564"/>
                  </a:lnTo>
                  <a:close/>
                  <a:moveTo>
                    <a:pt x="109308" y="115936"/>
                  </a:moveTo>
                  <a:lnTo>
                    <a:pt x="8817" y="115936"/>
                  </a:lnTo>
                  <a:lnTo>
                    <a:pt x="8817" y="129262"/>
                  </a:lnTo>
                  <a:lnTo>
                    <a:pt x="109308" y="129262"/>
                  </a:lnTo>
                  <a:close/>
                  <a:moveTo>
                    <a:pt x="109308" y="225329"/>
                  </a:moveTo>
                  <a:lnTo>
                    <a:pt x="8817" y="225329"/>
                  </a:lnTo>
                  <a:lnTo>
                    <a:pt x="8817" y="238654"/>
                  </a:lnTo>
                  <a:lnTo>
                    <a:pt x="109308" y="238654"/>
                  </a:lnTo>
                  <a:close/>
                  <a:moveTo>
                    <a:pt x="109308" y="334721"/>
                  </a:moveTo>
                  <a:lnTo>
                    <a:pt x="8817" y="334721"/>
                  </a:lnTo>
                  <a:lnTo>
                    <a:pt x="8817" y="348047"/>
                  </a:lnTo>
                  <a:lnTo>
                    <a:pt x="109308" y="348047"/>
                  </a:lnTo>
                  <a:close/>
                  <a:moveTo>
                    <a:pt x="109308" y="444105"/>
                  </a:moveTo>
                  <a:lnTo>
                    <a:pt x="8817" y="444105"/>
                  </a:lnTo>
                  <a:lnTo>
                    <a:pt x="8817" y="457431"/>
                  </a:lnTo>
                  <a:lnTo>
                    <a:pt x="109308" y="4574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7276821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0" y="6842"/>
                    <a:pt x="8539" y="155004"/>
                    <a:pt x="8817" y="337496"/>
                  </a:cubicBezTo>
                  <a:cubicBezTo>
                    <a:pt x="9095" y="519987"/>
                    <a:pt x="157254" y="667695"/>
                    <a:pt x="339745" y="667420"/>
                  </a:cubicBezTo>
                  <a:cubicBezTo>
                    <a:pt x="522037" y="667142"/>
                    <a:pt x="669670" y="519270"/>
                    <a:pt x="669670" y="336994"/>
                  </a:cubicBezTo>
                  <a:cubicBezTo>
                    <a:pt x="669392" y="154420"/>
                    <a:pt x="521312" y="6564"/>
                    <a:pt x="338742" y="6564"/>
                  </a:cubicBezTo>
                  <a:close/>
                  <a:moveTo>
                    <a:pt x="338742" y="570323"/>
                  </a:moveTo>
                  <a:cubicBezTo>
                    <a:pt x="209796" y="569841"/>
                    <a:pt x="105679" y="464925"/>
                    <a:pt x="106165" y="335991"/>
                  </a:cubicBezTo>
                  <a:cubicBezTo>
                    <a:pt x="106651" y="207057"/>
                    <a:pt x="211564" y="102928"/>
                    <a:pt x="340498" y="103414"/>
                  </a:cubicBezTo>
                  <a:cubicBezTo>
                    <a:pt x="469138" y="103896"/>
                    <a:pt x="573145" y="208354"/>
                    <a:pt x="573074" y="337006"/>
                  </a:cubicBezTo>
                  <a:cubicBezTo>
                    <a:pt x="572800" y="466148"/>
                    <a:pt x="467884" y="570598"/>
                    <a:pt x="338742" y="5703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7270150" y="1566571"/>
              <a:ext cx="680127" cy="674277"/>
            </a:xfrm>
            <a:custGeom>
              <a:avLst/>
              <a:gdLst/>
              <a:ahLst/>
              <a:cxnLst/>
              <a:rect l="l" t="t" r="r" b="b"/>
              <a:pathLst>
                <a:path w="680127" h="674277" extrusionOk="0">
                  <a:moveTo>
                    <a:pt x="358413" y="6631"/>
                  </a:moveTo>
                  <a:cubicBezTo>
                    <a:pt x="354070" y="6537"/>
                    <a:pt x="349739" y="6545"/>
                    <a:pt x="345416" y="6631"/>
                  </a:cubicBezTo>
                  <a:lnTo>
                    <a:pt x="344119" y="6631"/>
                  </a:lnTo>
                  <a:cubicBezTo>
                    <a:pt x="252901" y="6631"/>
                    <a:pt x="164571" y="44425"/>
                    <a:pt x="101603" y="110442"/>
                  </a:cubicBezTo>
                  <a:cubicBezTo>
                    <a:pt x="100831" y="111293"/>
                    <a:pt x="100298" y="112335"/>
                    <a:pt x="100063" y="113460"/>
                  </a:cubicBezTo>
                  <a:cubicBezTo>
                    <a:pt x="43405" y="173888"/>
                    <a:pt x="8684" y="255069"/>
                    <a:pt x="8817" y="344254"/>
                  </a:cubicBezTo>
                  <a:cubicBezTo>
                    <a:pt x="9099" y="529955"/>
                    <a:pt x="160260" y="680841"/>
                    <a:pt x="345906" y="680841"/>
                  </a:cubicBezTo>
                  <a:lnTo>
                    <a:pt x="346420" y="680841"/>
                  </a:lnTo>
                  <a:cubicBezTo>
                    <a:pt x="347545" y="680841"/>
                    <a:pt x="348650" y="680763"/>
                    <a:pt x="349771" y="680751"/>
                  </a:cubicBezTo>
                  <a:cubicBezTo>
                    <a:pt x="350523" y="680751"/>
                    <a:pt x="351280" y="680775"/>
                    <a:pt x="352032" y="680775"/>
                  </a:cubicBezTo>
                  <a:cubicBezTo>
                    <a:pt x="439562" y="680775"/>
                    <a:pt x="522256" y="647496"/>
                    <a:pt x="585518" y="586640"/>
                  </a:cubicBezTo>
                  <a:cubicBezTo>
                    <a:pt x="650422" y="524221"/>
                    <a:pt x="687127" y="440269"/>
                    <a:pt x="688879" y="350246"/>
                  </a:cubicBezTo>
                  <a:cubicBezTo>
                    <a:pt x="692504" y="164388"/>
                    <a:pt x="544259" y="10249"/>
                    <a:pt x="358413" y="6631"/>
                  </a:cubicBezTo>
                  <a:close/>
                  <a:moveTo>
                    <a:pt x="186527" y="182636"/>
                  </a:moveTo>
                  <a:cubicBezTo>
                    <a:pt x="229318" y="140163"/>
                    <a:pt x="286015" y="116792"/>
                    <a:pt x="346263" y="116792"/>
                  </a:cubicBezTo>
                  <a:lnTo>
                    <a:pt x="347153" y="116792"/>
                  </a:lnTo>
                  <a:cubicBezTo>
                    <a:pt x="354443" y="116819"/>
                    <a:pt x="361635" y="117262"/>
                    <a:pt x="368748" y="117968"/>
                  </a:cubicBezTo>
                  <a:cubicBezTo>
                    <a:pt x="370359" y="118132"/>
                    <a:pt x="371954" y="118360"/>
                    <a:pt x="373557" y="118571"/>
                  </a:cubicBezTo>
                  <a:cubicBezTo>
                    <a:pt x="379217" y="119253"/>
                    <a:pt x="384829" y="120108"/>
                    <a:pt x="390355" y="121205"/>
                  </a:cubicBezTo>
                  <a:cubicBezTo>
                    <a:pt x="392609" y="121656"/>
                    <a:pt x="394831" y="122204"/>
                    <a:pt x="397065" y="122718"/>
                  </a:cubicBezTo>
                  <a:cubicBezTo>
                    <a:pt x="401972" y="123850"/>
                    <a:pt x="406840" y="125069"/>
                    <a:pt x="411626" y="126527"/>
                  </a:cubicBezTo>
                  <a:cubicBezTo>
                    <a:pt x="414130" y="127288"/>
                    <a:pt x="416595" y="128150"/>
                    <a:pt x="419072" y="128996"/>
                  </a:cubicBezTo>
                  <a:cubicBezTo>
                    <a:pt x="423478" y="130498"/>
                    <a:pt x="427844" y="132073"/>
                    <a:pt x="432124" y="133829"/>
                  </a:cubicBezTo>
                  <a:cubicBezTo>
                    <a:pt x="434867" y="134970"/>
                    <a:pt x="437583" y="136220"/>
                    <a:pt x="440291" y="137466"/>
                  </a:cubicBezTo>
                  <a:cubicBezTo>
                    <a:pt x="444078" y="139199"/>
                    <a:pt x="447836" y="140994"/>
                    <a:pt x="451509" y="142918"/>
                  </a:cubicBezTo>
                  <a:cubicBezTo>
                    <a:pt x="454754" y="144639"/>
                    <a:pt x="457932" y="146492"/>
                    <a:pt x="461099" y="148374"/>
                  </a:cubicBezTo>
                  <a:cubicBezTo>
                    <a:pt x="463976" y="150075"/>
                    <a:pt x="466845" y="151780"/>
                    <a:pt x="469639" y="153602"/>
                  </a:cubicBezTo>
                  <a:cubicBezTo>
                    <a:pt x="473676" y="156255"/>
                    <a:pt x="477623" y="159089"/>
                    <a:pt x="481511" y="162001"/>
                  </a:cubicBezTo>
                  <a:cubicBezTo>
                    <a:pt x="483212" y="163275"/>
                    <a:pt x="484940" y="164513"/>
                    <a:pt x="486606" y="165834"/>
                  </a:cubicBezTo>
                  <a:cubicBezTo>
                    <a:pt x="491552" y="169777"/>
                    <a:pt x="496361" y="173943"/>
                    <a:pt x="501033" y="178329"/>
                  </a:cubicBezTo>
                  <a:cubicBezTo>
                    <a:pt x="501550" y="178811"/>
                    <a:pt x="502087" y="179274"/>
                    <a:pt x="502601" y="179760"/>
                  </a:cubicBezTo>
                  <a:cubicBezTo>
                    <a:pt x="592683" y="266224"/>
                    <a:pt x="595881" y="409824"/>
                    <a:pt x="509589" y="500172"/>
                  </a:cubicBezTo>
                  <a:cubicBezTo>
                    <a:pt x="466982" y="544801"/>
                    <a:pt x="407185" y="570399"/>
                    <a:pt x="345503" y="570399"/>
                  </a:cubicBezTo>
                  <a:lnTo>
                    <a:pt x="345440" y="570399"/>
                  </a:lnTo>
                  <a:cubicBezTo>
                    <a:pt x="284863" y="570171"/>
                    <a:pt x="227993" y="546369"/>
                    <a:pt x="185324" y="503378"/>
                  </a:cubicBezTo>
                  <a:cubicBezTo>
                    <a:pt x="142654" y="460387"/>
                    <a:pt x="119283" y="403345"/>
                    <a:pt x="119503" y="342764"/>
                  </a:cubicBezTo>
                  <a:cubicBezTo>
                    <a:pt x="119722" y="282183"/>
                    <a:pt x="143536" y="225306"/>
                    <a:pt x="186527" y="182636"/>
                  </a:cubicBezTo>
                  <a:close/>
                  <a:moveTo>
                    <a:pt x="22147" y="344210"/>
                  </a:moveTo>
                  <a:cubicBezTo>
                    <a:pt x="22025" y="259851"/>
                    <a:pt x="54375" y="182903"/>
                    <a:pt x="107345" y="125120"/>
                  </a:cubicBezTo>
                  <a:lnTo>
                    <a:pt x="167989" y="183169"/>
                  </a:lnTo>
                  <a:cubicBezTo>
                    <a:pt x="128403" y="227066"/>
                    <a:pt x="106388" y="283112"/>
                    <a:pt x="106173" y="342686"/>
                  </a:cubicBezTo>
                  <a:cubicBezTo>
                    <a:pt x="105930" y="406822"/>
                    <a:pt x="130673" y="467218"/>
                    <a:pt x="175855" y="512741"/>
                  </a:cubicBezTo>
                  <a:cubicBezTo>
                    <a:pt x="219477" y="556681"/>
                    <a:pt x="277118" y="581455"/>
                    <a:pt x="338754" y="583364"/>
                  </a:cubicBezTo>
                  <a:lnTo>
                    <a:pt x="338754" y="667288"/>
                  </a:lnTo>
                  <a:cubicBezTo>
                    <a:pt x="163767" y="663459"/>
                    <a:pt x="22425" y="520161"/>
                    <a:pt x="22147" y="3442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8092997" y="1573302"/>
              <a:ext cx="660853" cy="660857"/>
            </a:xfrm>
            <a:custGeom>
              <a:avLst/>
              <a:gdLst/>
              <a:ahLst/>
              <a:cxnLst/>
              <a:rect l="l" t="t" r="r" b="b"/>
              <a:pathLst>
                <a:path w="660853" h="660857" extrusionOk="0">
                  <a:moveTo>
                    <a:pt x="338742" y="6564"/>
                  </a:moveTo>
                  <a:cubicBezTo>
                    <a:pt x="156254" y="6842"/>
                    <a:pt x="8539" y="155004"/>
                    <a:pt x="8817" y="337496"/>
                  </a:cubicBezTo>
                  <a:cubicBezTo>
                    <a:pt x="9095" y="519987"/>
                    <a:pt x="157257" y="667695"/>
                    <a:pt x="339745" y="667420"/>
                  </a:cubicBezTo>
                  <a:cubicBezTo>
                    <a:pt x="522041" y="667142"/>
                    <a:pt x="669670" y="519270"/>
                    <a:pt x="669670" y="336994"/>
                  </a:cubicBezTo>
                  <a:cubicBezTo>
                    <a:pt x="669376" y="154420"/>
                    <a:pt x="521296" y="6564"/>
                    <a:pt x="338742" y="6564"/>
                  </a:cubicBezTo>
                  <a:close/>
                  <a:moveTo>
                    <a:pt x="338742" y="570331"/>
                  </a:moveTo>
                  <a:cubicBezTo>
                    <a:pt x="209796" y="570264"/>
                    <a:pt x="105342" y="465685"/>
                    <a:pt x="105413" y="336739"/>
                  </a:cubicBezTo>
                  <a:cubicBezTo>
                    <a:pt x="105483" y="207794"/>
                    <a:pt x="210059" y="103336"/>
                    <a:pt x="339004" y="103406"/>
                  </a:cubicBezTo>
                  <a:cubicBezTo>
                    <a:pt x="467950" y="103477"/>
                    <a:pt x="572404" y="208052"/>
                    <a:pt x="572337" y="336998"/>
                  </a:cubicBezTo>
                  <a:lnTo>
                    <a:pt x="572337" y="336998"/>
                  </a:lnTo>
                  <a:cubicBezTo>
                    <a:pt x="571961" y="465814"/>
                    <a:pt x="467542" y="570119"/>
                    <a:pt x="338742" y="570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8086314" y="1566631"/>
              <a:ext cx="674438" cy="674202"/>
            </a:xfrm>
            <a:custGeom>
              <a:avLst/>
              <a:gdLst/>
              <a:ahLst/>
              <a:cxnLst/>
              <a:rect l="l" t="t" r="r" b="b"/>
              <a:pathLst>
                <a:path w="674438" h="674202" extrusionOk="0">
                  <a:moveTo>
                    <a:pt x="404489" y="675557"/>
                  </a:moveTo>
                  <a:cubicBezTo>
                    <a:pt x="407624" y="675012"/>
                    <a:pt x="410760" y="674495"/>
                    <a:pt x="413860" y="673864"/>
                  </a:cubicBezTo>
                  <a:cubicBezTo>
                    <a:pt x="414424" y="673750"/>
                    <a:pt x="414973" y="673609"/>
                    <a:pt x="415533" y="673492"/>
                  </a:cubicBezTo>
                  <a:cubicBezTo>
                    <a:pt x="478862" y="660327"/>
                    <a:pt x="537103" y="629184"/>
                    <a:pt x="584013" y="582489"/>
                  </a:cubicBezTo>
                  <a:cubicBezTo>
                    <a:pt x="647812" y="518996"/>
                    <a:pt x="683058" y="434448"/>
                    <a:pt x="683254" y="344437"/>
                  </a:cubicBezTo>
                  <a:cubicBezTo>
                    <a:pt x="683572" y="208131"/>
                    <a:pt x="602595" y="85907"/>
                    <a:pt x="476953" y="33063"/>
                  </a:cubicBezTo>
                  <a:cubicBezTo>
                    <a:pt x="476612" y="32961"/>
                    <a:pt x="476259" y="32890"/>
                    <a:pt x="475906" y="32851"/>
                  </a:cubicBezTo>
                  <a:cubicBezTo>
                    <a:pt x="434593" y="15457"/>
                    <a:pt x="390218" y="6521"/>
                    <a:pt x="345393" y="6564"/>
                  </a:cubicBezTo>
                  <a:lnTo>
                    <a:pt x="345393" y="6564"/>
                  </a:lnTo>
                  <a:cubicBezTo>
                    <a:pt x="159515" y="6854"/>
                    <a:pt x="8523" y="158301"/>
                    <a:pt x="8817" y="344174"/>
                  </a:cubicBezTo>
                  <a:cubicBezTo>
                    <a:pt x="8954" y="434209"/>
                    <a:pt x="44138" y="518816"/>
                    <a:pt x="107901" y="582391"/>
                  </a:cubicBezTo>
                  <a:cubicBezTo>
                    <a:pt x="171555" y="645841"/>
                    <a:pt x="256052" y="680766"/>
                    <a:pt x="345895" y="680766"/>
                  </a:cubicBezTo>
                  <a:lnTo>
                    <a:pt x="346424" y="680766"/>
                  </a:lnTo>
                  <a:cubicBezTo>
                    <a:pt x="362603" y="680727"/>
                    <a:pt x="378758" y="679524"/>
                    <a:pt x="394765" y="677168"/>
                  </a:cubicBezTo>
                  <a:cubicBezTo>
                    <a:pt x="395282" y="677097"/>
                    <a:pt x="395803" y="677047"/>
                    <a:pt x="396332" y="676968"/>
                  </a:cubicBezTo>
                  <a:cubicBezTo>
                    <a:pt x="399060" y="676553"/>
                    <a:pt x="401768" y="676035"/>
                    <a:pt x="404489" y="675557"/>
                  </a:cubicBezTo>
                  <a:close/>
                  <a:moveTo>
                    <a:pt x="434589" y="134945"/>
                  </a:moveTo>
                  <a:cubicBezTo>
                    <a:pt x="441091" y="137716"/>
                    <a:pt x="447421" y="140765"/>
                    <a:pt x="453574" y="144089"/>
                  </a:cubicBezTo>
                  <a:cubicBezTo>
                    <a:pt x="457736" y="146351"/>
                    <a:pt x="461762" y="148894"/>
                    <a:pt x="465791" y="151426"/>
                  </a:cubicBezTo>
                  <a:cubicBezTo>
                    <a:pt x="467750" y="152649"/>
                    <a:pt x="469796" y="153778"/>
                    <a:pt x="471713" y="155032"/>
                  </a:cubicBezTo>
                  <a:cubicBezTo>
                    <a:pt x="484023" y="163305"/>
                    <a:pt x="495503" y="172755"/>
                    <a:pt x="505987" y="183251"/>
                  </a:cubicBezTo>
                  <a:cubicBezTo>
                    <a:pt x="521128" y="198434"/>
                    <a:pt x="534050" y="215683"/>
                    <a:pt x="544365" y="234480"/>
                  </a:cubicBezTo>
                  <a:cubicBezTo>
                    <a:pt x="544851" y="235366"/>
                    <a:pt x="545427" y="236193"/>
                    <a:pt x="545902" y="237091"/>
                  </a:cubicBezTo>
                  <a:cubicBezTo>
                    <a:pt x="547646" y="240359"/>
                    <a:pt x="549068" y="243777"/>
                    <a:pt x="550644" y="247124"/>
                  </a:cubicBezTo>
                  <a:cubicBezTo>
                    <a:pt x="552286" y="250624"/>
                    <a:pt x="554050" y="254046"/>
                    <a:pt x="555524" y="257651"/>
                  </a:cubicBezTo>
                  <a:cubicBezTo>
                    <a:pt x="556923" y="261073"/>
                    <a:pt x="558024" y="264608"/>
                    <a:pt x="559255" y="268097"/>
                  </a:cubicBezTo>
                  <a:cubicBezTo>
                    <a:pt x="560450" y="271475"/>
                    <a:pt x="561771" y="274826"/>
                    <a:pt x="562802" y="278236"/>
                  </a:cubicBezTo>
                  <a:cubicBezTo>
                    <a:pt x="569143" y="299455"/>
                    <a:pt x="572353" y="321489"/>
                    <a:pt x="572326" y="343638"/>
                  </a:cubicBezTo>
                  <a:cubicBezTo>
                    <a:pt x="572016" y="460018"/>
                    <a:pt x="483428" y="556222"/>
                    <a:pt x="370265" y="568830"/>
                  </a:cubicBezTo>
                  <a:cubicBezTo>
                    <a:pt x="369250" y="568940"/>
                    <a:pt x="368247" y="569073"/>
                    <a:pt x="367231" y="569171"/>
                  </a:cubicBezTo>
                  <a:cubicBezTo>
                    <a:pt x="360039" y="569873"/>
                    <a:pt x="352765" y="570300"/>
                    <a:pt x="345393" y="570312"/>
                  </a:cubicBezTo>
                  <a:cubicBezTo>
                    <a:pt x="284828" y="570280"/>
                    <a:pt x="227884" y="546662"/>
                    <a:pt x="185093" y="503801"/>
                  </a:cubicBezTo>
                  <a:cubicBezTo>
                    <a:pt x="142301" y="460939"/>
                    <a:pt x="118707" y="403995"/>
                    <a:pt x="118742" y="343410"/>
                  </a:cubicBezTo>
                  <a:cubicBezTo>
                    <a:pt x="118778" y="282825"/>
                    <a:pt x="142403" y="225901"/>
                    <a:pt x="185253" y="183110"/>
                  </a:cubicBezTo>
                  <a:cubicBezTo>
                    <a:pt x="228103" y="140319"/>
                    <a:pt x="284996" y="116771"/>
                    <a:pt x="345526" y="116771"/>
                  </a:cubicBezTo>
                  <a:lnTo>
                    <a:pt x="345652" y="116771"/>
                  </a:lnTo>
                  <a:cubicBezTo>
                    <a:pt x="376222" y="116760"/>
                    <a:pt x="406476" y="122944"/>
                    <a:pt x="434589" y="134945"/>
                  </a:cubicBezTo>
                  <a:close/>
                  <a:moveTo>
                    <a:pt x="22147" y="344151"/>
                  </a:moveTo>
                  <a:cubicBezTo>
                    <a:pt x="21876" y="165634"/>
                    <a:pt x="166887" y="20180"/>
                    <a:pt x="345416" y="19905"/>
                  </a:cubicBezTo>
                  <a:cubicBezTo>
                    <a:pt x="386514" y="19890"/>
                    <a:pt x="427232" y="27740"/>
                    <a:pt x="465379" y="43029"/>
                  </a:cubicBezTo>
                  <a:lnTo>
                    <a:pt x="432962" y="119958"/>
                  </a:lnTo>
                  <a:cubicBezTo>
                    <a:pt x="405143" y="109050"/>
                    <a:pt x="375532" y="103434"/>
                    <a:pt x="345652" y="103403"/>
                  </a:cubicBezTo>
                  <a:lnTo>
                    <a:pt x="345526" y="103403"/>
                  </a:lnTo>
                  <a:cubicBezTo>
                    <a:pt x="281433" y="103403"/>
                    <a:pt x="221170" y="128345"/>
                    <a:pt x="175819" y="173645"/>
                  </a:cubicBezTo>
                  <a:cubicBezTo>
                    <a:pt x="130469" y="218944"/>
                    <a:pt x="105428" y="279263"/>
                    <a:pt x="105401" y="343402"/>
                  </a:cubicBezTo>
                  <a:cubicBezTo>
                    <a:pt x="105374" y="407542"/>
                    <a:pt x="130308" y="467857"/>
                    <a:pt x="175635" y="513231"/>
                  </a:cubicBezTo>
                  <a:cubicBezTo>
                    <a:pt x="219410" y="557053"/>
                    <a:pt x="277177" y="581650"/>
                    <a:pt x="338852" y="583332"/>
                  </a:cubicBezTo>
                  <a:lnTo>
                    <a:pt x="338852" y="667244"/>
                  </a:lnTo>
                  <a:cubicBezTo>
                    <a:pt x="255194" y="665469"/>
                    <a:pt x="176776" y="632210"/>
                    <a:pt x="117312" y="572937"/>
                  </a:cubicBezTo>
                  <a:cubicBezTo>
                    <a:pt x="56080" y="511886"/>
                    <a:pt x="22280" y="430635"/>
                    <a:pt x="22147" y="3441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7159516" y="1256150"/>
              <a:ext cx="1738725" cy="1505658"/>
            </a:xfrm>
            <a:custGeom>
              <a:avLst/>
              <a:gdLst/>
              <a:ahLst/>
              <a:cxnLst/>
              <a:rect l="l" t="t" r="r" b="b"/>
              <a:pathLst>
                <a:path w="1738725" h="1505658" extrusionOk="0">
                  <a:moveTo>
                    <a:pt x="1560242" y="1512223"/>
                  </a:moveTo>
                  <a:lnTo>
                    <a:pt x="196239" y="1512223"/>
                  </a:lnTo>
                  <a:cubicBezTo>
                    <a:pt x="93015" y="1512223"/>
                    <a:pt x="8950" y="1428286"/>
                    <a:pt x="8817" y="1325044"/>
                  </a:cubicBezTo>
                  <a:lnTo>
                    <a:pt x="8817" y="193876"/>
                  </a:lnTo>
                  <a:cubicBezTo>
                    <a:pt x="8840" y="143807"/>
                    <a:pt x="28366" y="96755"/>
                    <a:pt x="63797" y="61375"/>
                  </a:cubicBezTo>
                  <a:cubicBezTo>
                    <a:pt x="99228" y="25996"/>
                    <a:pt x="146232" y="6564"/>
                    <a:pt x="196270" y="6564"/>
                  </a:cubicBezTo>
                  <a:lnTo>
                    <a:pt x="1560109" y="6564"/>
                  </a:lnTo>
                  <a:cubicBezTo>
                    <a:pt x="1663406" y="6564"/>
                    <a:pt x="1747452" y="90563"/>
                    <a:pt x="1747543" y="193872"/>
                  </a:cubicBezTo>
                  <a:lnTo>
                    <a:pt x="1747543" y="1325036"/>
                  </a:lnTo>
                  <a:cubicBezTo>
                    <a:pt x="1747394" y="1428349"/>
                    <a:pt x="1663391" y="1512223"/>
                    <a:pt x="1560242" y="1512223"/>
                  </a:cubicBezTo>
                  <a:close/>
                  <a:moveTo>
                    <a:pt x="196368" y="1498897"/>
                  </a:moveTo>
                  <a:lnTo>
                    <a:pt x="1560230" y="1498897"/>
                  </a:lnTo>
                  <a:cubicBezTo>
                    <a:pt x="1656054" y="1498897"/>
                    <a:pt x="1734068" y="1421020"/>
                    <a:pt x="1734213" y="1325161"/>
                  </a:cubicBezTo>
                  <a:lnTo>
                    <a:pt x="1734213" y="193876"/>
                  </a:lnTo>
                  <a:cubicBezTo>
                    <a:pt x="1734139" y="97923"/>
                    <a:pt x="1656042" y="19905"/>
                    <a:pt x="1560109" y="19905"/>
                  </a:cubicBezTo>
                  <a:lnTo>
                    <a:pt x="196250" y="19905"/>
                  </a:lnTo>
                  <a:cubicBezTo>
                    <a:pt x="149783" y="19905"/>
                    <a:pt x="106106" y="37981"/>
                    <a:pt x="73219" y="70813"/>
                  </a:cubicBezTo>
                  <a:cubicBezTo>
                    <a:pt x="40332" y="103645"/>
                    <a:pt x="22181" y="147381"/>
                    <a:pt x="22142" y="193880"/>
                  </a:cubicBezTo>
                  <a:lnTo>
                    <a:pt x="22142" y="1325036"/>
                  </a:lnTo>
                  <a:cubicBezTo>
                    <a:pt x="22279" y="1420918"/>
                    <a:pt x="100364" y="1498881"/>
                    <a:pt x="196239" y="14988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7312699" y="1409321"/>
              <a:ext cx="1378532" cy="1162298"/>
            </a:xfrm>
            <a:custGeom>
              <a:avLst/>
              <a:gdLst/>
              <a:ahLst/>
              <a:cxnLst/>
              <a:rect l="l" t="t" r="r" b="b"/>
              <a:pathLst>
                <a:path w="1378532" h="1162298" extrusionOk="0">
                  <a:moveTo>
                    <a:pt x="528672" y="946461"/>
                  </a:moveTo>
                  <a:lnTo>
                    <a:pt x="8817" y="946461"/>
                  </a:lnTo>
                  <a:lnTo>
                    <a:pt x="8817" y="933135"/>
                  </a:lnTo>
                  <a:lnTo>
                    <a:pt x="528672" y="933135"/>
                  </a:lnTo>
                  <a:close/>
                  <a:moveTo>
                    <a:pt x="528672" y="988687"/>
                  </a:moveTo>
                  <a:lnTo>
                    <a:pt x="8817" y="988687"/>
                  </a:lnTo>
                  <a:lnTo>
                    <a:pt x="8817" y="1002013"/>
                  </a:lnTo>
                  <a:lnTo>
                    <a:pt x="528672" y="1002013"/>
                  </a:lnTo>
                  <a:close/>
                  <a:moveTo>
                    <a:pt x="528672" y="1044263"/>
                  </a:moveTo>
                  <a:lnTo>
                    <a:pt x="8817" y="1044263"/>
                  </a:lnTo>
                  <a:lnTo>
                    <a:pt x="8817" y="1057589"/>
                  </a:lnTo>
                  <a:lnTo>
                    <a:pt x="528672" y="1057589"/>
                  </a:lnTo>
                  <a:close/>
                  <a:moveTo>
                    <a:pt x="528672" y="1099961"/>
                  </a:moveTo>
                  <a:lnTo>
                    <a:pt x="8817" y="1099961"/>
                  </a:lnTo>
                  <a:lnTo>
                    <a:pt x="8817" y="1113287"/>
                  </a:lnTo>
                  <a:lnTo>
                    <a:pt x="528672" y="1113287"/>
                  </a:lnTo>
                  <a:close/>
                  <a:moveTo>
                    <a:pt x="528672" y="1155537"/>
                  </a:moveTo>
                  <a:lnTo>
                    <a:pt x="8817" y="1155537"/>
                  </a:lnTo>
                  <a:lnTo>
                    <a:pt x="8817" y="1168863"/>
                  </a:lnTo>
                  <a:lnTo>
                    <a:pt x="528672" y="1168863"/>
                  </a:lnTo>
                  <a:close/>
                  <a:moveTo>
                    <a:pt x="1387349" y="933119"/>
                  </a:moveTo>
                  <a:lnTo>
                    <a:pt x="867380" y="933119"/>
                  </a:lnTo>
                  <a:lnTo>
                    <a:pt x="867380" y="946445"/>
                  </a:lnTo>
                  <a:lnTo>
                    <a:pt x="1387349" y="946445"/>
                  </a:lnTo>
                  <a:close/>
                  <a:moveTo>
                    <a:pt x="1387349" y="988687"/>
                  </a:moveTo>
                  <a:lnTo>
                    <a:pt x="867380" y="988687"/>
                  </a:lnTo>
                  <a:lnTo>
                    <a:pt x="867380" y="1002013"/>
                  </a:lnTo>
                  <a:lnTo>
                    <a:pt x="1387349" y="1002013"/>
                  </a:lnTo>
                  <a:close/>
                  <a:moveTo>
                    <a:pt x="1387349" y="1044263"/>
                  </a:moveTo>
                  <a:lnTo>
                    <a:pt x="867380" y="1044263"/>
                  </a:lnTo>
                  <a:lnTo>
                    <a:pt x="867380" y="1057589"/>
                  </a:lnTo>
                  <a:lnTo>
                    <a:pt x="1387349" y="1057589"/>
                  </a:lnTo>
                  <a:close/>
                  <a:moveTo>
                    <a:pt x="1387349" y="1099961"/>
                  </a:moveTo>
                  <a:lnTo>
                    <a:pt x="867380" y="1099961"/>
                  </a:lnTo>
                  <a:lnTo>
                    <a:pt x="867380" y="1113287"/>
                  </a:lnTo>
                  <a:lnTo>
                    <a:pt x="1387349" y="1113287"/>
                  </a:lnTo>
                  <a:close/>
                  <a:moveTo>
                    <a:pt x="1387349" y="1155537"/>
                  </a:moveTo>
                  <a:lnTo>
                    <a:pt x="867380" y="1155537"/>
                  </a:lnTo>
                  <a:lnTo>
                    <a:pt x="867380" y="1168863"/>
                  </a:lnTo>
                  <a:lnTo>
                    <a:pt x="1387349" y="1168863"/>
                  </a:lnTo>
                  <a:close/>
                  <a:moveTo>
                    <a:pt x="967479" y="6564"/>
                  </a:moveTo>
                  <a:lnTo>
                    <a:pt x="447624" y="6564"/>
                  </a:lnTo>
                  <a:lnTo>
                    <a:pt x="447624" y="19889"/>
                  </a:lnTo>
                  <a:lnTo>
                    <a:pt x="967479" y="19889"/>
                  </a:lnTo>
                  <a:close/>
                  <a:moveTo>
                    <a:pt x="967479" y="62261"/>
                  </a:moveTo>
                  <a:lnTo>
                    <a:pt x="447624" y="62261"/>
                  </a:lnTo>
                  <a:lnTo>
                    <a:pt x="447624" y="75587"/>
                  </a:lnTo>
                  <a:lnTo>
                    <a:pt x="967479" y="755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227936" y="2835528"/>
              <a:ext cx="2670306" cy="2017483"/>
            </a:xfrm>
            <a:custGeom>
              <a:avLst/>
              <a:gdLst/>
              <a:ahLst/>
              <a:cxnLst/>
              <a:rect l="l" t="t" r="r" b="b"/>
              <a:pathLst>
                <a:path w="2670306" h="2017483" extrusionOk="0">
                  <a:moveTo>
                    <a:pt x="2480637" y="2024047"/>
                  </a:moveTo>
                  <a:lnTo>
                    <a:pt x="941518" y="2024047"/>
                  </a:lnTo>
                  <a:lnTo>
                    <a:pt x="941518" y="2010722"/>
                  </a:lnTo>
                  <a:lnTo>
                    <a:pt x="2480637" y="2010722"/>
                  </a:lnTo>
                  <a:cubicBezTo>
                    <a:pt x="2582598" y="2010722"/>
                    <a:pt x="2665648" y="1927808"/>
                    <a:pt x="2665793" y="1825827"/>
                  </a:cubicBezTo>
                  <a:lnTo>
                    <a:pt x="2665793" y="204921"/>
                  </a:lnTo>
                  <a:cubicBezTo>
                    <a:pt x="2665719" y="102881"/>
                    <a:pt x="2582661" y="19901"/>
                    <a:pt x="2480637" y="19901"/>
                  </a:cubicBezTo>
                  <a:lnTo>
                    <a:pt x="207299" y="19901"/>
                  </a:lnTo>
                  <a:cubicBezTo>
                    <a:pt x="105263" y="19901"/>
                    <a:pt x="22217" y="102877"/>
                    <a:pt x="22142" y="204925"/>
                  </a:cubicBezTo>
                  <a:lnTo>
                    <a:pt x="22142" y="1272976"/>
                  </a:lnTo>
                  <a:lnTo>
                    <a:pt x="8817" y="1272976"/>
                  </a:lnTo>
                  <a:lnTo>
                    <a:pt x="8817" y="204921"/>
                  </a:lnTo>
                  <a:cubicBezTo>
                    <a:pt x="8891" y="95521"/>
                    <a:pt x="97930" y="6564"/>
                    <a:pt x="207303" y="6564"/>
                  </a:cubicBezTo>
                  <a:lnTo>
                    <a:pt x="2480637" y="6564"/>
                  </a:lnTo>
                  <a:cubicBezTo>
                    <a:pt x="2590025" y="6564"/>
                    <a:pt x="2679048" y="95532"/>
                    <a:pt x="2679123" y="204913"/>
                  </a:cubicBezTo>
                  <a:lnTo>
                    <a:pt x="2679123" y="1825820"/>
                  </a:lnTo>
                  <a:cubicBezTo>
                    <a:pt x="2678974" y="1935149"/>
                    <a:pt x="2589939" y="2024047"/>
                    <a:pt x="2480637" y="2024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6605672" y="3295688"/>
              <a:ext cx="1875588" cy="1249456"/>
            </a:xfrm>
            <a:custGeom>
              <a:avLst/>
              <a:gdLst/>
              <a:ahLst/>
              <a:cxnLst/>
              <a:rect l="l" t="t" r="r" b="b"/>
              <a:pathLst>
                <a:path w="1875588" h="1249456" extrusionOk="0">
                  <a:moveTo>
                    <a:pt x="8817" y="491039"/>
                  </a:moveTo>
                  <a:lnTo>
                    <a:pt x="8817" y="1248742"/>
                  </a:lnTo>
                  <a:cubicBezTo>
                    <a:pt x="8817" y="1252764"/>
                    <a:pt x="12075" y="1256021"/>
                    <a:pt x="16095" y="1256021"/>
                  </a:cubicBezTo>
                  <a:lnTo>
                    <a:pt x="382160" y="1256021"/>
                  </a:lnTo>
                  <a:cubicBezTo>
                    <a:pt x="386177" y="1256024"/>
                    <a:pt x="389435" y="1252768"/>
                    <a:pt x="389438" y="1248750"/>
                  </a:cubicBezTo>
                  <a:cubicBezTo>
                    <a:pt x="389438" y="1248746"/>
                    <a:pt x="389438" y="1248746"/>
                    <a:pt x="389438" y="1248742"/>
                  </a:cubicBezTo>
                  <a:lnTo>
                    <a:pt x="389438" y="491039"/>
                  </a:lnTo>
                  <a:close/>
                  <a:moveTo>
                    <a:pt x="374881" y="505592"/>
                  </a:moveTo>
                  <a:lnTo>
                    <a:pt x="374881" y="1022942"/>
                  </a:lnTo>
                  <a:lnTo>
                    <a:pt x="23373" y="1022942"/>
                  </a:lnTo>
                  <a:lnTo>
                    <a:pt x="23373" y="505592"/>
                  </a:lnTo>
                  <a:close/>
                  <a:moveTo>
                    <a:pt x="517153" y="224968"/>
                  </a:moveTo>
                  <a:lnTo>
                    <a:pt x="517153" y="1248742"/>
                  </a:lnTo>
                  <a:cubicBezTo>
                    <a:pt x="517151" y="1252760"/>
                    <a:pt x="520406" y="1256017"/>
                    <a:pt x="524423" y="1256021"/>
                  </a:cubicBezTo>
                  <a:cubicBezTo>
                    <a:pt x="524424" y="1256021"/>
                    <a:pt x="524426" y="1256021"/>
                    <a:pt x="524427" y="1256021"/>
                  </a:cubicBezTo>
                  <a:lnTo>
                    <a:pt x="890492" y="1256021"/>
                  </a:lnTo>
                  <a:cubicBezTo>
                    <a:pt x="894509" y="1256021"/>
                    <a:pt x="897766" y="1252764"/>
                    <a:pt x="897766" y="1248746"/>
                  </a:cubicBezTo>
                  <a:cubicBezTo>
                    <a:pt x="897766" y="1248746"/>
                    <a:pt x="897766" y="1248742"/>
                    <a:pt x="897766" y="1248742"/>
                  </a:cubicBezTo>
                  <a:lnTo>
                    <a:pt x="897766" y="224968"/>
                  </a:lnTo>
                  <a:close/>
                  <a:moveTo>
                    <a:pt x="531705" y="239520"/>
                  </a:moveTo>
                  <a:lnTo>
                    <a:pt x="883202" y="239520"/>
                  </a:lnTo>
                  <a:lnTo>
                    <a:pt x="883202" y="813944"/>
                  </a:lnTo>
                  <a:lnTo>
                    <a:pt x="531690" y="813944"/>
                  </a:lnTo>
                  <a:close/>
                  <a:moveTo>
                    <a:pt x="1503784" y="224968"/>
                  </a:moveTo>
                  <a:lnTo>
                    <a:pt x="1503784" y="1248742"/>
                  </a:lnTo>
                  <a:cubicBezTo>
                    <a:pt x="1503780" y="1252760"/>
                    <a:pt x="1507037" y="1256017"/>
                    <a:pt x="1511054" y="1256021"/>
                  </a:cubicBezTo>
                  <a:cubicBezTo>
                    <a:pt x="1511058" y="1256021"/>
                    <a:pt x="1511058" y="1256021"/>
                    <a:pt x="1511062" y="1256021"/>
                  </a:cubicBezTo>
                  <a:lnTo>
                    <a:pt x="1877127" y="1256021"/>
                  </a:lnTo>
                  <a:cubicBezTo>
                    <a:pt x="1881148" y="1256021"/>
                    <a:pt x="1884405" y="1252764"/>
                    <a:pt x="1884405" y="1248742"/>
                  </a:cubicBezTo>
                  <a:lnTo>
                    <a:pt x="1884405" y="224968"/>
                  </a:lnTo>
                  <a:close/>
                  <a:moveTo>
                    <a:pt x="1518337" y="239520"/>
                  </a:moveTo>
                  <a:lnTo>
                    <a:pt x="1869845" y="239520"/>
                  </a:lnTo>
                  <a:lnTo>
                    <a:pt x="1869845" y="813944"/>
                  </a:lnTo>
                  <a:lnTo>
                    <a:pt x="1518321" y="813944"/>
                  </a:lnTo>
                  <a:close/>
                  <a:moveTo>
                    <a:pt x="1025442" y="6564"/>
                  </a:moveTo>
                  <a:lnTo>
                    <a:pt x="1025442" y="1248742"/>
                  </a:lnTo>
                  <a:cubicBezTo>
                    <a:pt x="1025438" y="1252760"/>
                    <a:pt x="1028695" y="1256017"/>
                    <a:pt x="1032713" y="1256021"/>
                  </a:cubicBezTo>
                  <a:cubicBezTo>
                    <a:pt x="1032713" y="1256021"/>
                    <a:pt x="1032717" y="1256021"/>
                    <a:pt x="1032717" y="1256021"/>
                  </a:cubicBezTo>
                  <a:lnTo>
                    <a:pt x="1398782" y="1256021"/>
                  </a:lnTo>
                  <a:cubicBezTo>
                    <a:pt x="1402799" y="1256021"/>
                    <a:pt x="1406056" y="1252764"/>
                    <a:pt x="1406056" y="1248746"/>
                  </a:cubicBezTo>
                  <a:cubicBezTo>
                    <a:pt x="1406056" y="1248746"/>
                    <a:pt x="1406056" y="1248742"/>
                    <a:pt x="1406056" y="1248742"/>
                  </a:cubicBezTo>
                  <a:lnTo>
                    <a:pt x="1406056" y="6564"/>
                  </a:lnTo>
                  <a:close/>
                  <a:moveTo>
                    <a:pt x="1391507" y="21116"/>
                  </a:moveTo>
                  <a:lnTo>
                    <a:pt x="1391507" y="395948"/>
                  </a:lnTo>
                  <a:lnTo>
                    <a:pt x="1039995" y="395948"/>
                  </a:lnTo>
                  <a:lnTo>
                    <a:pt x="1039995" y="2111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6625375" y="3003142"/>
              <a:ext cx="519976" cy="235727"/>
            </a:xfrm>
            <a:custGeom>
              <a:avLst/>
              <a:gdLst/>
              <a:ahLst/>
              <a:cxnLst/>
              <a:rect l="l" t="t" r="r" b="b"/>
              <a:pathLst>
                <a:path w="519976" h="235727" extrusionOk="0">
                  <a:moveTo>
                    <a:pt x="528793" y="19889"/>
                  </a:moveTo>
                  <a:lnTo>
                    <a:pt x="8817" y="19889"/>
                  </a:lnTo>
                  <a:lnTo>
                    <a:pt x="8817" y="6564"/>
                  </a:lnTo>
                  <a:lnTo>
                    <a:pt x="528793" y="6564"/>
                  </a:lnTo>
                  <a:close/>
                  <a:moveTo>
                    <a:pt x="528793" y="62120"/>
                  </a:moveTo>
                  <a:lnTo>
                    <a:pt x="8817" y="62120"/>
                  </a:lnTo>
                  <a:lnTo>
                    <a:pt x="8817" y="75446"/>
                  </a:lnTo>
                  <a:lnTo>
                    <a:pt x="528793" y="75446"/>
                  </a:lnTo>
                  <a:close/>
                  <a:moveTo>
                    <a:pt x="528793" y="117818"/>
                  </a:moveTo>
                  <a:lnTo>
                    <a:pt x="8817" y="117818"/>
                  </a:lnTo>
                  <a:lnTo>
                    <a:pt x="8817" y="131143"/>
                  </a:lnTo>
                  <a:lnTo>
                    <a:pt x="528793" y="131143"/>
                  </a:lnTo>
                  <a:close/>
                  <a:moveTo>
                    <a:pt x="528793" y="173394"/>
                  </a:moveTo>
                  <a:lnTo>
                    <a:pt x="8817" y="173394"/>
                  </a:lnTo>
                  <a:lnTo>
                    <a:pt x="8817" y="186719"/>
                  </a:lnTo>
                  <a:lnTo>
                    <a:pt x="528793" y="186719"/>
                  </a:lnTo>
                  <a:close/>
                  <a:moveTo>
                    <a:pt x="528793" y="228966"/>
                  </a:moveTo>
                  <a:lnTo>
                    <a:pt x="8817" y="228966"/>
                  </a:lnTo>
                  <a:lnTo>
                    <a:pt x="8817" y="242291"/>
                  </a:lnTo>
                  <a:lnTo>
                    <a:pt x="528793" y="242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3293879" y="3896583"/>
              <a:ext cx="541427" cy="1494445"/>
            </a:xfrm>
            <a:custGeom>
              <a:avLst/>
              <a:gdLst/>
              <a:ahLst/>
              <a:cxnLst/>
              <a:rect l="l" t="t" r="r" b="b"/>
              <a:pathLst>
                <a:path w="541427" h="1494445" extrusionOk="0">
                  <a:moveTo>
                    <a:pt x="550244" y="6564"/>
                  </a:moveTo>
                  <a:cubicBezTo>
                    <a:pt x="543346" y="14841"/>
                    <a:pt x="536322" y="23625"/>
                    <a:pt x="528793" y="33658"/>
                  </a:cubicBezTo>
                  <a:cubicBezTo>
                    <a:pt x="435462" y="159104"/>
                    <a:pt x="484136" y="422545"/>
                    <a:pt x="427432" y="519764"/>
                  </a:cubicBezTo>
                  <a:cubicBezTo>
                    <a:pt x="370727" y="616983"/>
                    <a:pt x="228722" y="589136"/>
                    <a:pt x="200374" y="741931"/>
                  </a:cubicBezTo>
                  <a:cubicBezTo>
                    <a:pt x="172025" y="894726"/>
                    <a:pt x="187832" y="1054301"/>
                    <a:pt x="163869" y="1130818"/>
                  </a:cubicBezTo>
                  <a:cubicBezTo>
                    <a:pt x="139906" y="1207335"/>
                    <a:pt x="46325" y="1256264"/>
                    <a:pt x="30016" y="1346083"/>
                  </a:cubicBezTo>
                  <a:cubicBezTo>
                    <a:pt x="13708" y="1435902"/>
                    <a:pt x="8817" y="1501010"/>
                    <a:pt x="8817" y="1501010"/>
                  </a:cubicBezTo>
                  <a:lnTo>
                    <a:pt x="550244" y="14831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205608" y="5380707"/>
              <a:ext cx="555979" cy="222304"/>
            </a:xfrm>
            <a:custGeom>
              <a:avLst/>
              <a:gdLst/>
              <a:ahLst/>
              <a:cxnLst/>
              <a:rect l="l" t="t" r="r" b="b"/>
              <a:pathLst>
                <a:path w="555979" h="222304" extrusionOk="0">
                  <a:moveTo>
                    <a:pt x="555980" y="0"/>
                  </a:moveTo>
                  <a:lnTo>
                    <a:pt x="0" y="64238"/>
                  </a:lnTo>
                  <a:lnTo>
                    <a:pt x="170734" y="222304"/>
                  </a:lnTo>
                  <a:lnTo>
                    <a:pt x="554098" y="1890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5198603" y="5372789"/>
              <a:ext cx="568160" cy="234449"/>
            </a:xfrm>
            <a:custGeom>
              <a:avLst/>
              <a:gdLst/>
              <a:ahLst/>
              <a:cxnLst/>
              <a:rect l="l" t="t" r="r" b="b"/>
              <a:pathLst>
                <a:path w="568160" h="234449" extrusionOk="0">
                  <a:moveTo>
                    <a:pt x="185637" y="241012"/>
                  </a:moveTo>
                  <a:cubicBezTo>
                    <a:pt x="184109" y="241012"/>
                    <a:pt x="182635" y="240436"/>
                    <a:pt x="181510" y="239398"/>
                  </a:cubicBezTo>
                  <a:lnTo>
                    <a:pt x="10773" y="81331"/>
                  </a:lnTo>
                  <a:cubicBezTo>
                    <a:pt x="9025" y="79721"/>
                    <a:pt x="8378" y="77236"/>
                    <a:pt x="9119" y="74974"/>
                  </a:cubicBezTo>
                  <a:cubicBezTo>
                    <a:pt x="9860" y="72713"/>
                    <a:pt x="11851" y="71090"/>
                    <a:pt x="14214" y="70820"/>
                  </a:cubicBezTo>
                  <a:lnTo>
                    <a:pt x="570198" y="6598"/>
                  </a:lnTo>
                  <a:cubicBezTo>
                    <a:pt x="573525" y="6249"/>
                    <a:pt x="576519" y="8624"/>
                    <a:pt x="576935" y="11944"/>
                  </a:cubicBezTo>
                  <a:cubicBezTo>
                    <a:pt x="577327" y="15279"/>
                    <a:pt x="574936" y="18297"/>
                    <a:pt x="571605" y="18689"/>
                  </a:cubicBezTo>
                  <a:cubicBezTo>
                    <a:pt x="571601" y="18689"/>
                    <a:pt x="571597" y="18689"/>
                    <a:pt x="571593" y="18689"/>
                  </a:cubicBezTo>
                  <a:lnTo>
                    <a:pt x="28766" y="81398"/>
                  </a:lnTo>
                  <a:lnTo>
                    <a:pt x="187817" y="228643"/>
                  </a:lnTo>
                  <a:lnTo>
                    <a:pt x="568497" y="195635"/>
                  </a:lnTo>
                  <a:cubicBezTo>
                    <a:pt x="571777" y="195199"/>
                    <a:pt x="574768" y="197810"/>
                    <a:pt x="575085" y="201165"/>
                  </a:cubicBezTo>
                  <a:cubicBezTo>
                    <a:pt x="575371" y="204512"/>
                    <a:pt x="572894" y="207459"/>
                    <a:pt x="569547" y="207753"/>
                  </a:cubicBezTo>
                  <a:lnTo>
                    <a:pt x="186186" y="240993"/>
                  </a:lnTo>
                  <a:cubicBezTo>
                    <a:pt x="186002" y="241009"/>
                    <a:pt x="185822" y="241016"/>
                    <a:pt x="185637" y="241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5382908" y="5422077"/>
              <a:ext cx="362232" cy="137102"/>
            </a:xfrm>
            <a:custGeom>
              <a:avLst/>
              <a:gdLst/>
              <a:ahLst/>
              <a:cxnLst/>
              <a:rect l="l" t="t" r="r" b="b"/>
              <a:pathLst>
                <a:path w="362232" h="137102" extrusionOk="0">
                  <a:moveTo>
                    <a:pt x="370643" y="98194"/>
                  </a:moveTo>
                  <a:cubicBezTo>
                    <a:pt x="370831" y="97853"/>
                    <a:pt x="370945" y="97477"/>
                    <a:pt x="370980" y="97089"/>
                  </a:cubicBezTo>
                  <a:cubicBezTo>
                    <a:pt x="370980" y="97022"/>
                    <a:pt x="371039" y="96979"/>
                    <a:pt x="371035" y="96912"/>
                  </a:cubicBezTo>
                  <a:cubicBezTo>
                    <a:pt x="371003" y="96575"/>
                    <a:pt x="370713" y="96364"/>
                    <a:pt x="370580" y="96062"/>
                  </a:cubicBezTo>
                  <a:cubicBezTo>
                    <a:pt x="370447" y="95760"/>
                    <a:pt x="370459" y="95364"/>
                    <a:pt x="370188" y="95094"/>
                  </a:cubicBezTo>
                  <a:lnTo>
                    <a:pt x="344713" y="68536"/>
                  </a:lnTo>
                  <a:lnTo>
                    <a:pt x="362742" y="66969"/>
                  </a:lnTo>
                  <a:cubicBezTo>
                    <a:pt x="364407" y="66831"/>
                    <a:pt x="365650" y="65366"/>
                    <a:pt x="365509" y="63700"/>
                  </a:cubicBezTo>
                  <a:cubicBezTo>
                    <a:pt x="365509" y="63692"/>
                    <a:pt x="365509" y="63688"/>
                    <a:pt x="365509" y="63680"/>
                  </a:cubicBezTo>
                  <a:cubicBezTo>
                    <a:pt x="365352" y="62015"/>
                    <a:pt x="363894" y="60780"/>
                    <a:pt x="362224" y="60906"/>
                  </a:cubicBezTo>
                  <a:lnTo>
                    <a:pt x="339277" y="62865"/>
                  </a:lnTo>
                  <a:lnTo>
                    <a:pt x="302098" y="24134"/>
                  </a:lnTo>
                  <a:lnTo>
                    <a:pt x="368334" y="16903"/>
                  </a:lnTo>
                  <a:cubicBezTo>
                    <a:pt x="370004" y="16719"/>
                    <a:pt x="371211" y="15218"/>
                    <a:pt x="371031" y="13544"/>
                  </a:cubicBezTo>
                  <a:cubicBezTo>
                    <a:pt x="370843" y="11875"/>
                    <a:pt x="369342" y="10671"/>
                    <a:pt x="367672" y="10852"/>
                  </a:cubicBezTo>
                  <a:lnTo>
                    <a:pt x="296787" y="18592"/>
                  </a:lnTo>
                  <a:lnTo>
                    <a:pt x="286146" y="7505"/>
                  </a:lnTo>
                  <a:cubicBezTo>
                    <a:pt x="284990" y="6290"/>
                    <a:pt x="283066" y="6246"/>
                    <a:pt x="281851" y="7403"/>
                  </a:cubicBezTo>
                  <a:cubicBezTo>
                    <a:pt x="281847" y="7407"/>
                    <a:pt x="281839" y="7415"/>
                    <a:pt x="281835" y="7418"/>
                  </a:cubicBezTo>
                  <a:cubicBezTo>
                    <a:pt x="280620" y="8579"/>
                    <a:pt x="280577" y="10503"/>
                    <a:pt x="281737" y="11718"/>
                  </a:cubicBezTo>
                  <a:cubicBezTo>
                    <a:pt x="281741" y="11722"/>
                    <a:pt x="281745" y="11726"/>
                    <a:pt x="281749" y="11730"/>
                  </a:cubicBezTo>
                  <a:lnTo>
                    <a:pt x="289144" y="19431"/>
                  </a:lnTo>
                  <a:lnTo>
                    <a:pt x="216566" y="27356"/>
                  </a:lnTo>
                  <a:lnTo>
                    <a:pt x="202719" y="13027"/>
                  </a:lnTo>
                  <a:cubicBezTo>
                    <a:pt x="201548" y="11824"/>
                    <a:pt x="199623" y="11788"/>
                    <a:pt x="198408" y="12953"/>
                  </a:cubicBezTo>
                  <a:cubicBezTo>
                    <a:pt x="197197" y="14124"/>
                    <a:pt x="197166" y="16053"/>
                    <a:pt x="198338" y="17264"/>
                  </a:cubicBezTo>
                  <a:lnTo>
                    <a:pt x="208920" y="28207"/>
                  </a:lnTo>
                  <a:lnTo>
                    <a:pt x="136252" y="36143"/>
                  </a:lnTo>
                  <a:lnTo>
                    <a:pt x="124697" y="24197"/>
                  </a:lnTo>
                  <a:cubicBezTo>
                    <a:pt x="123529" y="22986"/>
                    <a:pt x="121601" y="22955"/>
                    <a:pt x="120390" y="24123"/>
                  </a:cubicBezTo>
                  <a:cubicBezTo>
                    <a:pt x="120390" y="24123"/>
                    <a:pt x="120386" y="24126"/>
                    <a:pt x="120386" y="24126"/>
                  </a:cubicBezTo>
                  <a:cubicBezTo>
                    <a:pt x="119179" y="25291"/>
                    <a:pt x="119144" y="27215"/>
                    <a:pt x="120308" y="28422"/>
                  </a:cubicBezTo>
                  <a:cubicBezTo>
                    <a:pt x="120312" y="28426"/>
                    <a:pt x="120320" y="28434"/>
                    <a:pt x="120323" y="28438"/>
                  </a:cubicBezTo>
                  <a:lnTo>
                    <a:pt x="128597" y="36990"/>
                  </a:lnTo>
                  <a:lnTo>
                    <a:pt x="64367" y="44001"/>
                  </a:lnTo>
                  <a:lnTo>
                    <a:pt x="49599" y="27905"/>
                  </a:lnTo>
                  <a:cubicBezTo>
                    <a:pt x="48455" y="26674"/>
                    <a:pt x="46534" y="26592"/>
                    <a:pt x="45288" y="27720"/>
                  </a:cubicBezTo>
                  <a:cubicBezTo>
                    <a:pt x="44046" y="28857"/>
                    <a:pt x="43959" y="30781"/>
                    <a:pt x="45096" y="32024"/>
                  </a:cubicBezTo>
                  <a:cubicBezTo>
                    <a:pt x="45100" y="32024"/>
                    <a:pt x="45100" y="32028"/>
                    <a:pt x="45104" y="32032"/>
                  </a:cubicBezTo>
                  <a:lnTo>
                    <a:pt x="56862" y="44832"/>
                  </a:lnTo>
                  <a:lnTo>
                    <a:pt x="11531" y="49782"/>
                  </a:lnTo>
                  <a:cubicBezTo>
                    <a:pt x="9861" y="49967"/>
                    <a:pt x="8654" y="51472"/>
                    <a:pt x="8834" y="53141"/>
                  </a:cubicBezTo>
                  <a:cubicBezTo>
                    <a:pt x="9007" y="54682"/>
                    <a:pt x="10308" y="55849"/>
                    <a:pt x="11860" y="55853"/>
                  </a:cubicBezTo>
                  <a:cubicBezTo>
                    <a:pt x="11970" y="55853"/>
                    <a:pt x="12084" y="55846"/>
                    <a:pt x="12193" y="55834"/>
                  </a:cubicBezTo>
                  <a:lnTo>
                    <a:pt x="61969" y="50398"/>
                  </a:lnTo>
                  <a:lnTo>
                    <a:pt x="92857" y="84080"/>
                  </a:lnTo>
                  <a:lnTo>
                    <a:pt x="39456" y="88646"/>
                  </a:lnTo>
                  <a:cubicBezTo>
                    <a:pt x="37786" y="88791"/>
                    <a:pt x="36544" y="90261"/>
                    <a:pt x="36689" y="91931"/>
                  </a:cubicBezTo>
                  <a:cubicBezTo>
                    <a:pt x="36689" y="91935"/>
                    <a:pt x="36689" y="91935"/>
                    <a:pt x="36689" y="91935"/>
                  </a:cubicBezTo>
                  <a:cubicBezTo>
                    <a:pt x="36818" y="93510"/>
                    <a:pt x="38135" y="94721"/>
                    <a:pt x="39715" y="94725"/>
                  </a:cubicBezTo>
                  <a:cubicBezTo>
                    <a:pt x="39801" y="94725"/>
                    <a:pt x="39887" y="94725"/>
                    <a:pt x="39973" y="94725"/>
                  </a:cubicBezTo>
                  <a:lnTo>
                    <a:pt x="98058" y="89736"/>
                  </a:lnTo>
                  <a:lnTo>
                    <a:pt x="123306" y="117265"/>
                  </a:lnTo>
                  <a:lnTo>
                    <a:pt x="72802" y="122035"/>
                  </a:lnTo>
                  <a:cubicBezTo>
                    <a:pt x="71132" y="122188"/>
                    <a:pt x="69905" y="123666"/>
                    <a:pt x="70058" y="125331"/>
                  </a:cubicBezTo>
                  <a:cubicBezTo>
                    <a:pt x="70058" y="125335"/>
                    <a:pt x="70058" y="125343"/>
                    <a:pt x="70058" y="125347"/>
                  </a:cubicBezTo>
                  <a:cubicBezTo>
                    <a:pt x="70211" y="126903"/>
                    <a:pt x="71520" y="128091"/>
                    <a:pt x="73084" y="128091"/>
                  </a:cubicBezTo>
                  <a:cubicBezTo>
                    <a:pt x="73178" y="128094"/>
                    <a:pt x="73272" y="128094"/>
                    <a:pt x="73366" y="128091"/>
                  </a:cubicBezTo>
                  <a:lnTo>
                    <a:pt x="128460" y="122886"/>
                  </a:lnTo>
                  <a:lnTo>
                    <a:pt x="146614" y="142678"/>
                  </a:lnTo>
                  <a:cubicBezTo>
                    <a:pt x="147190" y="143305"/>
                    <a:pt x="148002" y="143666"/>
                    <a:pt x="148856" y="143666"/>
                  </a:cubicBezTo>
                  <a:cubicBezTo>
                    <a:pt x="149617" y="143662"/>
                    <a:pt x="150353" y="143376"/>
                    <a:pt x="150914" y="142862"/>
                  </a:cubicBezTo>
                  <a:cubicBezTo>
                    <a:pt x="152156" y="141734"/>
                    <a:pt x="152246" y="139813"/>
                    <a:pt x="151118" y="138571"/>
                  </a:cubicBezTo>
                  <a:cubicBezTo>
                    <a:pt x="151110" y="138563"/>
                    <a:pt x="151106" y="138559"/>
                    <a:pt x="151098" y="138551"/>
                  </a:cubicBezTo>
                  <a:lnTo>
                    <a:pt x="136060" y="122157"/>
                  </a:lnTo>
                  <a:lnTo>
                    <a:pt x="204730" y="115674"/>
                  </a:lnTo>
                  <a:lnTo>
                    <a:pt x="221191" y="132684"/>
                  </a:lnTo>
                  <a:cubicBezTo>
                    <a:pt x="221760" y="133280"/>
                    <a:pt x="222547" y="133617"/>
                    <a:pt x="223370" y="133617"/>
                  </a:cubicBezTo>
                  <a:cubicBezTo>
                    <a:pt x="224162" y="133613"/>
                    <a:pt x="224918" y="133307"/>
                    <a:pt x="225491" y="132758"/>
                  </a:cubicBezTo>
                  <a:cubicBezTo>
                    <a:pt x="226698" y="131590"/>
                    <a:pt x="226729" y="129666"/>
                    <a:pt x="225565" y="128459"/>
                  </a:cubicBezTo>
                  <a:cubicBezTo>
                    <a:pt x="225561" y="128455"/>
                    <a:pt x="225557" y="128451"/>
                    <a:pt x="225553" y="128447"/>
                  </a:cubicBezTo>
                  <a:lnTo>
                    <a:pt x="212479" y="114933"/>
                  </a:lnTo>
                  <a:lnTo>
                    <a:pt x="286025" y="107988"/>
                  </a:lnTo>
                  <a:lnTo>
                    <a:pt x="299092" y="121510"/>
                  </a:lnTo>
                  <a:cubicBezTo>
                    <a:pt x="299668" y="122106"/>
                    <a:pt x="300460" y="122443"/>
                    <a:pt x="301287" y="122443"/>
                  </a:cubicBezTo>
                  <a:cubicBezTo>
                    <a:pt x="302078" y="122443"/>
                    <a:pt x="302839" y="122133"/>
                    <a:pt x="303407" y="121584"/>
                  </a:cubicBezTo>
                  <a:cubicBezTo>
                    <a:pt x="304618" y="120412"/>
                    <a:pt x="304649" y="118484"/>
                    <a:pt x="303477" y="117273"/>
                  </a:cubicBezTo>
                  <a:lnTo>
                    <a:pt x="293785" y="107244"/>
                  </a:lnTo>
                  <a:lnTo>
                    <a:pt x="368299" y="100208"/>
                  </a:lnTo>
                  <a:cubicBezTo>
                    <a:pt x="368613" y="100181"/>
                    <a:pt x="368793" y="99914"/>
                    <a:pt x="369083" y="99817"/>
                  </a:cubicBezTo>
                  <a:cubicBezTo>
                    <a:pt x="369440" y="99675"/>
                    <a:pt x="369843" y="99675"/>
                    <a:pt x="370133" y="99389"/>
                  </a:cubicBezTo>
                  <a:cubicBezTo>
                    <a:pt x="370184" y="99346"/>
                    <a:pt x="370165" y="99272"/>
                    <a:pt x="370208" y="99221"/>
                  </a:cubicBezTo>
                  <a:cubicBezTo>
                    <a:pt x="370419" y="98911"/>
                    <a:pt x="370565" y="98562"/>
                    <a:pt x="370643" y="98194"/>
                  </a:cubicBezTo>
                  <a:close/>
                  <a:moveTo>
                    <a:pt x="294479" y="24997"/>
                  </a:moveTo>
                  <a:lnTo>
                    <a:pt x="331501" y="63563"/>
                  </a:lnTo>
                  <a:lnTo>
                    <a:pt x="257676" y="69904"/>
                  </a:lnTo>
                  <a:lnTo>
                    <a:pt x="221936" y="32918"/>
                  </a:lnTo>
                  <a:close/>
                  <a:moveTo>
                    <a:pt x="214274" y="33752"/>
                  </a:moveTo>
                  <a:lnTo>
                    <a:pt x="249857" y="70594"/>
                  </a:lnTo>
                  <a:lnTo>
                    <a:pt x="175715" y="76967"/>
                  </a:lnTo>
                  <a:lnTo>
                    <a:pt x="141617" y="41693"/>
                  </a:lnTo>
                  <a:close/>
                  <a:moveTo>
                    <a:pt x="69482" y="49563"/>
                  </a:moveTo>
                  <a:lnTo>
                    <a:pt x="133967" y="42508"/>
                  </a:lnTo>
                  <a:lnTo>
                    <a:pt x="167916" y="77602"/>
                  </a:lnTo>
                  <a:lnTo>
                    <a:pt x="100523" y="83391"/>
                  </a:lnTo>
                  <a:close/>
                  <a:moveTo>
                    <a:pt x="130894" y="116536"/>
                  </a:moveTo>
                  <a:lnTo>
                    <a:pt x="105700" y="89066"/>
                  </a:lnTo>
                  <a:lnTo>
                    <a:pt x="173356" y="83257"/>
                  </a:lnTo>
                  <a:lnTo>
                    <a:pt x="199302" y="110077"/>
                  </a:lnTo>
                  <a:close/>
                  <a:moveTo>
                    <a:pt x="207042" y="109344"/>
                  </a:moveTo>
                  <a:lnTo>
                    <a:pt x="181175" y="82583"/>
                  </a:lnTo>
                  <a:lnTo>
                    <a:pt x="255313" y="76214"/>
                  </a:lnTo>
                  <a:lnTo>
                    <a:pt x="280616" y="102399"/>
                  </a:lnTo>
                  <a:close/>
                  <a:moveTo>
                    <a:pt x="263112" y="75544"/>
                  </a:moveTo>
                  <a:lnTo>
                    <a:pt x="336901" y="69207"/>
                  </a:lnTo>
                  <a:lnTo>
                    <a:pt x="361440" y="94768"/>
                  </a:lnTo>
                  <a:lnTo>
                    <a:pt x="288357" y="10166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3753068" y="2876857"/>
              <a:ext cx="1556405" cy="2494226"/>
            </a:xfrm>
            <a:custGeom>
              <a:avLst/>
              <a:gdLst/>
              <a:ahLst/>
              <a:cxnLst/>
              <a:rect l="l" t="t" r="r" b="b"/>
              <a:pathLst>
                <a:path w="1556405" h="2494226" extrusionOk="0">
                  <a:moveTo>
                    <a:pt x="1447889" y="1192128"/>
                  </a:moveTo>
                  <a:cubicBezTo>
                    <a:pt x="1429574" y="1184352"/>
                    <a:pt x="1344771" y="854302"/>
                    <a:pt x="1344771" y="854302"/>
                  </a:cubicBezTo>
                  <a:lnTo>
                    <a:pt x="1301118" y="729859"/>
                  </a:lnTo>
                  <a:cubicBezTo>
                    <a:pt x="1301118" y="729859"/>
                    <a:pt x="1235509" y="505933"/>
                    <a:pt x="1210421" y="464286"/>
                  </a:cubicBezTo>
                  <a:cubicBezTo>
                    <a:pt x="1185333" y="422639"/>
                    <a:pt x="1084971" y="389035"/>
                    <a:pt x="1084971" y="389035"/>
                  </a:cubicBezTo>
                  <a:lnTo>
                    <a:pt x="1047346" y="368333"/>
                  </a:lnTo>
                  <a:lnTo>
                    <a:pt x="884266" y="280540"/>
                  </a:lnTo>
                  <a:lnTo>
                    <a:pt x="884266" y="281418"/>
                  </a:lnTo>
                  <a:lnTo>
                    <a:pt x="860805" y="232368"/>
                  </a:lnTo>
                  <a:lnTo>
                    <a:pt x="580056" y="6564"/>
                  </a:lnTo>
                  <a:cubicBezTo>
                    <a:pt x="580056" y="6564"/>
                    <a:pt x="585073" y="61007"/>
                    <a:pt x="592598" y="114702"/>
                  </a:cubicBezTo>
                  <a:cubicBezTo>
                    <a:pt x="591846" y="114702"/>
                    <a:pt x="534138" y="152327"/>
                    <a:pt x="513565" y="185328"/>
                  </a:cubicBezTo>
                  <a:cubicBezTo>
                    <a:pt x="509677" y="191473"/>
                    <a:pt x="506291" y="204646"/>
                    <a:pt x="490735" y="239144"/>
                  </a:cubicBezTo>
                  <a:cubicBezTo>
                    <a:pt x="428026" y="271510"/>
                    <a:pt x="191792" y="395325"/>
                    <a:pt x="113641" y="455663"/>
                  </a:cubicBezTo>
                  <a:cubicBezTo>
                    <a:pt x="21929" y="526290"/>
                    <a:pt x="5256" y="576218"/>
                    <a:pt x="9387" y="617868"/>
                  </a:cubicBezTo>
                  <a:lnTo>
                    <a:pt x="13651" y="684356"/>
                  </a:lnTo>
                  <a:cubicBezTo>
                    <a:pt x="13651" y="684356"/>
                    <a:pt x="52790" y="922706"/>
                    <a:pt x="93562" y="1040230"/>
                  </a:cubicBezTo>
                  <a:lnTo>
                    <a:pt x="88542" y="1037847"/>
                  </a:lnTo>
                  <a:lnTo>
                    <a:pt x="87182" y="2500790"/>
                  </a:lnTo>
                  <a:lnTo>
                    <a:pt x="1261744" y="2456258"/>
                  </a:lnTo>
                  <a:lnTo>
                    <a:pt x="1263626" y="1369508"/>
                  </a:lnTo>
                  <a:cubicBezTo>
                    <a:pt x="1303767" y="1356339"/>
                    <a:pt x="1345540" y="1340897"/>
                    <a:pt x="1370757" y="1329743"/>
                  </a:cubicBezTo>
                  <a:lnTo>
                    <a:pt x="1377028" y="1335387"/>
                  </a:lnTo>
                  <a:lnTo>
                    <a:pt x="1429966" y="1374153"/>
                  </a:lnTo>
                  <a:cubicBezTo>
                    <a:pt x="1447223" y="1387130"/>
                    <a:pt x="1469567" y="1391261"/>
                    <a:pt x="1490323" y="1385315"/>
                  </a:cubicBezTo>
                  <a:cubicBezTo>
                    <a:pt x="1512777" y="1378919"/>
                    <a:pt x="1498726" y="1352322"/>
                    <a:pt x="1482418" y="1343543"/>
                  </a:cubicBezTo>
                  <a:cubicBezTo>
                    <a:pt x="1470037" y="1335183"/>
                    <a:pt x="1458299" y="1325918"/>
                    <a:pt x="1447293" y="1315818"/>
                  </a:cubicBezTo>
                  <a:lnTo>
                    <a:pt x="1398368" y="1254853"/>
                  </a:lnTo>
                  <a:cubicBezTo>
                    <a:pt x="1427724" y="1260120"/>
                    <a:pt x="1474768" y="1268402"/>
                    <a:pt x="1494337" y="1271161"/>
                  </a:cubicBezTo>
                  <a:cubicBezTo>
                    <a:pt x="1523442" y="1275300"/>
                    <a:pt x="1560965" y="1283703"/>
                    <a:pt x="1565088" y="1246077"/>
                  </a:cubicBezTo>
                  <a:cubicBezTo>
                    <a:pt x="1569212" y="1208452"/>
                    <a:pt x="1477119" y="1204673"/>
                    <a:pt x="1447889" y="119212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4328106" y="2888082"/>
              <a:ext cx="229519" cy="505278"/>
            </a:xfrm>
            <a:custGeom>
              <a:avLst/>
              <a:gdLst/>
              <a:ahLst/>
              <a:cxnLst/>
              <a:rect l="l" t="t" r="r" b="b"/>
              <a:pathLst>
                <a:path w="229519" h="505278" extrusionOk="0">
                  <a:moveTo>
                    <a:pt x="8817" y="6564"/>
                  </a:moveTo>
                  <a:cubicBezTo>
                    <a:pt x="8817" y="6564"/>
                    <a:pt x="13092" y="115129"/>
                    <a:pt x="35648" y="217733"/>
                  </a:cubicBezTo>
                  <a:cubicBezTo>
                    <a:pt x="47085" y="269754"/>
                    <a:pt x="72529" y="318487"/>
                    <a:pt x="85478" y="354329"/>
                  </a:cubicBezTo>
                  <a:cubicBezTo>
                    <a:pt x="123970" y="460868"/>
                    <a:pt x="156563" y="512533"/>
                    <a:pt x="192805" y="511835"/>
                  </a:cubicBezTo>
                  <a:cubicBezTo>
                    <a:pt x="229047" y="511137"/>
                    <a:pt x="235318" y="440053"/>
                    <a:pt x="237407" y="405904"/>
                  </a:cubicBezTo>
                  <a:cubicBezTo>
                    <a:pt x="239496" y="371754"/>
                    <a:pt x="237407" y="210764"/>
                    <a:pt x="237407" y="210764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4263833" y="3600274"/>
              <a:ext cx="849403" cy="1756127"/>
            </a:xfrm>
            <a:custGeom>
              <a:avLst/>
              <a:gdLst/>
              <a:ahLst/>
              <a:cxnLst/>
              <a:rect l="l" t="t" r="r" b="b"/>
              <a:pathLst>
                <a:path w="849403" h="1756127" extrusionOk="0">
                  <a:moveTo>
                    <a:pt x="858220" y="185830"/>
                  </a:moveTo>
                  <a:cubicBezTo>
                    <a:pt x="828363" y="110579"/>
                    <a:pt x="803401" y="47838"/>
                    <a:pt x="790353" y="6564"/>
                  </a:cubicBezTo>
                  <a:cubicBezTo>
                    <a:pt x="791741" y="57113"/>
                    <a:pt x="772277" y="106009"/>
                    <a:pt x="736537" y="141780"/>
                  </a:cubicBezTo>
                  <a:cubicBezTo>
                    <a:pt x="649979" y="226332"/>
                    <a:pt x="625514" y="196976"/>
                    <a:pt x="629402" y="314395"/>
                  </a:cubicBezTo>
                  <a:cubicBezTo>
                    <a:pt x="633290" y="431814"/>
                    <a:pt x="679570" y="485129"/>
                    <a:pt x="650606" y="585220"/>
                  </a:cubicBezTo>
                  <a:cubicBezTo>
                    <a:pt x="621642" y="685312"/>
                    <a:pt x="495554" y="784181"/>
                    <a:pt x="500069" y="957556"/>
                  </a:cubicBezTo>
                  <a:cubicBezTo>
                    <a:pt x="501691" y="995574"/>
                    <a:pt x="512265" y="1032674"/>
                    <a:pt x="530929" y="1065835"/>
                  </a:cubicBezTo>
                  <a:lnTo>
                    <a:pt x="8817" y="1762691"/>
                  </a:lnTo>
                  <a:lnTo>
                    <a:pt x="755479" y="1740743"/>
                  </a:lnTo>
                  <a:lnTo>
                    <a:pt x="755479" y="743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4196185" y="2229108"/>
              <a:ext cx="702860" cy="888172"/>
            </a:xfrm>
            <a:custGeom>
              <a:avLst/>
              <a:gdLst/>
              <a:ahLst/>
              <a:cxnLst/>
              <a:rect l="l" t="t" r="r" b="b"/>
              <a:pathLst>
                <a:path w="702860" h="888172" extrusionOk="0">
                  <a:moveTo>
                    <a:pt x="580263" y="309550"/>
                  </a:moveTo>
                  <a:cubicBezTo>
                    <a:pt x="605346" y="305411"/>
                    <a:pt x="730169" y="226378"/>
                    <a:pt x="709346" y="147349"/>
                  </a:cubicBezTo>
                  <a:cubicBezTo>
                    <a:pt x="688522" y="68319"/>
                    <a:pt x="513273" y="-27398"/>
                    <a:pt x="375784" y="18513"/>
                  </a:cubicBezTo>
                  <a:cubicBezTo>
                    <a:pt x="292957" y="46081"/>
                    <a:pt x="216451" y="89876"/>
                    <a:pt x="150732" y="147333"/>
                  </a:cubicBezTo>
                  <a:cubicBezTo>
                    <a:pt x="150732" y="147333"/>
                    <a:pt x="59153" y="147333"/>
                    <a:pt x="25282" y="184958"/>
                  </a:cubicBezTo>
                  <a:cubicBezTo>
                    <a:pt x="-8588" y="222584"/>
                    <a:pt x="17005" y="280551"/>
                    <a:pt x="37824" y="322198"/>
                  </a:cubicBezTo>
                  <a:cubicBezTo>
                    <a:pt x="55888" y="358200"/>
                    <a:pt x="55136" y="453667"/>
                    <a:pt x="54634" y="478379"/>
                  </a:cubicBezTo>
                  <a:cubicBezTo>
                    <a:pt x="53497" y="478316"/>
                    <a:pt x="52369" y="478579"/>
                    <a:pt x="51373" y="479131"/>
                  </a:cubicBezTo>
                  <a:cubicBezTo>
                    <a:pt x="37275" y="486915"/>
                    <a:pt x="27148" y="500323"/>
                    <a:pt x="23522" y="516012"/>
                  </a:cubicBezTo>
                  <a:cubicBezTo>
                    <a:pt x="17879" y="541096"/>
                    <a:pt x="28292" y="574598"/>
                    <a:pt x="53631" y="612482"/>
                  </a:cubicBezTo>
                  <a:cubicBezTo>
                    <a:pt x="70762" y="641383"/>
                    <a:pt x="106295" y="657633"/>
                    <a:pt x="139856" y="659008"/>
                  </a:cubicBezTo>
                  <a:lnTo>
                    <a:pt x="144210" y="663190"/>
                  </a:lnTo>
                  <a:cubicBezTo>
                    <a:pt x="155075" y="675709"/>
                    <a:pt x="160236" y="689297"/>
                    <a:pt x="166742" y="704543"/>
                  </a:cubicBezTo>
                  <a:cubicBezTo>
                    <a:pt x="177282" y="729627"/>
                    <a:pt x="276668" y="889092"/>
                    <a:pt x="336755" y="893733"/>
                  </a:cubicBezTo>
                  <a:cubicBezTo>
                    <a:pt x="345413" y="894485"/>
                    <a:pt x="353690" y="894736"/>
                    <a:pt x="361839" y="894736"/>
                  </a:cubicBezTo>
                  <a:cubicBezTo>
                    <a:pt x="413648" y="894736"/>
                    <a:pt x="451282" y="880811"/>
                    <a:pt x="471478" y="853975"/>
                  </a:cubicBezTo>
                  <a:cubicBezTo>
                    <a:pt x="498200" y="818474"/>
                    <a:pt x="564436" y="675340"/>
                    <a:pt x="572714" y="605714"/>
                  </a:cubicBezTo>
                  <a:cubicBezTo>
                    <a:pt x="574094" y="593172"/>
                    <a:pt x="574846" y="577494"/>
                    <a:pt x="575222" y="558682"/>
                  </a:cubicBezTo>
                  <a:cubicBezTo>
                    <a:pt x="594306" y="534523"/>
                    <a:pt x="594306" y="500421"/>
                    <a:pt x="575222" y="476262"/>
                  </a:cubicBezTo>
                  <a:cubicBezTo>
                    <a:pt x="573843" y="402626"/>
                    <a:pt x="569955" y="326352"/>
                    <a:pt x="568951" y="308789"/>
                  </a:cubicBezTo>
                  <a:cubicBezTo>
                    <a:pt x="572616" y="309903"/>
                    <a:pt x="576484" y="310161"/>
                    <a:pt x="580263" y="309550"/>
                  </a:cubicBez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209525" y="2521895"/>
              <a:ext cx="554183" cy="595506"/>
            </a:xfrm>
            <a:custGeom>
              <a:avLst/>
              <a:gdLst/>
              <a:ahLst/>
              <a:cxnLst/>
              <a:rect l="l" t="t" r="r" b="b"/>
              <a:pathLst>
                <a:path w="554183" h="595506" extrusionOk="0">
                  <a:moveTo>
                    <a:pt x="348746" y="602070"/>
                  </a:moveTo>
                  <a:cubicBezTo>
                    <a:pt x="340880" y="602070"/>
                    <a:pt x="332672" y="601762"/>
                    <a:pt x="324120" y="601145"/>
                  </a:cubicBezTo>
                  <a:cubicBezTo>
                    <a:pt x="267431" y="597050"/>
                    <a:pt x="161276" y="440876"/>
                    <a:pt x="148108" y="410306"/>
                  </a:cubicBezTo>
                  <a:cubicBezTo>
                    <a:pt x="141797" y="394981"/>
                    <a:pt x="132963" y="380817"/>
                    <a:pt x="121977" y="368408"/>
                  </a:cubicBezTo>
                  <a:cubicBezTo>
                    <a:pt x="121915" y="368412"/>
                    <a:pt x="121856" y="368412"/>
                    <a:pt x="121793" y="368408"/>
                  </a:cubicBezTo>
                  <a:cubicBezTo>
                    <a:pt x="110035" y="368408"/>
                    <a:pt x="70477" y="364846"/>
                    <a:pt x="40377" y="319809"/>
                  </a:cubicBezTo>
                  <a:cubicBezTo>
                    <a:pt x="22650" y="293287"/>
                    <a:pt x="3061" y="254936"/>
                    <a:pt x="10398" y="222868"/>
                  </a:cubicBezTo>
                  <a:cubicBezTo>
                    <a:pt x="13953" y="207402"/>
                    <a:pt x="23301" y="195119"/>
                    <a:pt x="38225" y="186363"/>
                  </a:cubicBezTo>
                  <a:cubicBezTo>
                    <a:pt x="41114" y="184659"/>
                    <a:pt x="44841" y="185619"/>
                    <a:pt x="46546" y="188507"/>
                  </a:cubicBezTo>
                  <a:cubicBezTo>
                    <a:pt x="46546" y="188511"/>
                    <a:pt x="46550" y="188519"/>
                    <a:pt x="46554" y="188523"/>
                  </a:cubicBezTo>
                  <a:cubicBezTo>
                    <a:pt x="48259" y="191415"/>
                    <a:pt x="47295" y="195143"/>
                    <a:pt x="44402" y="196848"/>
                  </a:cubicBezTo>
                  <a:cubicBezTo>
                    <a:pt x="44402" y="196848"/>
                    <a:pt x="44398" y="196848"/>
                    <a:pt x="44398" y="196848"/>
                  </a:cubicBezTo>
                  <a:cubicBezTo>
                    <a:pt x="32319" y="203949"/>
                    <a:pt x="25080" y="213344"/>
                    <a:pt x="22274" y="225584"/>
                  </a:cubicBezTo>
                  <a:cubicBezTo>
                    <a:pt x="17226" y="247622"/>
                    <a:pt x="26977" y="277860"/>
                    <a:pt x="50512" y="313048"/>
                  </a:cubicBezTo>
                  <a:cubicBezTo>
                    <a:pt x="81530" y="359476"/>
                    <a:pt x="123670" y="356211"/>
                    <a:pt x="124062" y="356160"/>
                  </a:cubicBezTo>
                  <a:cubicBezTo>
                    <a:pt x="125951" y="356000"/>
                    <a:pt x="127805" y="356713"/>
                    <a:pt x="129099" y="358100"/>
                  </a:cubicBezTo>
                  <a:cubicBezTo>
                    <a:pt x="141888" y="372034"/>
                    <a:pt x="152117" y="388115"/>
                    <a:pt x="159317" y="405603"/>
                  </a:cubicBezTo>
                  <a:cubicBezTo>
                    <a:pt x="173775" y="439140"/>
                    <a:pt x="276849" y="585543"/>
                    <a:pt x="324994" y="589027"/>
                  </a:cubicBezTo>
                  <a:cubicBezTo>
                    <a:pt x="367115" y="592057"/>
                    <a:pt x="422746" y="588431"/>
                    <a:pt x="448778" y="553804"/>
                  </a:cubicBezTo>
                  <a:cubicBezTo>
                    <a:pt x="474897" y="519075"/>
                    <a:pt x="539911" y="379167"/>
                    <a:pt x="547957" y="311370"/>
                  </a:cubicBezTo>
                  <a:cubicBezTo>
                    <a:pt x="556187" y="241943"/>
                    <a:pt x="543904" y="15258"/>
                    <a:pt x="543783" y="12973"/>
                  </a:cubicBezTo>
                  <a:cubicBezTo>
                    <a:pt x="543599" y="9618"/>
                    <a:pt x="546174" y="6753"/>
                    <a:pt x="549525" y="6568"/>
                  </a:cubicBezTo>
                  <a:cubicBezTo>
                    <a:pt x="549529" y="6568"/>
                    <a:pt x="549529" y="6568"/>
                    <a:pt x="549529" y="6568"/>
                  </a:cubicBezTo>
                  <a:cubicBezTo>
                    <a:pt x="552864" y="6439"/>
                    <a:pt x="555698" y="8983"/>
                    <a:pt x="555933" y="12310"/>
                  </a:cubicBezTo>
                  <a:cubicBezTo>
                    <a:pt x="556450" y="21673"/>
                    <a:pt x="568404" y="242335"/>
                    <a:pt x="560036" y="312805"/>
                  </a:cubicBezTo>
                  <a:cubicBezTo>
                    <a:pt x="551622" y="383674"/>
                    <a:pt x="485961" y="524613"/>
                    <a:pt x="458506" y="561117"/>
                  </a:cubicBezTo>
                  <a:cubicBezTo>
                    <a:pt x="438020" y="588333"/>
                    <a:pt x="401159" y="602070"/>
                    <a:pt x="348746" y="6020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440371" y="2684077"/>
              <a:ext cx="137152" cy="136858"/>
            </a:xfrm>
            <a:custGeom>
              <a:avLst/>
              <a:gdLst/>
              <a:ahLst/>
              <a:cxnLst/>
              <a:rect l="l" t="t" r="r" b="b"/>
              <a:pathLst>
                <a:path w="137152" h="136858" extrusionOk="0">
                  <a:moveTo>
                    <a:pt x="77405" y="143423"/>
                  </a:moveTo>
                  <a:cubicBezTo>
                    <a:pt x="39599" y="143423"/>
                    <a:pt x="8817" y="112722"/>
                    <a:pt x="8817" y="74991"/>
                  </a:cubicBezTo>
                  <a:cubicBezTo>
                    <a:pt x="8817" y="37260"/>
                    <a:pt x="39579" y="6564"/>
                    <a:pt x="77405" y="6564"/>
                  </a:cubicBezTo>
                  <a:cubicBezTo>
                    <a:pt x="115230" y="6564"/>
                    <a:pt x="145969" y="37256"/>
                    <a:pt x="145969" y="74991"/>
                  </a:cubicBezTo>
                  <a:cubicBezTo>
                    <a:pt x="145969" y="112726"/>
                    <a:pt x="115211" y="143423"/>
                    <a:pt x="77405" y="143423"/>
                  </a:cubicBezTo>
                  <a:close/>
                  <a:moveTo>
                    <a:pt x="77405" y="18729"/>
                  </a:moveTo>
                  <a:cubicBezTo>
                    <a:pt x="46313" y="18729"/>
                    <a:pt x="21013" y="43966"/>
                    <a:pt x="21013" y="74991"/>
                  </a:cubicBezTo>
                  <a:cubicBezTo>
                    <a:pt x="21013" y="106017"/>
                    <a:pt x="46313" y="131257"/>
                    <a:pt x="77405" y="131257"/>
                  </a:cubicBezTo>
                  <a:cubicBezTo>
                    <a:pt x="108497" y="131257"/>
                    <a:pt x="133792" y="106013"/>
                    <a:pt x="133792" y="74991"/>
                  </a:cubicBezTo>
                  <a:cubicBezTo>
                    <a:pt x="133792" y="43970"/>
                    <a:pt x="108493" y="18729"/>
                    <a:pt x="77405" y="187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446485" y="2677375"/>
              <a:ext cx="324908" cy="137478"/>
            </a:xfrm>
            <a:custGeom>
              <a:avLst/>
              <a:gdLst/>
              <a:ahLst/>
              <a:cxnLst/>
              <a:rect l="l" t="t" r="r" b="b"/>
              <a:pathLst>
                <a:path w="324908" h="137478" extrusionOk="0">
                  <a:moveTo>
                    <a:pt x="71291" y="19345"/>
                  </a:moveTo>
                  <a:cubicBezTo>
                    <a:pt x="105781" y="19345"/>
                    <a:pt x="133761" y="47258"/>
                    <a:pt x="133761" y="81693"/>
                  </a:cubicBezTo>
                  <a:cubicBezTo>
                    <a:pt x="133761" y="116128"/>
                    <a:pt x="105792" y="144042"/>
                    <a:pt x="71291" y="144042"/>
                  </a:cubicBezTo>
                  <a:cubicBezTo>
                    <a:pt x="36789" y="144042"/>
                    <a:pt x="8817" y="116128"/>
                    <a:pt x="8817" y="81693"/>
                  </a:cubicBezTo>
                  <a:cubicBezTo>
                    <a:pt x="8817" y="47258"/>
                    <a:pt x="36785" y="19345"/>
                    <a:pt x="71291" y="19345"/>
                  </a:cubicBezTo>
                  <a:close/>
                  <a:moveTo>
                    <a:pt x="333725" y="69273"/>
                  </a:moveTo>
                  <a:cubicBezTo>
                    <a:pt x="333725" y="34638"/>
                    <a:pt x="305651" y="6564"/>
                    <a:pt x="271016" y="6564"/>
                  </a:cubicBezTo>
                  <a:cubicBezTo>
                    <a:pt x="236380" y="6564"/>
                    <a:pt x="208306" y="34638"/>
                    <a:pt x="208306" y="69273"/>
                  </a:cubicBezTo>
                  <a:cubicBezTo>
                    <a:pt x="208306" y="103908"/>
                    <a:pt x="236380" y="131982"/>
                    <a:pt x="271016" y="131982"/>
                  </a:cubicBezTo>
                  <a:cubicBezTo>
                    <a:pt x="305651" y="131982"/>
                    <a:pt x="333725" y="103908"/>
                    <a:pt x="333725" y="6927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4639857" y="2671273"/>
              <a:ext cx="137623" cy="137619"/>
            </a:xfrm>
            <a:custGeom>
              <a:avLst/>
              <a:gdLst/>
              <a:ahLst/>
              <a:cxnLst/>
              <a:rect l="l" t="t" r="r" b="b"/>
              <a:pathLst>
                <a:path w="137623" h="137619" extrusionOk="0">
                  <a:moveTo>
                    <a:pt x="77628" y="144183"/>
                  </a:moveTo>
                  <a:cubicBezTo>
                    <a:pt x="39689" y="144183"/>
                    <a:pt x="8817" y="113318"/>
                    <a:pt x="8817" y="75379"/>
                  </a:cubicBezTo>
                  <a:cubicBezTo>
                    <a:pt x="8817" y="37440"/>
                    <a:pt x="39689" y="6564"/>
                    <a:pt x="77628" y="6564"/>
                  </a:cubicBezTo>
                  <a:cubicBezTo>
                    <a:pt x="115567" y="6564"/>
                    <a:pt x="146440" y="37428"/>
                    <a:pt x="146440" y="75371"/>
                  </a:cubicBezTo>
                  <a:cubicBezTo>
                    <a:pt x="146440" y="113314"/>
                    <a:pt x="115555" y="144183"/>
                    <a:pt x="77628" y="144183"/>
                  </a:cubicBezTo>
                  <a:close/>
                  <a:moveTo>
                    <a:pt x="77628" y="18737"/>
                  </a:moveTo>
                  <a:cubicBezTo>
                    <a:pt x="46403" y="18737"/>
                    <a:pt x="20994" y="44146"/>
                    <a:pt x="20994" y="75379"/>
                  </a:cubicBezTo>
                  <a:cubicBezTo>
                    <a:pt x="20994" y="106612"/>
                    <a:pt x="46403" y="132017"/>
                    <a:pt x="77628" y="132017"/>
                  </a:cubicBezTo>
                  <a:cubicBezTo>
                    <a:pt x="108853" y="132017"/>
                    <a:pt x="134262" y="106612"/>
                    <a:pt x="134262" y="75379"/>
                  </a:cubicBezTo>
                  <a:cubicBezTo>
                    <a:pt x="134262" y="44146"/>
                    <a:pt x="108853" y="18737"/>
                    <a:pt x="77628" y="187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4315456" y="2628290"/>
              <a:ext cx="463250" cy="325750"/>
            </a:xfrm>
            <a:custGeom>
              <a:avLst/>
              <a:gdLst/>
              <a:ahLst/>
              <a:cxnLst/>
              <a:rect l="l" t="t" r="r" b="b"/>
              <a:pathLst>
                <a:path w="463250" h="325750" extrusionOk="0">
                  <a:moveTo>
                    <a:pt x="327448" y="105675"/>
                  </a:moveTo>
                  <a:cubicBezTo>
                    <a:pt x="319104" y="97261"/>
                    <a:pt x="309866" y="93659"/>
                    <a:pt x="299930" y="94901"/>
                  </a:cubicBezTo>
                  <a:cubicBezTo>
                    <a:pt x="287651" y="96469"/>
                    <a:pt x="277175" y="105530"/>
                    <a:pt x="269916" y="113757"/>
                  </a:cubicBezTo>
                  <a:cubicBezTo>
                    <a:pt x="262277" y="83578"/>
                    <a:pt x="234917" y="61113"/>
                    <a:pt x="202320" y="61113"/>
                  </a:cubicBezTo>
                  <a:cubicBezTo>
                    <a:pt x="165733" y="61113"/>
                    <a:pt x="135691" y="89363"/>
                    <a:pt x="132810" y="125147"/>
                  </a:cubicBezTo>
                  <a:lnTo>
                    <a:pt x="14490" y="132985"/>
                  </a:lnTo>
                  <a:cubicBezTo>
                    <a:pt x="11143" y="133209"/>
                    <a:pt x="8607" y="136101"/>
                    <a:pt x="8830" y="139448"/>
                  </a:cubicBezTo>
                  <a:cubicBezTo>
                    <a:pt x="8830" y="139452"/>
                    <a:pt x="8830" y="139456"/>
                    <a:pt x="8830" y="139460"/>
                  </a:cubicBezTo>
                  <a:cubicBezTo>
                    <a:pt x="9038" y="142650"/>
                    <a:pt x="11683" y="145135"/>
                    <a:pt x="14882" y="145139"/>
                  </a:cubicBezTo>
                  <a:cubicBezTo>
                    <a:pt x="15031" y="145139"/>
                    <a:pt x="15164" y="145139"/>
                    <a:pt x="15301" y="145139"/>
                  </a:cubicBezTo>
                  <a:lnTo>
                    <a:pt x="132857" y="137348"/>
                  </a:lnTo>
                  <a:cubicBezTo>
                    <a:pt x="136181" y="172696"/>
                    <a:pt x="166046" y="200449"/>
                    <a:pt x="202320" y="200449"/>
                  </a:cubicBezTo>
                  <a:cubicBezTo>
                    <a:pt x="240811" y="200449"/>
                    <a:pt x="272111" y="169196"/>
                    <a:pt x="272111" y="130779"/>
                  </a:cubicBezTo>
                  <a:cubicBezTo>
                    <a:pt x="272111" y="130728"/>
                    <a:pt x="272111" y="130677"/>
                    <a:pt x="272111" y="130626"/>
                  </a:cubicBezTo>
                  <a:cubicBezTo>
                    <a:pt x="277621" y="122478"/>
                    <a:pt x="289395" y="108497"/>
                    <a:pt x="301506" y="106969"/>
                  </a:cubicBezTo>
                  <a:cubicBezTo>
                    <a:pt x="306958" y="106240"/>
                    <a:pt x="312268" y="108223"/>
                    <a:pt x="317434" y="112922"/>
                  </a:cubicBezTo>
                  <a:lnTo>
                    <a:pt x="337097" y="238584"/>
                  </a:lnTo>
                  <a:lnTo>
                    <a:pt x="279663" y="253869"/>
                  </a:lnTo>
                  <a:cubicBezTo>
                    <a:pt x="276728" y="254657"/>
                    <a:pt x="274819" y="257483"/>
                    <a:pt x="275191" y="260500"/>
                  </a:cubicBezTo>
                  <a:lnTo>
                    <a:pt x="283473" y="326984"/>
                  </a:lnTo>
                  <a:cubicBezTo>
                    <a:pt x="283857" y="330022"/>
                    <a:pt x="286440" y="332303"/>
                    <a:pt x="289501" y="332314"/>
                  </a:cubicBezTo>
                  <a:cubicBezTo>
                    <a:pt x="289756" y="332316"/>
                    <a:pt x="290010" y="332301"/>
                    <a:pt x="290261" y="332271"/>
                  </a:cubicBezTo>
                  <a:cubicBezTo>
                    <a:pt x="293593" y="331862"/>
                    <a:pt x="295964" y="328830"/>
                    <a:pt x="295556" y="325497"/>
                  </a:cubicBezTo>
                  <a:cubicBezTo>
                    <a:pt x="295552" y="325491"/>
                    <a:pt x="295552" y="325485"/>
                    <a:pt x="295552" y="325479"/>
                  </a:cubicBezTo>
                  <a:lnTo>
                    <a:pt x="287921" y="264263"/>
                  </a:lnTo>
                  <a:lnTo>
                    <a:pt x="345535" y="248942"/>
                  </a:lnTo>
                  <a:cubicBezTo>
                    <a:pt x="348542" y="248135"/>
                    <a:pt x="350458" y="245196"/>
                    <a:pt x="349984" y="242119"/>
                  </a:cubicBezTo>
                  <a:lnTo>
                    <a:pt x="329157" y="109023"/>
                  </a:lnTo>
                  <a:cubicBezTo>
                    <a:pt x="328949" y="107757"/>
                    <a:pt x="328349" y="106589"/>
                    <a:pt x="327448" y="105675"/>
                  </a:cubicBezTo>
                  <a:close/>
                  <a:moveTo>
                    <a:pt x="202320" y="185806"/>
                  </a:moveTo>
                  <a:cubicBezTo>
                    <a:pt x="171902" y="185806"/>
                    <a:pt x="147155" y="161114"/>
                    <a:pt x="147155" y="130779"/>
                  </a:cubicBezTo>
                  <a:cubicBezTo>
                    <a:pt x="147155" y="100443"/>
                    <a:pt x="171902" y="75751"/>
                    <a:pt x="202320" y="75751"/>
                  </a:cubicBezTo>
                  <a:cubicBezTo>
                    <a:pt x="232737" y="75751"/>
                    <a:pt x="257484" y="100443"/>
                    <a:pt x="257484" y="130779"/>
                  </a:cubicBezTo>
                  <a:cubicBezTo>
                    <a:pt x="257484" y="161114"/>
                    <a:pt x="232737" y="185806"/>
                    <a:pt x="202320" y="185806"/>
                  </a:cubicBezTo>
                  <a:close/>
                  <a:moveTo>
                    <a:pt x="402029" y="48316"/>
                  </a:moveTo>
                  <a:cubicBezTo>
                    <a:pt x="363404" y="48316"/>
                    <a:pt x="331990" y="79741"/>
                    <a:pt x="331990" y="118362"/>
                  </a:cubicBezTo>
                  <a:cubicBezTo>
                    <a:pt x="331990" y="156983"/>
                    <a:pt x="363404" y="188405"/>
                    <a:pt x="402029" y="188405"/>
                  </a:cubicBezTo>
                  <a:cubicBezTo>
                    <a:pt x="440653" y="188405"/>
                    <a:pt x="472067" y="156983"/>
                    <a:pt x="472067" y="118362"/>
                  </a:cubicBezTo>
                  <a:cubicBezTo>
                    <a:pt x="472067" y="79741"/>
                    <a:pt x="440653" y="48316"/>
                    <a:pt x="402029" y="48316"/>
                  </a:cubicBezTo>
                  <a:close/>
                  <a:moveTo>
                    <a:pt x="402029" y="173766"/>
                  </a:moveTo>
                  <a:cubicBezTo>
                    <a:pt x="371458" y="173766"/>
                    <a:pt x="346617" y="148910"/>
                    <a:pt x="346617" y="118362"/>
                  </a:cubicBezTo>
                  <a:cubicBezTo>
                    <a:pt x="346617" y="87815"/>
                    <a:pt x="371474" y="62959"/>
                    <a:pt x="402029" y="62959"/>
                  </a:cubicBezTo>
                  <a:cubicBezTo>
                    <a:pt x="432584" y="62959"/>
                    <a:pt x="457440" y="87815"/>
                    <a:pt x="457440" y="118362"/>
                  </a:cubicBezTo>
                  <a:cubicBezTo>
                    <a:pt x="457440" y="148910"/>
                    <a:pt x="432584" y="173766"/>
                    <a:pt x="402029" y="173766"/>
                  </a:cubicBezTo>
                  <a:close/>
                  <a:moveTo>
                    <a:pt x="136534" y="48347"/>
                  </a:moveTo>
                  <a:cubicBezTo>
                    <a:pt x="134170" y="45976"/>
                    <a:pt x="134178" y="42135"/>
                    <a:pt x="136549" y="39772"/>
                  </a:cubicBezTo>
                  <a:cubicBezTo>
                    <a:pt x="136553" y="39768"/>
                    <a:pt x="136553" y="39768"/>
                    <a:pt x="136557" y="39764"/>
                  </a:cubicBezTo>
                  <a:cubicBezTo>
                    <a:pt x="138015" y="38306"/>
                    <a:pt x="173399" y="4055"/>
                    <a:pt x="238346" y="23958"/>
                  </a:cubicBezTo>
                  <a:cubicBezTo>
                    <a:pt x="241560" y="24937"/>
                    <a:pt x="243370" y="28339"/>
                    <a:pt x="242391" y="31557"/>
                  </a:cubicBezTo>
                  <a:cubicBezTo>
                    <a:pt x="242391" y="31557"/>
                    <a:pt x="242391" y="31557"/>
                    <a:pt x="242391" y="31557"/>
                  </a:cubicBezTo>
                  <a:cubicBezTo>
                    <a:pt x="241387" y="34751"/>
                    <a:pt x="238005" y="36550"/>
                    <a:pt x="234795" y="35594"/>
                  </a:cubicBezTo>
                  <a:cubicBezTo>
                    <a:pt x="177095" y="17918"/>
                    <a:pt x="146395" y="47160"/>
                    <a:pt x="145121" y="48402"/>
                  </a:cubicBezTo>
                  <a:cubicBezTo>
                    <a:pt x="143980" y="49523"/>
                    <a:pt x="142444" y="50150"/>
                    <a:pt x="140845" y="50147"/>
                  </a:cubicBezTo>
                  <a:cubicBezTo>
                    <a:pt x="139226" y="50158"/>
                    <a:pt x="137674" y="49519"/>
                    <a:pt x="136534" y="48371"/>
                  </a:cubicBezTo>
                  <a:close/>
                  <a:moveTo>
                    <a:pt x="345982" y="27865"/>
                  </a:moveTo>
                  <a:cubicBezTo>
                    <a:pt x="344403" y="24902"/>
                    <a:pt x="345524" y="21222"/>
                    <a:pt x="348483" y="19638"/>
                  </a:cubicBezTo>
                  <a:cubicBezTo>
                    <a:pt x="348487" y="19638"/>
                    <a:pt x="348491" y="19635"/>
                    <a:pt x="348495" y="19635"/>
                  </a:cubicBezTo>
                  <a:cubicBezTo>
                    <a:pt x="350035" y="18811"/>
                    <a:pt x="386606" y="-413"/>
                    <a:pt x="414367" y="9295"/>
                  </a:cubicBezTo>
                  <a:cubicBezTo>
                    <a:pt x="425294" y="13117"/>
                    <a:pt x="433328" y="20799"/>
                    <a:pt x="438227" y="32118"/>
                  </a:cubicBezTo>
                  <a:cubicBezTo>
                    <a:pt x="439564" y="35198"/>
                    <a:pt x="438149" y="38777"/>
                    <a:pt x="435068" y="40113"/>
                  </a:cubicBezTo>
                  <a:cubicBezTo>
                    <a:pt x="435065" y="40113"/>
                    <a:pt x="435061" y="40117"/>
                    <a:pt x="435057" y="40117"/>
                  </a:cubicBezTo>
                  <a:cubicBezTo>
                    <a:pt x="434296" y="40450"/>
                    <a:pt x="433473" y="40623"/>
                    <a:pt x="432642" y="40619"/>
                  </a:cubicBezTo>
                  <a:cubicBezTo>
                    <a:pt x="430216" y="40619"/>
                    <a:pt x="428026" y="39180"/>
                    <a:pt x="427057" y="36958"/>
                  </a:cubicBezTo>
                  <a:cubicBezTo>
                    <a:pt x="423530" y="28774"/>
                    <a:pt x="418043" y="23479"/>
                    <a:pt x="410373" y="20787"/>
                  </a:cubicBezTo>
                  <a:cubicBezTo>
                    <a:pt x="387684" y="12835"/>
                    <a:pt x="354534" y="30193"/>
                    <a:pt x="354201" y="30377"/>
                  </a:cubicBezTo>
                  <a:cubicBezTo>
                    <a:pt x="351246" y="31961"/>
                    <a:pt x="347570" y="30848"/>
                    <a:pt x="345986" y="27896"/>
                  </a:cubicBezTo>
                  <a:cubicBezTo>
                    <a:pt x="345986" y="27893"/>
                    <a:pt x="345982" y="27889"/>
                    <a:pt x="345982" y="278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4196613" y="2229056"/>
              <a:ext cx="702184" cy="531729"/>
            </a:xfrm>
            <a:custGeom>
              <a:avLst/>
              <a:gdLst/>
              <a:ahLst/>
              <a:cxnLst/>
              <a:rect l="l" t="t" r="r" b="b"/>
              <a:pathLst>
                <a:path w="702184" h="531729" extrusionOk="0">
                  <a:moveTo>
                    <a:pt x="183673" y="313740"/>
                  </a:moveTo>
                  <a:cubicBezTo>
                    <a:pt x="183673" y="313740"/>
                    <a:pt x="217042" y="392773"/>
                    <a:pt x="225320" y="405319"/>
                  </a:cubicBezTo>
                  <a:cubicBezTo>
                    <a:pt x="233597" y="417864"/>
                    <a:pt x="183673" y="475945"/>
                    <a:pt x="183673" y="475945"/>
                  </a:cubicBezTo>
                  <a:lnTo>
                    <a:pt x="183673" y="534151"/>
                  </a:lnTo>
                  <a:lnTo>
                    <a:pt x="133506" y="538294"/>
                  </a:lnTo>
                  <a:lnTo>
                    <a:pt x="83338" y="492629"/>
                  </a:lnTo>
                  <a:lnTo>
                    <a:pt x="54233" y="484223"/>
                  </a:lnTo>
                  <a:cubicBezTo>
                    <a:pt x="54233" y="484223"/>
                    <a:pt x="58372" y="363668"/>
                    <a:pt x="37549" y="322147"/>
                  </a:cubicBezTo>
                  <a:cubicBezTo>
                    <a:pt x="16725" y="280625"/>
                    <a:pt x="-8241" y="221789"/>
                    <a:pt x="25007" y="184908"/>
                  </a:cubicBezTo>
                  <a:cubicBezTo>
                    <a:pt x="58255" y="148027"/>
                    <a:pt x="150457" y="147282"/>
                    <a:pt x="150457" y="147282"/>
                  </a:cubicBezTo>
                  <a:cubicBezTo>
                    <a:pt x="216168" y="89821"/>
                    <a:pt x="292662" y="46019"/>
                    <a:pt x="375481" y="18438"/>
                  </a:cubicBezTo>
                  <a:cubicBezTo>
                    <a:pt x="513472" y="-27347"/>
                    <a:pt x="687851" y="68606"/>
                    <a:pt x="708666" y="147274"/>
                  </a:cubicBezTo>
                  <a:cubicBezTo>
                    <a:pt x="729482" y="225943"/>
                    <a:pt x="604922" y="305462"/>
                    <a:pt x="579834" y="309601"/>
                  </a:cubicBezTo>
                  <a:cubicBezTo>
                    <a:pt x="554747" y="313740"/>
                    <a:pt x="517125" y="263941"/>
                    <a:pt x="479476" y="263941"/>
                  </a:cubicBezTo>
                  <a:lnTo>
                    <a:pt x="421141" y="263941"/>
                  </a:lnTo>
                  <a:cubicBezTo>
                    <a:pt x="379494" y="263941"/>
                    <a:pt x="375355" y="259673"/>
                    <a:pt x="329429" y="259673"/>
                  </a:cubicBezTo>
                  <a:cubicBezTo>
                    <a:pt x="283502" y="259673"/>
                    <a:pt x="183673" y="313740"/>
                    <a:pt x="183673" y="3137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4270429" y="2307141"/>
              <a:ext cx="459134" cy="362810"/>
            </a:xfrm>
            <a:custGeom>
              <a:avLst/>
              <a:gdLst/>
              <a:ahLst/>
              <a:cxnLst/>
              <a:rect l="l" t="t" r="r" b="b"/>
              <a:pathLst>
                <a:path w="459134" h="362810" extrusionOk="0">
                  <a:moveTo>
                    <a:pt x="162031" y="170461"/>
                  </a:moveTo>
                  <a:cubicBezTo>
                    <a:pt x="160925" y="170457"/>
                    <a:pt x="159910" y="169857"/>
                    <a:pt x="159373" y="168893"/>
                  </a:cubicBezTo>
                  <a:cubicBezTo>
                    <a:pt x="158554" y="167428"/>
                    <a:pt x="159079" y="165578"/>
                    <a:pt x="160545" y="164762"/>
                  </a:cubicBezTo>
                  <a:cubicBezTo>
                    <a:pt x="160545" y="164758"/>
                    <a:pt x="160549" y="164758"/>
                    <a:pt x="160549" y="164758"/>
                  </a:cubicBezTo>
                  <a:cubicBezTo>
                    <a:pt x="161247" y="164367"/>
                    <a:pt x="231308" y="124993"/>
                    <a:pt x="266089" y="59481"/>
                  </a:cubicBezTo>
                  <a:cubicBezTo>
                    <a:pt x="274296" y="44004"/>
                    <a:pt x="274456" y="33645"/>
                    <a:pt x="266555" y="28703"/>
                  </a:cubicBezTo>
                  <a:cubicBezTo>
                    <a:pt x="245116" y="15330"/>
                    <a:pt x="178315" y="40755"/>
                    <a:pt x="156579" y="70601"/>
                  </a:cubicBezTo>
                  <a:cubicBezTo>
                    <a:pt x="152013" y="76872"/>
                    <a:pt x="147247" y="85357"/>
                    <a:pt x="150429" y="90272"/>
                  </a:cubicBezTo>
                  <a:cubicBezTo>
                    <a:pt x="155795" y="98581"/>
                    <a:pt x="181854" y="96621"/>
                    <a:pt x="197018" y="93435"/>
                  </a:cubicBezTo>
                  <a:cubicBezTo>
                    <a:pt x="198661" y="93097"/>
                    <a:pt x="200267" y="94148"/>
                    <a:pt x="200620" y="95786"/>
                  </a:cubicBezTo>
                  <a:cubicBezTo>
                    <a:pt x="200965" y="97428"/>
                    <a:pt x="199911" y="99039"/>
                    <a:pt x="198269" y="99388"/>
                  </a:cubicBezTo>
                  <a:cubicBezTo>
                    <a:pt x="193836" y="100325"/>
                    <a:pt x="154693" y="108061"/>
                    <a:pt x="145322" y="93580"/>
                  </a:cubicBezTo>
                  <a:cubicBezTo>
                    <a:pt x="141266" y="87309"/>
                    <a:pt x="143398" y="78365"/>
                    <a:pt x="151656" y="67022"/>
                  </a:cubicBezTo>
                  <a:cubicBezTo>
                    <a:pt x="175250" y="34625"/>
                    <a:pt x="245888" y="8624"/>
                    <a:pt x="269777" y="23545"/>
                  </a:cubicBezTo>
                  <a:cubicBezTo>
                    <a:pt x="277408" y="28315"/>
                    <a:pt x="283886" y="38913"/>
                    <a:pt x="271454" y="62346"/>
                  </a:cubicBezTo>
                  <a:cubicBezTo>
                    <a:pt x="235820" y="129481"/>
                    <a:pt x="164214" y="169689"/>
                    <a:pt x="163489" y="170085"/>
                  </a:cubicBezTo>
                  <a:cubicBezTo>
                    <a:pt x="163042" y="170336"/>
                    <a:pt x="162540" y="170465"/>
                    <a:pt x="162031" y="170461"/>
                  </a:cubicBezTo>
                  <a:close/>
                  <a:moveTo>
                    <a:pt x="12097" y="288868"/>
                  </a:moveTo>
                  <a:cubicBezTo>
                    <a:pt x="67959" y="284815"/>
                    <a:pt x="110295" y="239645"/>
                    <a:pt x="112075" y="237724"/>
                  </a:cubicBezTo>
                  <a:cubicBezTo>
                    <a:pt x="113219" y="236490"/>
                    <a:pt x="113145" y="234562"/>
                    <a:pt x="111914" y="233413"/>
                  </a:cubicBezTo>
                  <a:cubicBezTo>
                    <a:pt x="110684" y="232269"/>
                    <a:pt x="108759" y="232339"/>
                    <a:pt x="107615" y="233570"/>
                  </a:cubicBezTo>
                  <a:cubicBezTo>
                    <a:pt x="107611" y="233578"/>
                    <a:pt x="107607" y="233582"/>
                    <a:pt x="107603" y="233586"/>
                  </a:cubicBezTo>
                  <a:cubicBezTo>
                    <a:pt x="107187" y="234040"/>
                    <a:pt x="65066" y="278913"/>
                    <a:pt x="11642" y="282797"/>
                  </a:cubicBezTo>
                  <a:cubicBezTo>
                    <a:pt x="9969" y="282914"/>
                    <a:pt x="8706" y="284372"/>
                    <a:pt x="8824" y="286046"/>
                  </a:cubicBezTo>
                  <a:cubicBezTo>
                    <a:pt x="8824" y="286046"/>
                    <a:pt x="8824" y="286050"/>
                    <a:pt x="8824" y="286050"/>
                  </a:cubicBezTo>
                  <a:cubicBezTo>
                    <a:pt x="8946" y="287637"/>
                    <a:pt x="10266" y="288868"/>
                    <a:pt x="11862" y="288876"/>
                  </a:cubicBezTo>
                  <a:cubicBezTo>
                    <a:pt x="11944" y="288879"/>
                    <a:pt x="12026" y="288876"/>
                    <a:pt x="12109" y="288868"/>
                  </a:cubicBezTo>
                  <a:close/>
                  <a:moveTo>
                    <a:pt x="131711" y="296491"/>
                  </a:moveTo>
                  <a:cubicBezTo>
                    <a:pt x="133227" y="295774"/>
                    <a:pt x="133882" y="293963"/>
                    <a:pt x="133169" y="292442"/>
                  </a:cubicBezTo>
                  <a:cubicBezTo>
                    <a:pt x="132440" y="290937"/>
                    <a:pt x="130637" y="290290"/>
                    <a:pt x="129116" y="290988"/>
                  </a:cubicBezTo>
                  <a:cubicBezTo>
                    <a:pt x="128367" y="291337"/>
                    <a:pt x="54006" y="326195"/>
                    <a:pt x="15757" y="326195"/>
                  </a:cubicBezTo>
                  <a:cubicBezTo>
                    <a:pt x="14080" y="326199"/>
                    <a:pt x="12720" y="327563"/>
                    <a:pt x="12720" y="329241"/>
                  </a:cubicBezTo>
                  <a:cubicBezTo>
                    <a:pt x="12720" y="330918"/>
                    <a:pt x="14080" y="332282"/>
                    <a:pt x="15757" y="332286"/>
                  </a:cubicBezTo>
                  <a:cubicBezTo>
                    <a:pt x="55378" y="332286"/>
                    <a:pt x="128622" y="297953"/>
                    <a:pt x="131722" y="296491"/>
                  </a:cubicBezTo>
                  <a:close/>
                  <a:moveTo>
                    <a:pt x="107834" y="363554"/>
                  </a:moveTo>
                  <a:cubicBezTo>
                    <a:pt x="109390" y="362931"/>
                    <a:pt x="110154" y="361164"/>
                    <a:pt x="109539" y="359604"/>
                  </a:cubicBezTo>
                  <a:cubicBezTo>
                    <a:pt x="108900" y="358056"/>
                    <a:pt x="107144" y="357295"/>
                    <a:pt x="105581" y="357895"/>
                  </a:cubicBezTo>
                  <a:cubicBezTo>
                    <a:pt x="75210" y="369986"/>
                    <a:pt x="16984" y="357895"/>
                    <a:pt x="16385" y="357750"/>
                  </a:cubicBezTo>
                  <a:cubicBezTo>
                    <a:pt x="14742" y="357417"/>
                    <a:pt x="13139" y="358467"/>
                    <a:pt x="12783" y="360101"/>
                  </a:cubicBezTo>
                  <a:cubicBezTo>
                    <a:pt x="12434" y="361744"/>
                    <a:pt x="13480" y="363358"/>
                    <a:pt x="15126" y="363707"/>
                  </a:cubicBezTo>
                  <a:cubicBezTo>
                    <a:pt x="15126" y="363711"/>
                    <a:pt x="15130" y="363711"/>
                    <a:pt x="15134" y="363711"/>
                  </a:cubicBezTo>
                  <a:cubicBezTo>
                    <a:pt x="16749" y="364052"/>
                    <a:pt x="42405" y="369375"/>
                    <a:pt x="68915" y="369375"/>
                  </a:cubicBezTo>
                  <a:cubicBezTo>
                    <a:pt x="82770" y="369367"/>
                    <a:pt x="96833" y="367924"/>
                    <a:pt x="107846" y="363554"/>
                  </a:cubicBezTo>
                  <a:close/>
                  <a:moveTo>
                    <a:pt x="225625" y="178339"/>
                  </a:moveTo>
                  <a:cubicBezTo>
                    <a:pt x="226935" y="178178"/>
                    <a:pt x="258728" y="174000"/>
                    <a:pt x="360603" y="138797"/>
                  </a:cubicBezTo>
                  <a:cubicBezTo>
                    <a:pt x="428262" y="115418"/>
                    <a:pt x="463227" y="91181"/>
                    <a:pt x="467491" y="64694"/>
                  </a:cubicBezTo>
                  <a:cubicBezTo>
                    <a:pt x="470466" y="46207"/>
                    <a:pt x="459049" y="27398"/>
                    <a:pt x="432609" y="7182"/>
                  </a:cubicBezTo>
                  <a:cubicBezTo>
                    <a:pt x="431272" y="6171"/>
                    <a:pt x="429368" y="6426"/>
                    <a:pt x="428345" y="7758"/>
                  </a:cubicBezTo>
                  <a:cubicBezTo>
                    <a:pt x="427322" y="9083"/>
                    <a:pt x="427565" y="10984"/>
                    <a:pt x="428889" y="12007"/>
                  </a:cubicBezTo>
                  <a:cubicBezTo>
                    <a:pt x="428897" y="12015"/>
                    <a:pt x="428901" y="12018"/>
                    <a:pt x="428909" y="12022"/>
                  </a:cubicBezTo>
                  <a:cubicBezTo>
                    <a:pt x="453091" y="30482"/>
                    <a:pt x="464054" y="47880"/>
                    <a:pt x="461506" y="63726"/>
                  </a:cubicBezTo>
                  <a:cubicBezTo>
                    <a:pt x="457634" y="87795"/>
                    <a:pt x="423982" y="110468"/>
                    <a:pt x="358640" y="133051"/>
                  </a:cubicBezTo>
                  <a:cubicBezTo>
                    <a:pt x="257643" y="167933"/>
                    <a:pt x="225214" y="172244"/>
                    <a:pt x="224896" y="172299"/>
                  </a:cubicBezTo>
                  <a:cubicBezTo>
                    <a:pt x="223235" y="172507"/>
                    <a:pt x="222055" y="174024"/>
                    <a:pt x="222263" y="175685"/>
                  </a:cubicBezTo>
                  <a:cubicBezTo>
                    <a:pt x="222263" y="175689"/>
                    <a:pt x="222263" y="175689"/>
                    <a:pt x="222263" y="175693"/>
                  </a:cubicBezTo>
                  <a:cubicBezTo>
                    <a:pt x="222447" y="177218"/>
                    <a:pt x="223740" y="178362"/>
                    <a:pt x="225277" y="178362"/>
                  </a:cubicBezTo>
                  <a:cubicBezTo>
                    <a:pt x="225390" y="178362"/>
                    <a:pt x="225524" y="178351"/>
                    <a:pt x="225637" y="1783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058120" y="3802495"/>
              <a:ext cx="1494018" cy="1678092"/>
            </a:xfrm>
            <a:custGeom>
              <a:avLst/>
              <a:gdLst/>
              <a:ahLst/>
              <a:cxnLst/>
              <a:rect l="l" t="t" r="r" b="b"/>
              <a:pathLst>
                <a:path w="1494018" h="1678092" extrusionOk="0">
                  <a:moveTo>
                    <a:pt x="1502431" y="910160"/>
                  </a:moveTo>
                  <a:cubicBezTo>
                    <a:pt x="1502431" y="910160"/>
                    <a:pt x="1338724" y="474723"/>
                    <a:pt x="1296698" y="432833"/>
                  </a:cubicBezTo>
                  <a:cubicBezTo>
                    <a:pt x="1254671" y="390943"/>
                    <a:pt x="1044050" y="262601"/>
                    <a:pt x="1044050" y="262601"/>
                  </a:cubicBezTo>
                  <a:lnTo>
                    <a:pt x="1027119" y="233622"/>
                  </a:lnTo>
                  <a:lnTo>
                    <a:pt x="1016830" y="198371"/>
                  </a:lnTo>
                  <a:cubicBezTo>
                    <a:pt x="1016830" y="198371"/>
                    <a:pt x="1004289" y="145308"/>
                    <a:pt x="968156" y="119091"/>
                  </a:cubicBezTo>
                  <a:lnTo>
                    <a:pt x="965272" y="112942"/>
                  </a:lnTo>
                  <a:lnTo>
                    <a:pt x="716888" y="6564"/>
                  </a:lnTo>
                  <a:cubicBezTo>
                    <a:pt x="716888" y="6564"/>
                    <a:pt x="718644" y="39431"/>
                    <a:pt x="721278" y="79071"/>
                  </a:cubicBezTo>
                  <a:cubicBezTo>
                    <a:pt x="691922" y="89736"/>
                    <a:pt x="626822" y="118339"/>
                    <a:pt x="604482" y="169270"/>
                  </a:cubicBezTo>
                  <a:cubicBezTo>
                    <a:pt x="589930" y="202259"/>
                    <a:pt x="581652" y="257063"/>
                    <a:pt x="577513" y="308642"/>
                  </a:cubicBezTo>
                  <a:lnTo>
                    <a:pt x="567350" y="316167"/>
                  </a:lnTo>
                  <a:lnTo>
                    <a:pt x="571113" y="302367"/>
                  </a:lnTo>
                  <a:cubicBezTo>
                    <a:pt x="571113" y="302367"/>
                    <a:pt x="296133" y="456541"/>
                    <a:pt x="283717" y="481633"/>
                  </a:cubicBezTo>
                  <a:cubicBezTo>
                    <a:pt x="267648" y="502707"/>
                    <a:pt x="226134" y="637814"/>
                    <a:pt x="226134" y="637814"/>
                  </a:cubicBezTo>
                  <a:cubicBezTo>
                    <a:pt x="226134" y="637814"/>
                    <a:pt x="184738" y="767649"/>
                    <a:pt x="139200" y="911038"/>
                  </a:cubicBezTo>
                  <a:cubicBezTo>
                    <a:pt x="74970" y="1108238"/>
                    <a:pt x="12876" y="1305322"/>
                    <a:pt x="8878" y="1336802"/>
                  </a:cubicBezTo>
                  <a:lnTo>
                    <a:pt x="8878" y="1338311"/>
                  </a:lnTo>
                  <a:cubicBezTo>
                    <a:pt x="4735" y="1392378"/>
                    <a:pt x="211221" y="1591711"/>
                    <a:pt x="211221" y="1591711"/>
                  </a:cubicBezTo>
                  <a:lnTo>
                    <a:pt x="213984" y="1591711"/>
                  </a:lnTo>
                  <a:lnTo>
                    <a:pt x="239068" y="1616794"/>
                  </a:lnTo>
                  <a:lnTo>
                    <a:pt x="239068" y="1606381"/>
                  </a:lnTo>
                  <a:cubicBezTo>
                    <a:pt x="256505" y="1641882"/>
                    <a:pt x="284983" y="1694193"/>
                    <a:pt x="307562" y="1683156"/>
                  </a:cubicBezTo>
                  <a:cubicBezTo>
                    <a:pt x="326128" y="1673997"/>
                    <a:pt x="320104" y="1641756"/>
                    <a:pt x="305054" y="1599733"/>
                  </a:cubicBezTo>
                  <a:cubicBezTo>
                    <a:pt x="323745" y="1628207"/>
                    <a:pt x="345195" y="1648909"/>
                    <a:pt x="362256" y="1640628"/>
                  </a:cubicBezTo>
                  <a:cubicBezTo>
                    <a:pt x="391737" y="1626075"/>
                    <a:pt x="377059" y="1575771"/>
                    <a:pt x="347453" y="1503765"/>
                  </a:cubicBezTo>
                  <a:cubicBezTo>
                    <a:pt x="342330" y="1491329"/>
                    <a:pt x="338611" y="1479998"/>
                    <a:pt x="325771" y="1475981"/>
                  </a:cubicBezTo>
                  <a:cubicBezTo>
                    <a:pt x="335307" y="1474977"/>
                    <a:pt x="344043" y="1495558"/>
                    <a:pt x="353955" y="1494304"/>
                  </a:cubicBezTo>
                  <a:cubicBezTo>
                    <a:pt x="363863" y="1540344"/>
                    <a:pt x="380320" y="1560466"/>
                    <a:pt x="405298" y="1555198"/>
                  </a:cubicBezTo>
                  <a:cubicBezTo>
                    <a:pt x="430276" y="1549931"/>
                    <a:pt x="434023" y="1517573"/>
                    <a:pt x="429006" y="1462494"/>
                  </a:cubicBezTo>
                  <a:cubicBezTo>
                    <a:pt x="431515" y="1462494"/>
                    <a:pt x="434885" y="1455091"/>
                    <a:pt x="437413" y="1454715"/>
                  </a:cubicBezTo>
                  <a:cubicBezTo>
                    <a:pt x="448450" y="1493481"/>
                    <a:pt x="465385" y="1527978"/>
                    <a:pt x="486710" y="1523459"/>
                  </a:cubicBezTo>
                  <a:cubicBezTo>
                    <a:pt x="510171" y="1518443"/>
                    <a:pt x="516568" y="1495111"/>
                    <a:pt x="513809" y="1448208"/>
                  </a:cubicBezTo>
                  <a:cubicBezTo>
                    <a:pt x="513809" y="1430771"/>
                    <a:pt x="512554" y="1425128"/>
                    <a:pt x="511927" y="1414087"/>
                  </a:cubicBezTo>
                  <a:cubicBezTo>
                    <a:pt x="521083" y="1419731"/>
                    <a:pt x="566014" y="1446829"/>
                    <a:pt x="571137" y="1450717"/>
                  </a:cubicBezTo>
                  <a:cubicBezTo>
                    <a:pt x="587821" y="1463259"/>
                    <a:pt x="714776" y="1436164"/>
                    <a:pt x="714776" y="1436164"/>
                  </a:cubicBezTo>
                  <a:cubicBezTo>
                    <a:pt x="900187" y="1376199"/>
                    <a:pt x="1196618" y="1373455"/>
                    <a:pt x="1388049" y="1245235"/>
                  </a:cubicBezTo>
                  <a:cubicBezTo>
                    <a:pt x="1515858" y="1159045"/>
                    <a:pt x="1502431" y="910160"/>
                    <a:pt x="1502431" y="910160"/>
                  </a:cubicBezTo>
                  <a:close/>
                  <a:moveTo>
                    <a:pt x="333767" y="1266301"/>
                  </a:moveTo>
                  <a:lnTo>
                    <a:pt x="383957" y="936121"/>
                  </a:lnTo>
                  <a:lnTo>
                    <a:pt x="403903" y="1237196"/>
                  </a:lnTo>
                  <a:lnTo>
                    <a:pt x="398024" y="131145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5283351" y="5136906"/>
              <a:ext cx="281068" cy="341580"/>
            </a:xfrm>
            <a:custGeom>
              <a:avLst/>
              <a:gdLst/>
              <a:ahLst/>
              <a:cxnLst/>
              <a:rect l="l" t="t" r="r" b="b"/>
              <a:pathLst>
                <a:path w="281068" h="341580" extrusionOk="0">
                  <a:moveTo>
                    <a:pt x="11788" y="263861"/>
                  </a:moveTo>
                  <a:cubicBezTo>
                    <a:pt x="5074" y="252495"/>
                    <a:pt x="10392" y="236680"/>
                    <a:pt x="21194" y="229096"/>
                  </a:cubicBezTo>
                  <a:cubicBezTo>
                    <a:pt x="31996" y="221512"/>
                    <a:pt x="46556" y="221058"/>
                    <a:pt x="59211" y="224754"/>
                  </a:cubicBezTo>
                  <a:cubicBezTo>
                    <a:pt x="51867" y="211499"/>
                    <a:pt x="44396" y="197871"/>
                    <a:pt x="42162" y="182884"/>
                  </a:cubicBezTo>
                  <a:cubicBezTo>
                    <a:pt x="39928" y="167896"/>
                    <a:pt x="44001" y="151004"/>
                    <a:pt x="56107" y="141888"/>
                  </a:cubicBezTo>
                  <a:cubicBezTo>
                    <a:pt x="63487" y="136330"/>
                    <a:pt x="73031" y="134237"/>
                    <a:pt x="82265" y="134441"/>
                  </a:cubicBezTo>
                  <a:cubicBezTo>
                    <a:pt x="99816" y="134833"/>
                    <a:pt x="117021" y="143353"/>
                    <a:pt x="127945" y="157090"/>
                  </a:cubicBezTo>
                  <a:cubicBezTo>
                    <a:pt x="121768" y="132924"/>
                    <a:pt x="118758" y="108060"/>
                    <a:pt x="118985" y="83121"/>
                  </a:cubicBezTo>
                  <a:cubicBezTo>
                    <a:pt x="119079" y="73056"/>
                    <a:pt x="119879" y="62443"/>
                    <a:pt x="125495" y="54091"/>
                  </a:cubicBezTo>
                  <a:cubicBezTo>
                    <a:pt x="132322" y="43936"/>
                    <a:pt x="145268" y="39166"/>
                    <a:pt x="157504" y="39507"/>
                  </a:cubicBezTo>
                  <a:cubicBezTo>
                    <a:pt x="171308" y="39965"/>
                    <a:pt x="184344" y="45970"/>
                    <a:pt x="193668" y="56156"/>
                  </a:cubicBezTo>
                  <a:cubicBezTo>
                    <a:pt x="202878" y="66441"/>
                    <a:pt x="207558" y="80005"/>
                    <a:pt x="206652" y="93782"/>
                  </a:cubicBezTo>
                  <a:cubicBezTo>
                    <a:pt x="202122" y="78598"/>
                    <a:pt x="199088" y="62035"/>
                    <a:pt x="200425" y="46240"/>
                  </a:cubicBezTo>
                  <a:cubicBezTo>
                    <a:pt x="201761" y="30445"/>
                    <a:pt x="210384" y="14239"/>
                    <a:pt x="225195" y="8615"/>
                  </a:cubicBezTo>
                  <a:cubicBezTo>
                    <a:pt x="241636" y="2344"/>
                    <a:pt x="260888" y="11182"/>
                    <a:pt x="271506" y="25213"/>
                  </a:cubicBezTo>
                  <a:cubicBezTo>
                    <a:pt x="282123" y="39244"/>
                    <a:pt x="285791" y="57258"/>
                    <a:pt x="287767" y="74742"/>
                  </a:cubicBezTo>
                  <a:cubicBezTo>
                    <a:pt x="290408" y="98379"/>
                    <a:pt x="290581" y="122232"/>
                    <a:pt x="288272" y="145905"/>
                  </a:cubicBezTo>
                  <a:cubicBezTo>
                    <a:pt x="287289" y="156115"/>
                    <a:pt x="285733" y="166642"/>
                    <a:pt x="280230" y="175300"/>
                  </a:cubicBezTo>
                  <a:cubicBezTo>
                    <a:pt x="274727" y="183958"/>
                    <a:pt x="264270" y="190240"/>
                    <a:pt x="254292" y="187877"/>
                  </a:cubicBezTo>
                  <a:cubicBezTo>
                    <a:pt x="244948" y="185666"/>
                    <a:pt x="238807" y="176989"/>
                    <a:pt x="233547" y="168958"/>
                  </a:cubicBezTo>
                  <a:lnTo>
                    <a:pt x="209467" y="132191"/>
                  </a:lnTo>
                  <a:cubicBezTo>
                    <a:pt x="209858" y="156099"/>
                    <a:pt x="210086" y="180994"/>
                    <a:pt x="199935" y="202657"/>
                  </a:cubicBezTo>
                  <a:cubicBezTo>
                    <a:pt x="196584" y="209809"/>
                    <a:pt x="191653" y="216864"/>
                    <a:pt x="184257" y="219600"/>
                  </a:cubicBezTo>
                  <a:cubicBezTo>
                    <a:pt x="176419" y="222492"/>
                    <a:pt x="167404" y="219807"/>
                    <a:pt x="160718" y="214802"/>
                  </a:cubicBezTo>
                  <a:cubicBezTo>
                    <a:pt x="154032" y="209798"/>
                    <a:pt x="149223" y="202747"/>
                    <a:pt x="144539" y="195833"/>
                  </a:cubicBezTo>
                  <a:lnTo>
                    <a:pt x="138864" y="205757"/>
                  </a:lnTo>
                  <a:cubicBezTo>
                    <a:pt x="144124" y="224397"/>
                    <a:pt x="149003" y="241481"/>
                    <a:pt x="151696" y="260663"/>
                  </a:cubicBezTo>
                  <a:cubicBezTo>
                    <a:pt x="152930" y="269477"/>
                    <a:pt x="153597" y="278617"/>
                    <a:pt x="151041" y="287145"/>
                  </a:cubicBezTo>
                  <a:cubicBezTo>
                    <a:pt x="148486" y="295674"/>
                    <a:pt x="142113" y="303532"/>
                    <a:pt x="133463" y="305625"/>
                  </a:cubicBezTo>
                  <a:cubicBezTo>
                    <a:pt x="125464" y="307557"/>
                    <a:pt x="116947" y="304281"/>
                    <a:pt x="110543" y="299111"/>
                  </a:cubicBezTo>
                  <a:cubicBezTo>
                    <a:pt x="104139" y="293942"/>
                    <a:pt x="99420" y="287036"/>
                    <a:pt x="94544" y="280404"/>
                  </a:cubicBezTo>
                  <a:cubicBezTo>
                    <a:pt x="89669" y="273773"/>
                    <a:pt x="84385" y="267169"/>
                    <a:pt x="77299" y="262975"/>
                  </a:cubicBezTo>
                  <a:cubicBezTo>
                    <a:pt x="84464" y="279805"/>
                    <a:pt x="88450" y="297857"/>
                    <a:pt x="90656" y="316015"/>
                  </a:cubicBezTo>
                  <a:cubicBezTo>
                    <a:pt x="91397" y="322149"/>
                    <a:pt x="91930" y="328467"/>
                    <a:pt x="90299" y="334436"/>
                  </a:cubicBezTo>
                  <a:cubicBezTo>
                    <a:pt x="88669" y="340405"/>
                    <a:pt x="84444" y="345998"/>
                    <a:pt x="78487" y="347640"/>
                  </a:cubicBezTo>
                  <a:cubicBezTo>
                    <a:pt x="74066" y="348859"/>
                    <a:pt x="69249" y="347754"/>
                    <a:pt x="65235" y="345535"/>
                  </a:cubicBezTo>
                  <a:cubicBezTo>
                    <a:pt x="61222" y="343317"/>
                    <a:pt x="57887" y="340048"/>
                    <a:pt x="54728" y="336733"/>
                  </a:cubicBezTo>
                  <a:cubicBezTo>
                    <a:pt x="35449" y="316388"/>
                    <a:pt x="26034" y="287984"/>
                    <a:pt x="11788" y="263861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5769073" y="3816499"/>
              <a:ext cx="209562" cy="393053"/>
            </a:xfrm>
            <a:custGeom>
              <a:avLst/>
              <a:gdLst/>
              <a:ahLst/>
              <a:cxnLst/>
              <a:rect l="l" t="t" r="r" b="b"/>
              <a:pathLst>
                <a:path w="209562" h="393053" extrusionOk="0">
                  <a:moveTo>
                    <a:pt x="8817" y="6564"/>
                  </a:moveTo>
                  <a:cubicBezTo>
                    <a:pt x="8817" y="6564"/>
                    <a:pt x="16518" y="200178"/>
                    <a:pt x="44874" y="298451"/>
                  </a:cubicBezTo>
                  <a:lnTo>
                    <a:pt x="56495" y="346538"/>
                  </a:lnTo>
                  <a:cubicBezTo>
                    <a:pt x="56495" y="346538"/>
                    <a:pt x="103186" y="397414"/>
                    <a:pt x="145005" y="399503"/>
                  </a:cubicBezTo>
                  <a:cubicBezTo>
                    <a:pt x="186824" y="401592"/>
                    <a:pt x="213068" y="374529"/>
                    <a:pt x="217485" y="347235"/>
                  </a:cubicBezTo>
                  <a:cubicBezTo>
                    <a:pt x="221902" y="319941"/>
                    <a:pt x="208506" y="172081"/>
                    <a:pt x="208506" y="172081"/>
                  </a:cubicBezTo>
                  <a:lnTo>
                    <a:pt x="215169" y="73706"/>
                  </a:lnTo>
                  <a:lnTo>
                    <a:pt x="73901" y="19262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5773953" y="3829217"/>
              <a:ext cx="162844" cy="166716"/>
            </a:xfrm>
            <a:custGeom>
              <a:avLst/>
              <a:gdLst/>
              <a:ahLst/>
              <a:cxnLst/>
              <a:rect l="l" t="t" r="r" b="b"/>
              <a:pathLst>
                <a:path w="162844" h="166716" extrusionOk="0">
                  <a:moveTo>
                    <a:pt x="171661" y="74556"/>
                  </a:moveTo>
                  <a:lnTo>
                    <a:pt x="18615" y="173280"/>
                  </a:lnTo>
                  <a:lnTo>
                    <a:pt x="8817" y="6564"/>
                  </a:lnTo>
                  <a:cubicBezTo>
                    <a:pt x="8817" y="6564"/>
                    <a:pt x="111068" y="67027"/>
                    <a:pt x="171661" y="7455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4795441" y="3009576"/>
              <a:ext cx="1084529" cy="1840526"/>
            </a:xfrm>
            <a:custGeom>
              <a:avLst/>
              <a:gdLst/>
              <a:ahLst/>
              <a:cxnLst/>
              <a:rect l="l" t="t" r="r" b="b"/>
              <a:pathLst>
                <a:path w="1084529" h="1840526" extrusionOk="0">
                  <a:moveTo>
                    <a:pt x="547149" y="1267399"/>
                  </a:moveTo>
                  <a:lnTo>
                    <a:pt x="845837" y="1091774"/>
                  </a:lnTo>
                  <a:cubicBezTo>
                    <a:pt x="845837" y="1091774"/>
                    <a:pt x="864528" y="931705"/>
                    <a:pt x="902667" y="915404"/>
                  </a:cubicBezTo>
                  <a:cubicBezTo>
                    <a:pt x="902667" y="915404"/>
                    <a:pt x="955104" y="869615"/>
                    <a:pt x="1014693" y="878649"/>
                  </a:cubicBezTo>
                  <a:cubicBezTo>
                    <a:pt x="1048815" y="883666"/>
                    <a:pt x="1074028" y="841023"/>
                    <a:pt x="1093346" y="766748"/>
                  </a:cubicBezTo>
                  <a:cubicBezTo>
                    <a:pt x="1093346" y="619852"/>
                    <a:pt x="1091339" y="432309"/>
                    <a:pt x="1089819" y="315140"/>
                  </a:cubicBezTo>
                  <a:cubicBezTo>
                    <a:pt x="1077277" y="257311"/>
                    <a:pt x="1063728" y="210393"/>
                    <a:pt x="1059209" y="192074"/>
                  </a:cubicBezTo>
                  <a:lnTo>
                    <a:pt x="918458" y="132986"/>
                  </a:lnTo>
                  <a:cubicBezTo>
                    <a:pt x="918458" y="132986"/>
                    <a:pt x="888350" y="31374"/>
                    <a:pt x="733548" y="8669"/>
                  </a:cubicBezTo>
                  <a:cubicBezTo>
                    <a:pt x="578747" y="-14036"/>
                    <a:pt x="412795" y="151924"/>
                    <a:pt x="393841" y="264953"/>
                  </a:cubicBezTo>
                  <a:cubicBezTo>
                    <a:pt x="374887" y="377983"/>
                    <a:pt x="484412" y="498545"/>
                    <a:pt x="442887" y="562638"/>
                  </a:cubicBezTo>
                  <a:cubicBezTo>
                    <a:pt x="401362" y="626731"/>
                    <a:pt x="227748" y="720826"/>
                    <a:pt x="182460" y="830092"/>
                  </a:cubicBezTo>
                  <a:cubicBezTo>
                    <a:pt x="137172" y="939359"/>
                    <a:pt x="148491" y="1014751"/>
                    <a:pt x="148491" y="1014751"/>
                  </a:cubicBezTo>
                  <a:cubicBezTo>
                    <a:pt x="148491" y="1014751"/>
                    <a:pt x="273063" y="1191756"/>
                    <a:pt x="239067" y="1252094"/>
                  </a:cubicBezTo>
                  <a:cubicBezTo>
                    <a:pt x="205070" y="1312432"/>
                    <a:pt x="5107" y="1368890"/>
                    <a:pt x="8869" y="1546020"/>
                  </a:cubicBezTo>
                  <a:cubicBezTo>
                    <a:pt x="12396" y="1710102"/>
                    <a:pt x="174837" y="1825640"/>
                    <a:pt x="354851" y="18470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5"/>
            <p:cNvSpPr/>
            <p:nvPr/>
          </p:nvSpPr>
          <p:spPr>
            <a:xfrm>
              <a:off x="4853017" y="3072658"/>
              <a:ext cx="810584" cy="1651011"/>
            </a:xfrm>
            <a:custGeom>
              <a:avLst/>
              <a:gdLst/>
              <a:ahLst/>
              <a:cxnLst/>
              <a:rect l="l" t="t" r="r" b="b"/>
              <a:pathLst>
                <a:path w="810584" h="1651011" extrusionOk="0">
                  <a:moveTo>
                    <a:pt x="191501" y="915937"/>
                  </a:moveTo>
                  <a:cubicBezTo>
                    <a:pt x="190278" y="915941"/>
                    <a:pt x="189172" y="915205"/>
                    <a:pt x="188706" y="914072"/>
                  </a:cubicBezTo>
                  <a:cubicBezTo>
                    <a:pt x="188008" y="912406"/>
                    <a:pt x="172425" y="871884"/>
                    <a:pt x="232183" y="749742"/>
                  </a:cubicBezTo>
                  <a:cubicBezTo>
                    <a:pt x="263067" y="686602"/>
                    <a:pt x="309021" y="651873"/>
                    <a:pt x="353443" y="618288"/>
                  </a:cubicBezTo>
                  <a:cubicBezTo>
                    <a:pt x="395423" y="586565"/>
                    <a:pt x="435067" y="556594"/>
                    <a:pt x="457940" y="505220"/>
                  </a:cubicBezTo>
                  <a:cubicBezTo>
                    <a:pt x="493606" y="425105"/>
                    <a:pt x="465414" y="371755"/>
                    <a:pt x="438155" y="320161"/>
                  </a:cubicBezTo>
                  <a:cubicBezTo>
                    <a:pt x="429752" y="304264"/>
                    <a:pt x="421067" y="287827"/>
                    <a:pt x="414487" y="270974"/>
                  </a:cubicBezTo>
                  <a:cubicBezTo>
                    <a:pt x="400596" y="235406"/>
                    <a:pt x="406342" y="184063"/>
                    <a:pt x="429470" y="136995"/>
                  </a:cubicBezTo>
                  <a:cubicBezTo>
                    <a:pt x="446633" y="102066"/>
                    <a:pt x="488299" y="39698"/>
                    <a:pt x="574516" y="14415"/>
                  </a:cubicBezTo>
                  <a:cubicBezTo>
                    <a:pt x="709200" y="-25025"/>
                    <a:pt x="817569" y="96897"/>
                    <a:pt x="818647" y="98131"/>
                  </a:cubicBezTo>
                  <a:cubicBezTo>
                    <a:pt x="819753" y="99388"/>
                    <a:pt x="819627" y="101303"/>
                    <a:pt x="818373" y="102407"/>
                  </a:cubicBezTo>
                  <a:cubicBezTo>
                    <a:pt x="818365" y="102412"/>
                    <a:pt x="818361" y="102418"/>
                    <a:pt x="818353" y="102423"/>
                  </a:cubicBezTo>
                  <a:cubicBezTo>
                    <a:pt x="817087" y="103522"/>
                    <a:pt x="815175" y="103394"/>
                    <a:pt x="814066" y="102137"/>
                  </a:cubicBezTo>
                  <a:cubicBezTo>
                    <a:pt x="813015" y="100922"/>
                    <a:pt x="707107" y="-18186"/>
                    <a:pt x="576233" y="20258"/>
                  </a:cubicBezTo>
                  <a:cubicBezTo>
                    <a:pt x="492242" y="44883"/>
                    <a:pt x="451657" y="105645"/>
                    <a:pt x="434934" y="139672"/>
                  </a:cubicBezTo>
                  <a:cubicBezTo>
                    <a:pt x="412527" y="185270"/>
                    <a:pt x="406867" y="234736"/>
                    <a:pt x="420138" y="268755"/>
                  </a:cubicBezTo>
                  <a:cubicBezTo>
                    <a:pt x="426593" y="285291"/>
                    <a:pt x="435208" y="301572"/>
                    <a:pt x="443525" y="317320"/>
                  </a:cubicBezTo>
                  <a:cubicBezTo>
                    <a:pt x="471470" y="370199"/>
                    <a:pt x="500355" y="424874"/>
                    <a:pt x="463494" y="507693"/>
                  </a:cubicBezTo>
                  <a:cubicBezTo>
                    <a:pt x="439978" y="560502"/>
                    <a:pt x="399730" y="590931"/>
                    <a:pt x="357108" y="623144"/>
                  </a:cubicBezTo>
                  <a:cubicBezTo>
                    <a:pt x="313239" y="656294"/>
                    <a:pt x="267888" y="690580"/>
                    <a:pt x="237639" y="752415"/>
                  </a:cubicBezTo>
                  <a:cubicBezTo>
                    <a:pt x="179488" y="871269"/>
                    <a:pt x="194162" y="911367"/>
                    <a:pt x="194322" y="911759"/>
                  </a:cubicBezTo>
                  <a:cubicBezTo>
                    <a:pt x="194938" y="913315"/>
                    <a:pt x="194189" y="915071"/>
                    <a:pt x="192645" y="915710"/>
                  </a:cubicBezTo>
                  <a:cubicBezTo>
                    <a:pt x="192280" y="915859"/>
                    <a:pt x="191892" y="915934"/>
                    <a:pt x="191501" y="915937"/>
                  </a:cubicBezTo>
                  <a:close/>
                  <a:moveTo>
                    <a:pt x="631837" y="1097010"/>
                  </a:moveTo>
                  <a:cubicBezTo>
                    <a:pt x="691167" y="1054764"/>
                    <a:pt x="657959" y="940151"/>
                    <a:pt x="616830" y="875996"/>
                  </a:cubicBezTo>
                  <a:cubicBezTo>
                    <a:pt x="573717" y="808732"/>
                    <a:pt x="578303" y="758780"/>
                    <a:pt x="636567" y="662185"/>
                  </a:cubicBezTo>
                  <a:lnTo>
                    <a:pt x="648219" y="642913"/>
                  </a:lnTo>
                  <a:cubicBezTo>
                    <a:pt x="698457" y="560043"/>
                    <a:pt x="719245" y="525726"/>
                    <a:pt x="712253" y="451215"/>
                  </a:cubicBezTo>
                  <a:cubicBezTo>
                    <a:pt x="708455" y="410701"/>
                    <a:pt x="691873" y="382000"/>
                    <a:pt x="677277" y="356670"/>
                  </a:cubicBezTo>
                  <a:cubicBezTo>
                    <a:pt x="663015" y="331954"/>
                    <a:pt x="649540" y="308607"/>
                    <a:pt x="649540" y="278005"/>
                  </a:cubicBezTo>
                  <a:cubicBezTo>
                    <a:pt x="649540" y="217969"/>
                    <a:pt x="744631" y="205889"/>
                    <a:pt x="745599" y="205756"/>
                  </a:cubicBezTo>
                  <a:cubicBezTo>
                    <a:pt x="747261" y="205554"/>
                    <a:pt x="748448" y="204043"/>
                    <a:pt x="748244" y="202379"/>
                  </a:cubicBezTo>
                  <a:cubicBezTo>
                    <a:pt x="748244" y="202377"/>
                    <a:pt x="748244" y="202376"/>
                    <a:pt x="748244" y="202374"/>
                  </a:cubicBezTo>
                  <a:cubicBezTo>
                    <a:pt x="748048" y="200710"/>
                    <a:pt x="746540" y="199520"/>
                    <a:pt x="744878" y="199716"/>
                  </a:cubicBezTo>
                  <a:cubicBezTo>
                    <a:pt x="744874" y="199716"/>
                    <a:pt x="744874" y="199716"/>
                    <a:pt x="744874" y="199716"/>
                  </a:cubicBezTo>
                  <a:cubicBezTo>
                    <a:pt x="740735" y="200210"/>
                    <a:pt x="643465" y="212580"/>
                    <a:pt x="643465" y="278005"/>
                  </a:cubicBezTo>
                  <a:cubicBezTo>
                    <a:pt x="643465" y="310233"/>
                    <a:pt x="657332" y="334271"/>
                    <a:pt x="672010" y="359715"/>
                  </a:cubicBezTo>
                  <a:cubicBezTo>
                    <a:pt x="687017" y="385712"/>
                    <a:pt x="702526" y="412590"/>
                    <a:pt x="706202" y="451780"/>
                  </a:cubicBezTo>
                  <a:cubicBezTo>
                    <a:pt x="712998" y="524287"/>
                    <a:pt x="693950" y="555744"/>
                    <a:pt x="643022" y="639766"/>
                  </a:cubicBezTo>
                  <a:lnTo>
                    <a:pt x="631347" y="659049"/>
                  </a:lnTo>
                  <a:cubicBezTo>
                    <a:pt x="572326" y="756911"/>
                    <a:pt x="567560" y="810429"/>
                    <a:pt x="611711" y="879280"/>
                  </a:cubicBezTo>
                  <a:cubicBezTo>
                    <a:pt x="653154" y="943949"/>
                    <a:pt x="681980" y="1053843"/>
                    <a:pt x="628309" y="1092056"/>
                  </a:cubicBezTo>
                  <a:cubicBezTo>
                    <a:pt x="626941" y="1093028"/>
                    <a:pt x="626620" y="1094925"/>
                    <a:pt x="627592" y="1096293"/>
                  </a:cubicBezTo>
                  <a:cubicBezTo>
                    <a:pt x="627596" y="1096293"/>
                    <a:pt x="627596" y="1096297"/>
                    <a:pt x="627600" y="1096301"/>
                  </a:cubicBezTo>
                  <a:cubicBezTo>
                    <a:pt x="628168" y="1097100"/>
                    <a:pt x="629089" y="1097579"/>
                    <a:pt x="630073" y="1097579"/>
                  </a:cubicBezTo>
                  <a:cubicBezTo>
                    <a:pt x="630704" y="1097582"/>
                    <a:pt x="631323" y="1097390"/>
                    <a:pt x="631837" y="1097026"/>
                  </a:cubicBezTo>
                  <a:close/>
                  <a:moveTo>
                    <a:pt x="354631" y="982895"/>
                  </a:moveTo>
                  <a:cubicBezTo>
                    <a:pt x="356296" y="982664"/>
                    <a:pt x="357460" y="981124"/>
                    <a:pt x="357229" y="979458"/>
                  </a:cubicBezTo>
                  <a:cubicBezTo>
                    <a:pt x="344001" y="884943"/>
                    <a:pt x="372573" y="789351"/>
                    <a:pt x="435498" y="717600"/>
                  </a:cubicBezTo>
                  <a:lnTo>
                    <a:pt x="452743" y="698611"/>
                  </a:lnTo>
                  <a:cubicBezTo>
                    <a:pt x="550577" y="590979"/>
                    <a:pt x="621274" y="513203"/>
                    <a:pt x="606118" y="407405"/>
                  </a:cubicBezTo>
                  <a:cubicBezTo>
                    <a:pt x="600411" y="367530"/>
                    <a:pt x="580760" y="327212"/>
                    <a:pt x="561759" y="288223"/>
                  </a:cubicBezTo>
                  <a:cubicBezTo>
                    <a:pt x="527924" y="218850"/>
                    <a:pt x="498717" y="158885"/>
                    <a:pt x="557287" y="122517"/>
                  </a:cubicBezTo>
                  <a:cubicBezTo>
                    <a:pt x="649415" y="65295"/>
                    <a:pt x="766348" y="125884"/>
                    <a:pt x="767524" y="126511"/>
                  </a:cubicBezTo>
                  <a:cubicBezTo>
                    <a:pt x="768997" y="127297"/>
                    <a:pt x="770828" y="126741"/>
                    <a:pt x="771611" y="125269"/>
                  </a:cubicBezTo>
                  <a:cubicBezTo>
                    <a:pt x="771619" y="125260"/>
                    <a:pt x="771623" y="125251"/>
                    <a:pt x="771627" y="125241"/>
                  </a:cubicBezTo>
                  <a:cubicBezTo>
                    <a:pt x="772415" y="123763"/>
                    <a:pt x="771858" y="121926"/>
                    <a:pt x="770377" y="121137"/>
                  </a:cubicBezTo>
                  <a:cubicBezTo>
                    <a:pt x="770373" y="121135"/>
                    <a:pt x="770369" y="121132"/>
                    <a:pt x="770365" y="121130"/>
                  </a:cubicBezTo>
                  <a:cubicBezTo>
                    <a:pt x="769189" y="120499"/>
                    <a:pt x="649231" y="58248"/>
                    <a:pt x="554077" y="117344"/>
                  </a:cubicBezTo>
                  <a:cubicBezTo>
                    <a:pt x="490843" y="156627"/>
                    <a:pt x="522632" y="221845"/>
                    <a:pt x="556284" y="290896"/>
                  </a:cubicBezTo>
                  <a:cubicBezTo>
                    <a:pt x="575097" y="329454"/>
                    <a:pt x="594517" y="369337"/>
                    <a:pt x="600094" y="408264"/>
                  </a:cubicBezTo>
                  <a:cubicBezTo>
                    <a:pt x="614831" y="511224"/>
                    <a:pt x="544953" y="588110"/>
                    <a:pt x="448244" y="694511"/>
                  </a:cubicBezTo>
                  <a:lnTo>
                    <a:pt x="430959" y="713551"/>
                  </a:lnTo>
                  <a:cubicBezTo>
                    <a:pt x="366847" y="786635"/>
                    <a:pt x="337734" y="884015"/>
                    <a:pt x="351209" y="980297"/>
                  </a:cubicBezTo>
                  <a:cubicBezTo>
                    <a:pt x="351421" y="981798"/>
                    <a:pt x="352706" y="982919"/>
                    <a:pt x="354223" y="982919"/>
                  </a:cubicBezTo>
                  <a:cubicBezTo>
                    <a:pt x="354360" y="982927"/>
                    <a:pt x="354493" y="982923"/>
                    <a:pt x="354631" y="982911"/>
                  </a:cubicBezTo>
                  <a:close/>
                  <a:moveTo>
                    <a:pt x="63774" y="1656454"/>
                  </a:moveTo>
                  <a:cubicBezTo>
                    <a:pt x="64836" y="1655153"/>
                    <a:pt x="64648" y="1653237"/>
                    <a:pt x="63346" y="1652175"/>
                  </a:cubicBezTo>
                  <a:cubicBezTo>
                    <a:pt x="62586" y="1651555"/>
                    <a:pt x="-12203" y="1588772"/>
                    <a:pt x="25552" y="1473955"/>
                  </a:cubicBezTo>
                  <a:cubicBezTo>
                    <a:pt x="48853" y="1403062"/>
                    <a:pt x="117935" y="1367706"/>
                    <a:pt x="184724" y="1333514"/>
                  </a:cubicBezTo>
                  <a:cubicBezTo>
                    <a:pt x="229157" y="1310782"/>
                    <a:pt x="271129" y="1289284"/>
                    <a:pt x="300850" y="1258083"/>
                  </a:cubicBezTo>
                  <a:cubicBezTo>
                    <a:pt x="376547" y="1178587"/>
                    <a:pt x="350108" y="1119197"/>
                    <a:pt x="348948" y="1116709"/>
                  </a:cubicBezTo>
                  <a:cubicBezTo>
                    <a:pt x="348238" y="1115192"/>
                    <a:pt x="346435" y="1114534"/>
                    <a:pt x="344915" y="1115239"/>
                  </a:cubicBezTo>
                  <a:cubicBezTo>
                    <a:pt x="343394" y="1115937"/>
                    <a:pt x="342728" y="1117736"/>
                    <a:pt x="343425" y="1119256"/>
                  </a:cubicBezTo>
                  <a:cubicBezTo>
                    <a:pt x="343425" y="1119264"/>
                    <a:pt x="343429" y="1119268"/>
                    <a:pt x="343433" y="1119276"/>
                  </a:cubicBezTo>
                  <a:cubicBezTo>
                    <a:pt x="343692" y="1119852"/>
                    <a:pt x="369073" y="1177607"/>
                    <a:pt x="296440" y="1253893"/>
                  </a:cubicBezTo>
                  <a:cubicBezTo>
                    <a:pt x="267437" y="1284342"/>
                    <a:pt x="225924" y="1305597"/>
                    <a:pt x="181957" y="1328101"/>
                  </a:cubicBezTo>
                  <a:cubicBezTo>
                    <a:pt x="114062" y="1362850"/>
                    <a:pt x="43856" y="1398786"/>
                    <a:pt x="19771" y="1472058"/>
                  </a:cubicBezTo>
                  <a:cubicBezTo>
                    <a:pt x="-19320" y="1590970"/>
                    <a:pt x="58714" y="1656266"/>
                    <a:pt x="59498" y="1656890"/>
                  </a:cubicBezTo>
                  <a:cubicBezTo>
                    <a:pt x="60042" y="1657332"/>
                    <a:pt x="60720" y="1657575"/>
                    <a:pt x="61422" y="1657575"/>
                  </a:cubicBezTo>
                  <a:cubicBezTo>
                    <a:pt x="62331" y="1657579"/>
                    <a:pt x="63197" y="1657176"/>
                    <a:pt x="63774" y="1656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5624063" y="3873999"/>
              <a:ext cx="145010" cy="446842"/>
            </a:xfrm>
            <a:custGeom>
              <a:avLst/>
              <a:gdLst/>
              <a:ahLst/>
              <a:cxnLst/>
              <a:rect l="l" t="t" r="r" b="b"/>
              <a:pathLst>
                <a:path w="145010" h="446842" extrusionOk="0">
                  <a:moveTo>
                    <a:pt x="153827" y="6564"/>
                  </a:moveTo>
                  <a:cubicBezTo>
                    <a:pt x="153827" y="6564"/>
                    <a:pt x="68523" y="24502"/>
                    <a:pt x="39292" y="91115"/>
                  </a:cubicBezTo>
                  <a:cubicBezTo>
                    <a:pt x="10062" y="157728"/>
                    <a:pt x="6049" y="311526"/>
                    <a:pt x="10188" y="353048"/>
                  </a:cubicBezTo>
                  <a:cubicBezTo>
                    <a:pt x="12508" y="386460"/>
                    <a:pt x="12508" y="419994"/>
                    <a:pt x="10188" y="453406"/>
                  </a:cubicBezTo>
                  <a:lnTo>
                    <a:pt x="126854" y="4157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5"/>
            <p:cNvSpPr/>
            <p:nvPr/>
          </p:nvSpPr>
          <p:spPr>
            <a:xfrm>
              <a:off x="5058858" y="4091636"/>
              <a:ext cx="562436" cy="1293231"/>
            </a:xfrm>
            <a:custGeom>
              <a:avLst/>
              <a:gdLst/>
              <a:ahLst/>
              <a:cxnLst/>
              <a:rect l="l" t="t" r="r" b="b"/>
              <a:pathLst>
                <a:path w="562436" h="1293231" extrusionOk="0">
                  <a:moveTo>
                    <a:pt x="571254" y="6564"/>
                  </a:moveTo>
                  <a:cubicBezTo>
                    <a:pt x="571254" y="6564"/>
                    <a:pt x="296274" y="160362"/>
                    <a:pt x="283732" y="185324"/>
                  </a:cubicBezTo>
                  <a:cubicBezTo>
                    <a:pt x="271190" y="210286"/>
                    <a:pt x="13016" y="988186"/>
                    <a:pt x="8877" y="1042002"/>
                  </a:cubicBezTo>
                  <a:cubicBezTo>
                    <a:pt x="4739" y="1095818"/>
                    <a:pt x="212976" y="1299795"/>
                    <a:pt x="212976" y="129979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5058603" y="3874011"/>
              <a:ext cx="1383382" cy="1532729"/>
            </a:xfrm>
            <a:custGeom>
              <a:avLst/>
              <a:gdLst/>
              <a:ahLst/>
              <a:cxnLst/>
              <a:rect l="l" t="t" r="r" b="b"/>
              <a:pathLst>
                <a:path w="1383382" h="1532729" extrusionOk="0">
                  <a:moveTo>
                    <a:pt x="735344" y="112178"/>
                  </a:moveTo>
                  <a:cubicBezTo>
                    <a:pt x="700200" y="113001"/>
                    <a:pt x="666392" y="125793"/>
                    <a:pt x="639501" y="148435"/>
                  </a:cubicBezTo>
                  <a:cubicBezTo>
                    <a:pt x="590200" y="187197"/>
                    <a:pt x="585058" y="257071"/>
                    <a:pt x="585058" y="257071"/>
                  </a:cubicBezTo>
                  <a:cubicBezTo>
                    <a:pt x="585058" y="257071"/>
                    <a:pt x="569502" y="174275"/>
                    <a:pt x="600606" y="101905"/>
                  </a:cubicBezTo>
                  <a:cubicBezTo>
                    <a:pt x="631710" y="29535"/>
                    <a:pt x="719279" y="6564"/>
                    <a:pt x="719279" y="6564"/>
                  </a:cubicBezTo>
                  <a:close/>
                  <a:moveTo>
                    <a:pt x="606877" y="592765"/>
                  </a:moveTo>
                  <a:lnTo>
                    <a:pt x="580409" y="649470"/>
                  </a:lnTo>
                  <a:lnTo>
                    <a:pt x="754529" y="819447"/>
                  </a:lnTo>
                  <a:close/>
                  <a:moveTo>
                    <a:pt x="404032" y="718089"/>
                  </a:moveTo>
                  <a:cubicBezTo>
                    <a:pt x="404032" y="718089"/>
                    <a:pt x="462238" y="583610"/>
                    <a:pt x="480553" y="614227"/>
                  </a:cubicBezTo>
                  <a:cubicBezTo>
                    <a:pt x="498868" y="644845"/>
                    <a:pt x="382570" y="776178"/>
                    <a:pt x="428493" y="794493"/>
                  </a:cubicBezTo>
                  <a:cubicBezTo>
                    <a:pt x="474415" y="812808"/>
                    <a:pt x="541397" y="745568"/>
                    <a:pt x="520318" y="800513"/>
                  </a:cubicBezTo>
                  <a:cubicBezTo>
                    <a:pt x="499240" y="855458"/>
                    <a:pt x="462254" y="919680"/>
                    <a:pt x="462254" y="947280"/>
                  </a:cubicBezTo>
                  <a:cubicBezTo>
                    <a:pt x="462254" y="974880"/>
                    <a:pt x="474795" y="1246716"/>
                    <a:pt x="474795" y="1246716"/>
                  </a:cubicBezTo>
                  <a:lnTo>
                    <a:pt x="477931" y="1265031"/>
                  </a:lnTo>
                  <a:lnTo>
                    <a:pt x="451750" y="1269472"/>
                  </a:lnTo>
                  <a:lnTo>
                    <a:pt x="434818" y="1279623"/>
                  </a:lnTo>
                  <a:cubicBezTo>
                    <a:pt x="434818" y="1279623"/>
                    <a:pt x="401394" y="1250357"/>
                    <a:pt x="401394" y="1216741"/>
                  </a:cubicBezTo>
                  <a:cubicBezTo>
                    <a:pt x="401394" y="1183125"/>
                    <a:pt x="395249" y="1048641"/>
                    <a:pt x="395249" y="1018157"/>
                  </a:cubicBezTo>
                  <a:cubicBezTo>
                    <a:pt x="395249" y="987672"/>
                    <a:pt x="380947" y="880165"/>
                    <a:pt x="380947" y="880165"/>
                  </a:cubicBezTo>
                  <a:close/>
                  <a:moveTo>
                    <a:pt x="527346" y="267857"/>
                  </a:moveTo>
                  <a:lnTo>
                    <a:pt x="527346" y="502068"/>
                  </a:lnTo>
                  <a:lnTo>
                    <a:pt x="674995" y="464309"/>
                  </a:lnTo>
                  <a:lnTo>
                    <a:pt x="724178" y="407612"/>
                  </a:lnTo>
                  <a:lnTo>
                    <a:pt x="572779" y="437838"/>
                  </a:lnTo>
                  <a:lnTo>
                    <a:pt x="582691" y="226712"/>
                  </a:lnTo>
                  <a:close/>
                  <a:moveTo>
                    <a:pt x="376558" y="351405"/>
                  </a:moveTo>
                  <a:cubicBezTo>
                    <a:pt x="376558" y="351405"/>
                    <a:pt x="309192" y="424795"/>
                    <a:pt x="312202" y="443118"/>
                  </a:cubicBezTo>
                  <a:cubicBezTo>
                    <a:pt x="315212" y="461440"/>
                    <a:pt x="394873" y="495053"/>
                    <a:pt x="376558" y="516378"/>
                  </a:cubicBezTo>
                  <a:cubicBezTo>
                    <a:pt x="358243" y="537703"/>
                    <a:pt x="312202" y="485893"/>
                    <a:pt x="303047" y="495053"/>
                  </a:cubicBezTo>
                  <a:cubicBezTo>
                    <a:pt x="293891" y="504212"/>
                    <a:pt x="125537" y="1078640"/>
                    <a:pt x="140842" y="1087537"/>
                  </a:cubicBezTo>
                  <a:cubicBezTo>
                    <a:pt x="156147" y="1096434"/>
                    <a:pt x="192902" y="1063076"/>
                    <a:pt x="202061" y="1084527"/>
                  </a:cubicBezTo>
                  <a:cubicBezTo>
                    <a:pt x="211221" y="1105977"/>
                    <a:pt x="49016" y="1166946"/>
                    <a:pt x="82636" y="1184885"/>
                  </a:cubicBezTo>
                  <a:cubicBezTo>
                    <a:pt x="116256" y="1202824"/>
                    <a:pt x="198926" y="1163434"/>
                    <a:pt x="182994" y="1169580"/>
                  </a:cubicBezTo>
                  <a:cubicBezTo>
                    <a:pt x="167062" y="1175725"/>
                    <a:pt x="121774" y="1233684"/>
                    <a:pt x="134069" y="1258157"/>
                  </a:cubicBezTo>
                  <a:cubicBezTo>
                    <a:pt x="146364" y="1282629"/>
                    <a:pt x="277454" y="1406562"/>
                    <a:pt x="277454" y="1406562"/>
                  </a:cubicBezTo>
                  <a:cubicBezTo>
                    <a:pt x="261408" y="1413174"/>
                    <a:pt x="261039" y="1431430"/>
                    <a:pt x="267075" y="1447715"/>
                  </a:cubicBezTo>
                  <a:cubicBezTo>
                    <a:pt x="270567" y="1463482"/>
                    <a:pt x="271876" y="1477423"/>
                    <a:pt x="284606" y="1487359"/>
                  </a:cubicBezTo>
                  <a:cubicBezTo>
                    <a:pt x="284606" y="1487359"/>
                    <a:pt x="241102" y="1472304"/>
                    <a:pt x="235717" y="1503667"/>
                  </a:cubicBezTo>
                  <a:cubicBezTo>
                    <a:pt x="232648" y="1520022"/>
                    <a:pt x="239213" y="1522664"/>
                    <a:pt x="238691" y="1539294"/>
                  </a:cubicBezTo>
                  <a:lnTo>
                    <a:pt x="152760" y="1454244"/>
                  </a:lnTo>
                  <a:cubicBezTo>
                    <a:pt x="82761" y="1382991"/>
                    <a:pt x="25809" y="1316253"/>
                    <a:pt x="8999" y="1258925"/>
                  </a:cubicBezTo>
                  <a:cubicBezTo>
                    <a:pt x="8999" y="1258925"/>
                    <a:pt x="5985" y="1267332"/>
                    <a:pt x="24430" y="1200092"/>
                  </a:cubicBezTo>
                  <a:cubicBezTo>
                    <a:pt x="42874" y="1132852"/>
                    <a:pt x="226396" y="558428"/>
                    <a:pt x="226396" y="558428"/>
                  </a:cubicBezTo>
                  <a:cubicBezTo>
                    <a:pt x="226396" y="558428"/>
                    <a:pt x="267941" y="423211"/>
                    <a:pt x="283854" y="402247"/>
                  </a:cubicBezTo>
                  <a:cubicBezTo>
                    <a:pt x="299766" y="381282"/>
                    <a:pt x="376565" y="351405"/>
                    <a:pt x="376565" y="351405"/>
                  </a:cubicBezTo>
                  <a:close/>
                  <a:moveTo>
                    <a:pt x="1291826" y="764271"/>
                  </a:moveTo>
                  <a:lnTo>
                    <a:pt x="1262470" y="511247"/>
                  </a:lnTo>
                  <a:lnTo>
                    <a:pt x="1392200" y="797013"/>
                  </a:lnTo>
                  <a:lnTo>
                    <a:pt x="1297744" y="8012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5"/>
            <p:cNvSpPr/>
            <p:nvPr/>
          </p:nvSpPr>
          <p:spPr>
            <a:xfrm>
              <a:off x="5383051" y="5207228"/>
              <a:ext cx="383701" cy="195284"/>
            </a:xfrm>
            <a:custGeom>
              <a:avLst/>
              <a:gdLst/>
              <a:ahLst/>
              <a:cxnLst/>
              <a:rect l="l" t="t" r="r" b="b"/>
              <a:pathLst>
                <a:path w="383701" h="195284" extrusionOk="0">
                  <a:moveTo>
                    <a:pt x="190199" y="9292"/>
                  </a:moveTo>
                  <a:lnTo>
                    <a:pt x="227856" y="40011"/>
                  </a:lnTo>
                  <a:cubicBezTo>
                    <a:pt x="227856" y="40011"/>
                    <a:pt x="239935" y="49304"/>
                    <a:pt x="253410" y="49770"/>
                  </a:cubicBezTo>
                  <a:cubicBezTo>
                    <a:pt x="266885" y="50237"/>
                    <a:pt x="392518" y="30566"/>
                    <a:pt x="392518" y="30566"/>
                  </a:cubicBezTo>
                  <a:lnTo>
                    <a:pt x="392518" y="107020"/>
                  </a:lnTo>
                  <a:lnTo>
                    <a:pt x="201836" y="145645"/>
                  </a:lnTo>
                  <a:lnTo>
                    <a:pt x="128191" y="150740"/>
                  </a:lnTo>
                  <a:lnTo>
                    <a:pt x="110308" y="172124"/>
                  </a:lnTo>
                  <a:lnTo>
                    <a:pt x="86145" y="190309"/>
                  </a:lnTo>
                  <a:lnTo>
                    <a:pt x="46168" y="201848"/>
                  </a:lnTo>
                  <a:lnTo>
                    <a:pt x="8817" y="135262"/>
                  </a:lnTo>
                  <a:lnTo>
                    <a:pt x="71259" y="36299"/>
                  </a:lnTo>
                  <a:lnTo>
                    <a:pt x="133968" y="6564"/>
                  </a:ln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5"/>
            <p:cNvSpPr/>
            <p:nvPr/>
          </p:nvSpPr>
          <p:spPr>
            <a:xfrm>
              <a:off x="5052813" y="3789739"/>
              <a:ext cx="1489696" cy="1697951"/>
            </a:xfrm>
            <a:custGeom>
              <a:avLst/>
              <a:gdLst/>
              <a:ahLst/>
              <a:cxnLst/>
              <a:rect l="l" t="t" r="r" b="b"/>
              <a:pathLst>
                <a:path w="1489696" h="1697951" extrusionOk="0">
                  <a:moveTo>
                    <a:pt x="928831" y="184758"/>
                  </a:moveTo>
                  <a:cubicBezTo>
                    <a:pt x="929042" y="186494"/>
                    <a:pt x="947644" y="460467"/>
                    <a:pt x="945555" y="633332"/>
                  </a:cubicBezTo>
                  <a:cubicBezTo>
                    <a:pt x="942846" y="855648"/>
                    <a:pt x="921408" y="886701"/>
                    <a:pt x="903046" y="888912"/>
                  </a:cubicBezTo>
                  <a:cubicBezTo>
                    <a:pt x="902489" y="888978"/>
                    <a:pt x="901929" y="889014"/>
                    <a:pt x="901368" y="889014"/>
                  </a:cubicBezTo>
                  <a:cubicBezTo>
                    <a:pt x="868144" y="889014"/>
                    <a:pt x="835422" y="772100"/>
                    <a:pt x="826062" y="735768"/>
                  </a:cubicBezTo>
                  <a:cubicBezTo>
                    <a:pt x="807085" y="669888"/>
                    <a:pt x="794425" y="602350"/>
                    <a:pt x="788253" y="534068"/>
                  </a:cubicBezTo>
                  <a:cubicBezTo>
                    <a:pt x="777278" y="420713"/>
                    <a:pt x="750960" y="295734"/>
                    <a:pt x="738316" y="235666"/>
                  </a:cubicBezTo>
                  <a:cubicBezTo>
                    <a:pt x="736443" y="226769"/>
                    <a:pt x="734899" y="219440"/>
                    <a:pt x="733786" y="213965"/>
                  </a:cubicBezTo>
                  <a:cubicBezTo>
                    <a:pt x="729510" y="192801"/>
                    <a:pt x="725320" y="142727"/>
                    <a:pt x="722192" y="97812"/>
                  </a:cubicBezTo>
                  <a:cubicBezTo>
                    <a:pt x="705198" y="102366"/>
                    <a:pt x="640137" y="123064"/>
                    <a:pt x="616116" y="177821"/>
                  </a:cubicBezTo>
                  <a:cubicBezTo>
                    <a:pt x="587505" y="243062"/>
                    <a:pt x="583585" y="397425"/>
                    <a:pt x="587505" y="436700"/>
                  </a:cubicBezTo>
                  <a:cubicBezTo>
                    <a:pt x="589637" y="467467"/>
                    <a:pt x="589829" y="498339"/>
                    <a:pt x="588081" y="529133"/>
                  </a:cubicBezTo>
                  <a:lnTo>
                    <a:pt x="696254" y="494251"/>
                  </a:lnTo>
                  <a:cubicBezTo>
                    <a:pt x="699448" y="493225"/>
                    <a:pt x="702874" y="494976"/>
                    <a:pt x="703909" y="498171"/>
                  </a:cubicBezTo>
                  <a:cubicBezTo>
                    <a:pt x="704935" y="501369"/>
                    <a:pt x="703184" y="504794"/>
                    <a:pt x="699989" y="505829"/>
                  </a:cubicBezTo>
                  <a:lnTo>
                    <a:pt x="583327" y="543455"/>
                  </a:lnTo>
                  <a:cubicBezTo>
                    <a:pt x="582727" y="543651"/>
                    <a:pt x="582096" y="543749"/>
                    <a:pt x="581465" y="543749"/>
                  </a:cubicBezTo>
                  <a:cubicBezTo>
                    <a:pt x="580105" y="543749"/>
                    <a:pt x="578784" y="543294"/>
                    <a:pt x="577714" y="542455"/>
                  </a:cubicBezTo>
                  <a:cubicBezTo>
                    <a:pt x="576123" y="541213"/>
                    <a:pt x="575253" y="539257"/>
                    <a:pt x="575398" y="537242"/>
                  </a:cubicBezTo>
                  <a:cubicBezTo>
                    <a:pt x="577679" y="504112"/>
                    <a:pt x="577679" y="470861"/>
                    <a:pt x="575398" y="437731"/>
                  </a:cubicBezTo>
                  <a:cubicBezTo>
                    <a:pt x="573340" y="417123"/>
                    <a:pt x="573258" y="367939"/>
                    <a:pt x="577436" y="315381"/>
                  </a:cubicBezTo>
                  <a:cubicBezTo>
                    <a:pt x="471571" y="374677"/>
                    <a:pt x="303691" y="473150"/>
                    <a:pt x="295245" y="489968"/>
                  </a:cubicBezTo>
                  <a:cubicBezTo>
                    <a:pt x="278878" y="522521"/>
                    <a:pt x="24764" y="1295616"/>
                    <a:pt x="21013" y="1344380"/>
                  </a:cubicBezTo>
                  <a:cubicBezTo>
                    <a:pt x="17792" y="1386203"/>
                    <a:pt x="165954" y="1541181"/>
                    <a:pt x="223309" y="1597369"/>
                  </a:cubicBezTo>
                  <a:cubicBezTo>
                    <a:pt x="225712" y="1599712"/>
                    <a:pt x="225759" y="1603557"/>
                    <a:pt x="223415" y="1605960"/>
                  </a:cubicBezTo>
                  <a:cubicBezTo>
                    <a:pt x="223411" y="1605964"/>
                    <a:pt x="223411" y="1605964"/>
                    <a:pt x="223407" y="1605968"/>
                  </a:cubicBezTo>
                  <a:cubicBezTo>
                    <a:pt x="222263" y="1607135"/>
                    <a:pt x="220695" y="1607798"/>
                    <a:pt x="219061" y="1607794"/>
                  </a:cubicBezTo>
                  <a:cubicBezTo>
                    <a:pt x="217469" y="1607798"/>
                    <a:pt x="215941" y="1607171"/>
                    <a:pt x="214808" y="1606054"/>
                  </a:cubicBezTo>
                  <a:cubicBezTo>
                    <a:pt x="193283" y="1584976"/>
                    <a:pt x="4646" y="1398502"/>
                    <a:pt x="8887" y="1343459"/>
                  </a:cubicBezTo>
                  <a:cubicBezTo>
                    <a:pt x="12661" y="1294369"/>
                    <a:pt x="267954" y="517211"/>
                    <a:pt x="284369" y="484516"/>
                  </a:cubicBezTo>
                  <a:cubicBezTo>
                    <a:pt x="297110" y="459170"/>
                    <a:pt x="528150" y="329013"/>
                    <a:pt x="574367" y="303173"/>
                  </a:cubicBezTo>
                  <a:cubicBezTo>
                    <a:pt x="575645" y="302463"/>
                    <a:pt x="577142" y="302252"/>
                    <a:pt x="578569" y="302581"/>
                  </a:cubicBezTo>
                  <a:cubicBezTo>
                    <a:pt x="583052" y="253981"/>
                    <a:pt x="591236" y="204280"/>
                    <a:pt x="604989" y="172933"/>
                  </a:cubicBezTo>
                  <a:cubicBezTo>
                    <a:pt x="632753" y="109676"/>
                    <a:pt x="706958" y="88935"/>
                    <a:pt x="721369" y="85446"/>
                  </a:cubicBezTo>
                  <a:cubicBezTo>
                    <a:pt x="718830" y="47499"/>
                    <a:pt x="717160" y="15863"/>
                    <a:pt x="717011" y="12986"/>
                  </a:cubicBezTo>
                  <a:cubicBezTo>
                    <a:pt x="716835" y="9631"/>
                    <a:pt x="719414" y="6770"/>
                    <a:pt x="722768" y="6594"/>
                  </a:cubicBezTo>
                  <a:cubicBezTo>
                    <a:pt x="722768" y="6594"/>
                    <a:pt x="722768" y="6594"/>
                    <a:pt x="722768" y="6594"/>
                  </a:cubicBezTo>
                  <a:cubicBezTo>
                    <a:pt x="726578" y="6245"/>
                    <a:pt x="728988" y="9004"/>
                    <a:pt x="729161" y="12351"/>
                  </a:cubicBezTo>
                  <a:cubicBezTo>
                    <a:pt x="729247" y="13919"/>
                    <a:pt x="737517" y="170942"/>
                    <a:pt x="745736" y="211551"/>
                  </a:cubicBezTo>
                  <a:cubicBezTo>
                    <a:pt x="746841" y="217002"/>
                    <a:pt x="748369" y="224300"/>
                    <a:pt x="750247" y="233158"/>
                  </a:cubicBezTo>
                  <a:cubicBezTo>
                    <a:pt x="762938" y="293437"/>
                    <a:pt x="789362" y="418871"/>
                    <a:pt x="800387" y="532935"/>
                  </a:cubicBezTo>
                  <a:cubicBezTo>
                    <a:pt x="806497" y="600512"/>
                    <a:pt x="819027" y="667352"/>
                    <a:pt x="837812" y="732554"/>
                  </a:cubicBezTo>
                  <a:cubicBezTo>
                    <a:pt x="856092" y="803494"/>
                    <a:pt x="885311" y="878827"/>
                    <a:pt x="901603" y="876832"/>
                  </a:cubicBezTo>
                  <a:cubicBezTo>
                    <a:pt x="908376" y="876017"/>
                    <a:pt x="930685" y="856029"/>
                    <a:pt x="933393" y="633184"/>
                  </a:cubicBezTo>
                  <a:cubicBezTo>
                    <a:pt x="934247" y="563279"/>
                    <a:pt x="931700" y="476752"/>
                    <a:pt x="928357" y="398396"/>
                  </a:cubicBezTo>
                  <a:cubicBezTo>
                    <a:pt x="925319" y="407803"/>
                    <a:pt x="914894" y="424217"/>
                    <a:pt x="878863" y="430876"/>
                  </a:cubicBezTo>
                  <a:cubicBezTo>
                    <a:pt x="874928" y="431601"/>
                    <a:pt x="870935" y="431962"/>
                    <a:pt x="866933" y="431962"/>
                  </a:cubicBezTo>
                  <a:cubicBezTo>
                    <a:pt x="823037" y="431962"/>
                    <a:pt x="786912" y="389108"/>
                    <a:pt x="785270" y="387125"/>
                  </a:cubicBezTo>
                  <a:cubicBezTo>
                    <a:pt x="783122" y="384546"/>
                    <a:pt x="783475" y="380713"/>
                    <a:pt x="786054" y="378565"/>
                  </a:cubicBezTo>
                  <a:cubicBezTo>
                    <a:pt x="788637" y="376417"/>
                    <a:pt x="792470" y="376770"/>
                    <a:pt x="794617" y="379349"/>
                  </a:cubicBezTo>
                  <a:cubicBezTo>
                    <a:pt x="795009" y="379827"/>
                    <a:pt x="834532" y="426674"/>
                    <a:pt x="876649" y="418906"/>
                  </a:cubicBezTo>
                  <a:cubicBezTo>
                    <a:pt x="916477" y="411550"/>
                    <a:pt x="917410" y="392435"/>
                    <a:pt x="917441" y="391624"/>
                  </a:cubicBezTo>
                  <a:cubicBezTo>
                    <a:pt x="917539" y="388312"/>
                    <a:pt x="920408" y="385529"/>
                    <a:pt x="923567" y="385635"/>
                  </a:cubicBezTo>
                  <a:cubicBezTo>
                    <a:pt x="925186" y="385635"/>
                    <a:pt x="926738" y="386282"/>
                    <a:pt x="927878" y="387434"/>
                  </a:cubicBezTo>
                  <a:cubicBezTo>
                    <a:pt x="923038" y="277415"/>
                    <a:pt x="916842" y="186153"/>
                    <a:pt x="916736" y="184578"/>
                  </a:cubicBezTo>
                  <a:lnTo>
                    <a:pt x="925029" y="100383"/>
                  </a:lnTo>
                  <a:cubicBezTo>
                    <a:pt x="925347" y="97028"/>
                    <a:pt x="928372" y="94504"/>
                    <a:pt x="931692" y="94931"/>
                  </a:cubicBezTo>
                  <a:cubicBezTo>
                    <a:pt x="935035" y="95264"/>
                    <a:pt x="937477" y="98243"/>
                    <a:pt x="937144" y="101586"/>
                  </a:cubicBezTo>
                  <a:cubicBezTo>
                    <a:pt x="937144" y="101586"/>
                    <a:pt x="937144" y="101590"/>
                    <a:pt x="937144" y="101594"/>
                  </a:cubicBezTo>
                  <a:close/>
                  <a:moveTo>
                    <a:pt x="605734" y="654168"/>
                  </a:moveTo>
                  <a:lnTo>
                    <a:pt x="731755" y="512096"/>
                  </a:lnTo>
                  <a:cubicBezTo>
                    <a:pt x="733989" y="509588"/>
                    <a:pt x="733762" y="505743"/>
                    <a:pt x="731254" y="503509"/>
                  </a:cubicBezTo>
                  <a:cubicBezTo>
                    <a:pt x="728738" y="501287"/>
                    <a:pt x="724897" y="501518"/>
                    <a:pt x="722666" y="504026"/>
                  </a:cubicBezTo>
                  <a:lnTo>
                    <a:pt x="593580" y="649543"/>
                  </a:lnTo>
                  <a:cubicBezTo>
                    <a:pt x="591769" y="651577"/>
                    <a:pt x="591534" y="654571"/>
                    <a:pt x="593004" y="656864"/>
                  </a:cubicBezTo>
                  <a:cubicBezTo>
                    <a:pt x="596923" y="662990"/>
                    <a:pt x="689650" y="807531"/>
                    <a:pt x="735275" y="857275"/>
                  </a:cubicBezTo>
                  <a:cubicBezTo>
                    <a:pt x="736427" y="858529"/>
                    <a:pt x="738054" y="859238"/>
                    <a:pt x="739759" y="859234"/>
                  </a:cubicBezTo>
                  <a:cubicBezTo>
                    <a:pt x="741283" y="859234"/>
                    <a:pt x="742749" y="858666"/>
                    <a:pt x="743874" y="857635"/>
                  </a:cubicBezTo>
                  <a:cubicBezTo>
                    <a:pt x="746347" y="855362"/>
                    <a:pt x="746512" y="851517"/>
                    <a:pt x="744242" y="849040"/>
                  </a:cubicBezTo>
                  <a:cubicBezTo>
                    <a:pt x="703407" y="804532"/>
                    <a:pt x="621093" y="677942"/>
                    <a:pt x="605734" y="654168"/>
                  </a:cubicBezTo>
                  <a:close/>
                  <a:moveTo>
                    <a:pt x="445237" y="601845"/>
                  </a:moveTo>
                  <a:cubicBezTo>
                    <a:pt x="441980" y="601120"/>
                    <a:pt x="438751" y="603177"/>
                    <a:pt x="438026" y="606434"/>
                  </a:cubicBezTo>
                  <a:cubicBezTo>
                    <a:pt x="438022" y="606462"/>
                    <a:pt x="438014" y="606485"/>
                    <a:pt x="438010" y="606513"/>
                  </a:cubicBezTo>
                  <a:lnTo>
                    <a:pt x="425468" y="664718"/>
                  </a:lnTo>
                  <a:cubicBezTo>
                    <a:pt x="424759" y="667999"/>
                    <a:pt x="426844" y="671236"/>
                    <a:pt x="430124" y="671946"/>
                  </a:cubicBezTo>
                  <a:cubicBezTo>
                    <a:pt x="430124" y="671946"/>
                    <a:pt x="430124" y="671946"/>
                    <a:pt x="430124" y="671946"/>
                  </a:cubicBezTo>
                  <a:cubicBezTo>
                    <a:pt x="430548" y="672032"/>
                    <a:pt x="430979" y="672079"/>
                    <a:pt x="431410" y="672079"/>
                  </a:cubicBezTo>
                  <a:cubicBezTo>
                    <a:pt x="434275" y="672079"/>
                    <a:pt x="436748" y="670080"/>
                    <a:pt x="437351" y="667278"/>
                  </a:cubicBezTo>
                  <a:lnTo>
                    <a:pt x="449893" y="609076"/>
                  </a:lnTo>
                  <a:cubicBezTo>
                    <a:pt x="450603" y="605795"/>
                    <a:pt x="448518" y="602558"/>
                    <a:pt x="445237" y="601845"/>
                  </a:cubicBezTo>
                  <a:close/>
                  <a:moveTo>
                    <a:pt x="236055" y="1229720"/>
                  </a:moveTo>
                  <a:cubicBezTo>
                    <a:pt x="266575" y="1231464"/>
                    <a:pt x="301931" y="1248219"/>
                    <a:pt x="334355" y="1268584"/>
                  </a:cubicBezTo>
                  <a:lnTo>
                    <a:pt x="417092" y="698491"/>
                  </a:lnTo>
                  <a:cubicBezTo>
                    <a:pt x="417606" y="695187"/>
                    <a:pt x="420667" y="692902"/>
                    <a:pt x="423979" y="693345"/>
                  </a:cubicBezTo>
                  <a:cubicBezTo>
                    <a:pt x="427302" y="693823"/>
                    <a:pt x="429607" y="696908"/>
                    <a:pt x="429125" y="700231"/>
                  </a:cubicBezTo>
                  <a:cubicBezTo>
                    <a:pt x="429125" y="700235"/>
                    <a:pt x="429125" y="700239"/>
                    <a:pt x="429125" y="700243"/>
                  </a:cubicBezTo>
                  <a:lnTo>
                    <a:pt x="391550" y="959099"/>
                  </a:lnTo>
                  <a:cubicBezTo>
                    <a:pt x="394580" y="959287"/>
                    <a:pt x="397104" y="961545"/>
                    <a:pt x="397308" y="964649"/>
                  </a:cubicBezTo>
                  <a:cubicBezTo>
                    <a:pt x="398005" y="974811"/>
                    <a:pt x="414274" y="1213878"/>
                    <a:pt x="414274" y="1247569"/>
                  </a:cubicBezTo>
                  <a:cubicBezTo>
                    <a:pt x="414274" y="1277179"/>
                    <a:pt x="410622" y="1315318"/>
                    <a:pt x="409681" y="1324631"/>
                  </a:cubicBezTo>
                  <a:cubicBezTo>
                    <a:pt x="424523" y="1337290"/>
                    <a:pt x="434279" y="1346536"/>
                    <a:pt x="435603" y="1347809"/>
                  </a:cubicBezTo>
                  <a:cubicBezTo>
                    <a:pt x="438026" y="1350130"/>
                    <a:pt x="438108" y="1353979"/>
                    <a:pt x="435784" y="1356401"/>
                  </a:cubicBezTo>
                  <a:cubicBezTo>
                    <a:pt x="435784" y="1356401"/>
                    <a:pt x="435780" y="1356405"/>
                    <a:pt x="435776" y="1356408"/>
                  </a:cubicBezTo>
                  <a:cubicBezTo>
                    <a:pt x="434631" y="1357604"/>
                    <a:pt x="433044" y="1358278"/>
                    <a:pt x="431390" y="1358278"/>
                  </a:cubicBezTo>
                  <a:cubicBezTo>
                    <a:pt x="429818" y="1358282"/>
                    <a:pt x="428310" y="1357671"/>
                    <a:pt x="427177" y="1356581"/>
                  </a:cubicBezTo>
                  <a:cubicBezTo>
                    <a:pt x="426025" y="1355476"/>
                    <a:pt x="311345" y="1246189"/>
                    <a:pt x="235353" y="1241851"/>
                  </a:cubicBezTo>
                  <a:cubicBezTo>
                    <a:pt x="160149" y="1237461"/>
                    <a:pt x="107787" y="1309365"/>
                    <a:pt x="107274" y="1310090"/>
                  </a:cubicBezTo>
                  <a:cubicBezTo>
                    <a:pt x="105306" y="1312810"/>
                    <a:pt x="101508" y="1313425"/>
                    <a:pt x="98785" y="1311462"/>
                  </a:cubicBezTo>
                  <a:cubicBezTo>
                    <a:pt x="96061" y="1309502"/>
                    <a:pt x="95437" y="1305708"/>
                    <a:pt x="97397" y="1302984"/>
                  </a:cubicBezTo>
                  <a:cubicBezTo>
                    <a:pt x="97397" y="1302980"/>
                    <a:pt x="97401" y="1302980"/>
                    <a:pt x="97401" y="1302976"/>
                  </a:cubicBezTo>
                  <a:cubicBezTo>
                    <a:pt x="99717" y="1299794"/>
                    <a:pt x="154576" y="1225393"/>
                    <a:pt x="236055" y="1229701"/>
                  </a:cubicBezTo>
                  <a:close/>
                  <a:moveTo>
                    <a:pt x="345294" y="1275702"/>
                  </a:moveTo>
                  <a:cubicBezTo>
                    <a:pt x="365193" y="1288934"/>
                    <a:pt x="383453" y="1302949"/>
                    <a:pt x="398374" y="1315193"/>
                  </a:cubicBezTo>
                  <a:cubicBezTo>
                    <a:pt x="399765" y="1300076"/>
                    <a:pt x="402113" y="1271073"/>
                    <a:pt x="402113" y="1247588"/>
                  </a:cubicBezTo>
                  <a:cubicBezTo>
                    <a:pt x="402113" y="1220757"/>
                    <a:pt x="391221" y="1055455"/>
                    <a:pt x="386918" y="991124"/>
                  </a:cubicBezTo>
                  <a:lnTo>
                    <a:pt x="345847" y="1274056"/>
                  </a:lnTo>
                  <a:cubicBezTo>
                    <a:pt x="345741" y="1274620"/>
                    <a:pt x="345557" y="1275169"/>
                    <a:pt x="345294" y="1275682"/>
                  </a:cubicBezTo>
                  <a:close/>
                  <a:moveTo>
                    <a:pt x="131374" y="1223622"/>
                  </a:moveTo>
                  <a:cubicBezTo>
                    <a:pt x="165194" y="1193055"/>
                    <a:pt x="215616" y="1189822"/>
                    <a:pt x="253061" y="1215818"/>
                  </a:cubicBezTo>
                  <a:cubicBezTo>
                    <a:pt x="255828" y="1217715"/>
                    <a:pt x="259610" y="1217022"/>
                    <a:pt x="261527" y="1214270"/>
                  </a:cubicBezTo>
                  <a:cubicBezTo>
                    <a:pt x="263427" y="1211499"/>
                    <a:pt x="262726" y="1207717"/>
                    <a:pt x="259959" y="1205812"/>
                  </a:cubicBezTo>
                  <a:cubicBezTo>
                    <a:pt x="217885" y="1176598"/>
                    <a:pt x="161231" y="1180227"/>
                    <a:pt x="123229" y="1214572"/>
                  </a:cubicBezTo>
                  <a:cubicBezTo>
                    <a:pt x="120733" y="1216814"/>
                    <a:pt x="120525" y="1220655"/>
                    <a:pt x="122763" y="1223151"/>
                  </a:cubicBezTo>
                  <a:cubicBezTo>
                    <a:pt x="122767" y="1223155"/>
                    <a:pt x="122771" y="1223159"/>
                    <a:pt x="122775" y="1223163"/>
                  </a:cubicBezTo>
                  <a:cubicBezTo>
                    <a:pt x="123927" y="1224449"/>
                    <a:pt x="125573" y="1225182"/>
                    <a:pt x="127298" y="1225178"/>
                  </a:cubicBezTo>
                  <a:cubicBezTo>
                    <a:pt x="128803" y="1225182"/>
                    <a:pt x="130253" y="1224625"/>
                    <a:pt x="131374" y="1223622"/>
                  </a:cubicBezTo>
                  <a:close/>
                  <a:moveTo>
                    <a:pt x="706836" y="1451848"/>
                  </a:moveTo>
                  <a:cubicBezTo>
                    <a:pt x="707424" y="1455152"/>
                    <a:pt x="705225" y="1458307"/>
                    <a:pt x="701925" y="1458903"/>
                  </a:cubicBezTo>
                  <a:cubicBezTo>
                    <a:pt x="692860" y="1460537"/>
                    <a:pt x="624111" y="1472722"/>
                    <a:pt x="590185" y="1472722"/>
                  </a:cubicBezTo>
                  <a:cubicBezTo>
                    <a:pt x="583805" y="1472722"/>
                    <a:pt x="578659" y="1472291"/>
                    <a:pt x="575374" y="1471276"/>
                  </a:cubicBezTo>
                  <a:cubicBezTo>
                    <a:pt x="557769" y="1465789"/>
                    <a:pt x="536753" y="1447388"/>
                    <a:pt x="524988" y="1436038"/>
                  </a:cubicBezTo>
                  <a:cubicBezTo>
                    <a:pt x="529554" y="1490332"/>
                    <a:pt x="525681" y="1534726"/>
                    <a:pt x="495451" y="1541526"/>
                  </a:cubicBezTo>
                  <a:cubicBezTo>
                    <a:pt x="493817" y="1541863"/>
                    <a:pt x="492148" y="1542035"/>
                    <a:pt x="490478" y="1542035"/>
                  </a:cubicBezTo>
                  <a:cubicBezTo>
                    <a:pt x="484916" y="1542035"/>
                    <a:pt x="477897" y="1540131"/>
                    <a:pt x="470423" y="1533382"/>
                  </a:cubicBezTo>
                  <a:cubicBezTo>
                    <a:pt x="459343" y="1523383"/>
                    <a:pt x="449842" y="1505006"/>
                    <a:pt x="442529" y="1483959"/>
                  </a:cubicBezTo>
                  <a:cubicBezTo>
                    <a:pt x="445327" y="1531383"/>
                    <a:pt x="439629" y="1568573"/>
                    <a:pt x="411633" y="1574774"/>
                  </a:cubicBezTo>
                  <a:cubicBezTo>
                    <a:pt x="410002" y="1575111"/>
                    <a:pt x="408345" y="1575279"/>
                    <a:pt x="406683" y="1575283"/>
                  </a:cubicBezTo>
                  <a:cubicBezTo>
                    <a:pt x="401121" y="1575283"/>
                    <a:pt x="394102" y="1573378"/>
                    <a:pt x="386631" y="1566629"/>
                  </a:cubicBezTo>
                  <a:cubicBezTo>
                    <a:pt x="383653" y="1563941"/>
                    <a:pt x="380819" y="1560523"/>
                    <a:pt x="378079" y="1556737"/>
                  </a:cubicBezTo>
                  <a:cubicBezTo>
                    <a:pt x="396892" y="1614057"/>
                    <a:pt x="394788" y="1646881"/>
                    <a:pt x="371942" y="1658553"/>
                  </a:cubicBezTo>
                  <a:cubicBezTo>
                    <a:pt x="368528" y="1660278"/>
                    <a:pt x="364754" y="1661171"/>
                    <a:pt x="360929" y="1661167"/>
                  </a:cubicBezTo>
                  <a:cubicBezTo>
                    <a:pt x="356676" y="1661167"/>
                    <a:pt x="351702" y="1660113"/>
                    <a:pt x="346035" y="1657197"/>
                  </a:cubicBezTo>
                  <a:cubicBezTo>
                    <a:pt x="338588" y="1653352"/>
                    <a:pt x="330946" y="1646666"/>
                    <a:pt x="323495" y="1638329"/>
                  </a:cubicBezTo>
                  <a:cubicBezTo>
                    <a:pt x="331965" y="1668759"/>
                    <a:pt x="332466" y="1693380"/>
                    <a:pt x="314026" y="1702489"/>
                  </a:cubicBezTo>
                  <a:cubicBezTo>
                    <a:pt x="311302" y="1703833"/>
                    <a:pt x="308304" y="1704527"/>
                    <a:pt x="305266" y="1704515"/>
                  </a:cubicBezTo>
                  <a:cubicBezTo>
                    <a:pt x="301809" y="1704515"/>
                    <a:pt x="297757" y="1703653"/>
                    <a:pt x="293163" y="1701250"/>
                  </a:cubicBezTo>
                  <a:cubicBezTo>
                    <a:pt x="266904" y="1687533"/>
                    <a:pt x="237717" y="1629527"/>
                    <a:pt x="233315" y="1600347"/>
                  </a:cubicBezTo>
                  <a:cubicBezTo>
                    <a:pt x="231591" y="1589687"/>
                    <a:pt x="235483" y="1578889"/>
                    <a:pt x="243608" y="1571775"/>
                  </a:cubicBezTo>
                  <a:cubicBezTo>
                    <a:pt x="246864" y="1569040"/>
                    <a:pt x="250541" y="1566849"/>
                    <a:pt x="254499" y="1565289"/>
                  </a:cubicBezTo>
                  <a:cubicBezTo>
                    <a:pt x="262420" y="1562208"/>
                    <a:pt x="271129" y="1561812"/>
                    <a:pt x="279297" y="1564160"/>
                  </a:cubicBezTo>
                  <a:cubicBezTo>
                    <a:pt x="273061" y="1548937"/>
                    <a:pt x="268605" y="1534530"/>
                    <a:pt x="266931" y="1523317"/>
                  </a:cubicBezTo>
                  <a:cubicBezTo>
                    <a:pt x="264494" y="1509744"/>
                    <a:pt x="269432" y="1495897"/>
                    <a:pt x="279908" y="1486930"/>
                  </a:cubicBezTo>
                  <a:cubicBezTo>
                    <a:pt x="283984" y="1483544"/>
                    <a:pt x="288570" y="1480820"/>
                    <a:pt x="293493" y="1478860"/>
                  </a:cubicBezTo>
                  <a:cubicBezTo>
                    <a:pt x="314908" y="1470335"/>
                    <a:pt x="338565" y="1477657"/>
                    <a:pt x="352047" y="1494984"/>
                  </a:cubicBezTo>
                  <a:cubicBezTo>
                    <a:pt x="344667" y="1466440"/>
                    <a:pt x="341246" y="1436664"/>
                    <a:pt x="343170" y="1417683"/>
                  </a:cubicBezTo>
                  <a:cubicBezTo>
                    <a:pt x="344197" y="1403969"/>
                    <a:pt x="352392" y="1391824"/>
                    <a:pt x="364726" y="1385741"/>
                  </a:cubicBezTo>
                  <a:cubicBezTo>
                    <a:pt x="369371" y="1383565"/>
                    <a:pt x="374321" y="1382111"/>
                    <a:pt x="379404" y="1381430"/>
                  </a:cubicBezTo>
                  <a:cubicBezTo>
                    <a:pt x="398217" y="1378898"/>
                    <a:pt x="415932" y="1387336"/>
                    <a:pt x="426546" y="1401653"/>
                  </a:cubicBezTo>
                  <a:cubicBezTo>
                    <a:pt x="426303" y="1395911"/>
                    <a:pt x="426440" y="1390162"/>
                    <a:pt x="426957" y="1384439"/>
                  </a:cubicBezTo>
                  <a:cubicBezTo>
                    <a:pt x="428035" y="1370730"/>
                    <a:pt x="436191" y="1358576"/>
                    <a:pt x="448471" y="1352383"/>
                  </a:cubicBezTo>
                  <a:cubicBezTo>
                    <a:pt x="453178" y="1350192"/>
                    <a:pt x="458191" y="1348735"/>
                    <a:pt x="463340" y="1348060"/>
                  </a:cubicBezTo>
                  <a:cubicBezTo>
                    <a:pt x="476615" y="1346281"/>
                    <a:pt x="490055" y="1349887"/>
                    <a:pt x="500656" y="1358070"/>
                  </a:cubicBezTo>
                  <a:cubicBezTo>
                    <a:pt x="511293" y="1366199"/>
                    <a:pt x="518246" y="1378239"/>
                    <a:pt x="519963" y="1391518"/>
                  </a:cubicBezTo>
                  <a:cubicBezTo>
                    <a:pt x="521139" y="1400242"/>
                    <a:pt x="522228" y="1408896"/>
                    <a:pt x="523173" y="1417385"/>
                  </a:cubicBezTo>
                  <a:cubicBezTo>
                    <a:pt x="523773" y="1417683"/>
                    <a:pt x="524317" y="1418083"/>
                    <a:pt x="524788" y="1418561"/>
                  </a:cubicBezTo>
                  <a:cubicBezTo>
                    <a:pt x="525109" y="1418906"/>
                    <a:pt x="556605" y="1452706"/>
                    <a:pt x="578961" y="1459663"/>
                  </a:cubicBezTo>
                  <a:cubicBezTo>
                    <a:pt x="592486" y="1463818"/>
                    <a:pt x="660220" y="1454059"/>
                    <a:pt x="699766" y="1446941"/>
                  </a:cubicBezTo>
                  <a:cubicBezTo>
                    <a:pt x="703070" y="1446365"/>
                    <a:pt x="706229" y="1448552"/>
                    <a:pt x="706848" y="1451848"/>
                  </a:cubicBezTo>
                  <a:close/>
                  <a:moveTo>
                    <a:pt x="298443" y="1602926"/>
                  </a:moveTo>
                  <a:cubicBezTo>
                    <a:pt x="294610" y="1596334"/>
                    <a:pt x="290996" y="1589561"/>
                    <a:pt x="287665" y="1582738"/>
                  </a:cubicBezTo>
                  <a:cubicBezTo>
                    <a:pt x="282616" y="1577776"/>
                    <a:pt x="275934" y="1574738"/>
                    <a:pt x="268832" y="1574738"/>
                  </a:cubicBezTo>
                  <a:cubicBezTo>
                    <a:pt x="265462" y="1574742"/>
                    <a:pt x="262118" y="1575377"/>
                    <a:pt x="258983" y="1576616"/>
                  </a:cubicBezTo>
                  <a:cubicBezTo>
                    <a:pt x="256279" y="1577678"/>
                    <a:pt x="253762" y="1579171"/>
                    <a:pt x="251536" y="1581037"/>
                  </a:cubicBezTo>
                  <a:cubicBezTo>
                    <a:pt x="246618" y="1585391"/>
                    <a:pt x="244286" y="1591968"/>
                    <a:pt x="245363" y="1598446"/>
                  </a:cubicBezTo>
                  <a:cubicBezTo>
                    <a:pt x="249318" y="1624678"/>
                    <a:pt x="276675" y="1678906"/>
                    <a:pt x="298823" y="1690480"/>
                  </a:cubicBezTo>
                  <a:cubicBezTo>
                    <a:pt x="304702" y="1693549"/>
                    <a:pt x="307681" y="1692071"/>
                    <a:pt x="308660" y="1691585"/>
                  </a:cubicBezTo>
                  <a:cubicBezTo>
                    <a:pt x="326356" y="1682845"/>
                    <a:pt x="312776" y="1639407"/>
                    <a:pt x="298439" y="1602926"/>
                  </a:cubicBezTo>
                  <a:close/>
                  <a:moveTo>
                    <a:pt x="348030" y="1511747"/>
                  </a:moveTo>
                  <a:cubicBezTo>
                    <a:pt x="348010" y="1511708"/>
                    <a:pt x="347995" y="1511669"/>
                    <a:pt x="347983" y="1511629"/>
                  </a:cubicBezTo>
                  <a:cubicBezTo>
                    <a:pt x="342128" y="1497014"/>
                    <a:pt x="327967" y="1487432"/>
                    <a:pt x="312223" y="1487432"/>
                  </a:cubicBezTo>
                  <a:cubicBezTo>
                    <a:pt x="307359" y="1487435"/>
                    <a:pt x="302538" y="1488364"/>
                    <a:pt x="298023" y="1490175"/>
                  </a:cubicBezTo>
                  <a:cubicBezTo>
                    <a:pt x="294304" y="1491653"/>
                    <a:pt x="290839" y="1493702"/>
                    <a:pt x="287755" y="1496250"/>
                  </a:cubicBezTo>
                  <a:cubicBezTo>
                    <a:pt x="280571" y="1502446"/>
                    <a:pt x="277216" y="1511986"/>
                    <a:pt x="278932" y="1521314"/>
                  </a:cubicBezTo>
                  <a:cubicBezTo>
                    <a:pt x="281045" y="1535447"/>
                    <a:pt x="288143" y="1555463"/>
                    <a:pt x="297769" y="1575483"/>
                  </a:cubicBezTo>
                  <a:cubicBezTo>
                    <a:pt x="300994" y="1578959"/>
                    <a:pt x="303554" y="1582996"/>
                    <a:pt x="305321" y="1587394"/>
                  </a:cubicBezTo>
                  <a:cubicBezTo>
                    <a:pt x="306662" y="1590663"/>
                    <a:pt x="307967" y="1593919"/>
                    <a:pt x="309241" y="1597169"/>
                  </a:cubicBezTo>
                  <a:cubicBezTo>
                    <a:pt x="322323" y="1619654"/>
                    <a:pt x="337687" y="1639219"/>
                    <a:pt x="351601" y="1646387"/>
                  </a:cubicBezTo>
                  <a:cubicBezTo>
                    <a:pt x="357409" y="1649390"/>
                    <a:pt x="362261" y="1649813"/>
                    <a:pt x="366400" y="1647716"/>
                  </a:cubicBezTo>
                  <a:cubicBezTo>
                    <a:pt x="387733" y="1636840"/>
                    <a:pt x="381544" y="1591090"/>
                    <a:pt x="348026" y="1511747"/>
                  </a:cubicBezTo>
                  <a:close/>
                  <a:moveTo>
                    <a:pt x="424147" y="1426435"/>
                  </a:moveTo>
                  <a:lnTo>
                    <a:pt x="424147" y="1426392"/>
                  </a:lnTo>
                  <a:cubicBezTo>
                    <a:pt x="421564" y="1407391"/>
                    <a:pt x="405362" y="1393203"/>
                    <a:pt x="386185" y="1393156"/>
                  </a:cubicBezTo>
                  <a:cubicBezTo>
                    <a:pt x="384472" y="1393156"/>
                    <a:pt x="382759" y="1393270"/>
                    <a:pt x="381062" y="1393497"/>
                  </a:cubicBezTo>
                  <a:cubicBezTo>
                    <a:pt x="377237" y="1394011"/>
                    <a:pt x="373514" y="1395100"/>
                    <a:pt x="370013" y="1396727"/>
                  </a:cubicBezTo>
                  <a:cubicBezTo>
                    <a:pt x="361571" y="1400948"/>
                    <a:pt x="355986" y="1409315"/>
                    <a:pt x="355324" y="1418730"/>
                  </a:cubicBezTo>
                  <a:cubicBezTo>
                    <a:pt x="351710" y="1454431"/>
                    <a:pt x="369512" y="1534773"/>
                    <a:pt x="394807" y="1557603"/>
                  </a:cubicBezTo>
                  <a:cubicBezTo>
                    <a:pt x="399820" y="1562122"/>
                    <a:pt x="404523" y="1563823"/>
                    <a:pt x="409117" y="1562882"/>
                  </a:cubicBezTo>
                  <a:cubicBezTo>
                    <a:pt x="438915" y="1556286"/>
                    <a:pt x="431986" y="1481850"/>
                    <a:pt x="424147" y="1426435"/>
                  </a:cubicBezTo>
                  <a:close/>
                  <a:moveTo>
                    <a:pt x="507942" y="1393148"/>
                  </a:moveTo>
                  <a:lnTo>
                    <a:pt x="507942" y="1393125"/>
                  </a:lnTo>
                  <a:cubicBezTo>
                    <a:pt x="506645" y="1383040"/>
                    <a:pt x="501366" y="1373893"/>
                    <a:pt x="493280" y="1367724"/>
                  </a:cubicBezTo>
                  <a:cubicBezTo>
                    <a:pt x="486621" y="1362578"/>
                    <a:pt x="478442" y="1359787"/>
                    <a:pt x="470027" y="1359791"/>
                  </a:cubicBezTo>
                  <a:cubicBezTo>
                    <a:pt x="468330" y="1359791"/>
                    <a:pt x="466637" y="1359905"/>
                    <a:pt x="464955" y="1360128"/>
                  </a:cubicBezTo>
                  <a:cubicBezTo>
                    <a:pt x="461095" y="1360630"/>
                    <a:pt x="457332" y="1361715"/>
                    <a:pt x="453797" y="1363354"/>
                  </a:cubicBezTo>
                  <a:cubicBezTo>
                    <a:pt x="445378" y="1367673"/>
                    <a:pt x="439817" y="1376068"/>
                    <a:pt x="439119" y="1385506"/>
                  </a:cubicBezTo>
                  <a:cubicBezTo>
                    <a:pt x="435505" y="1421191"/>
                    <a:pt x="453303" y="1501518"/>
                    <a:pt x="478602" y="1524359"/>
                  </a:cubicBezTo>
                  <a:cubicBezTo>
                    <a:pt x="483599" y="1528867"/>
                    <a:pt x="488197" y="1530603"/>
                    <a:pt x="492924" y="1529639"/>
                  </a:cubicBezTo>
                  <a:cubicBezTo>
                    <a:pt x="521680" y="1523164"/>
                    <a:pt x="516059" y="1453294"/>
                    <a:pt x="507923" y="1393148"/>
                  </a:cubicBezTo>
                  <a:close/>
                  <a:moveTo>
                    <a:pt x="667424" y="1525175"/>
                  </a:moveTo>
                  <a:cubicBezTo>
                    <a:pt x="666761" y="1525339"/>
                    <a:pt x="600462" y="1541792"/>
                    <a:pt x="554888" y="1550184"/>
                  </a:cubicBezTo>
                  <a:cubicBezTo>
                    <a:pt x="509463" y="1558563"/>
                    <a:pt x="460154" y="1562612"/>
                    <a:pt x="459649" y="1562647"/>
                  </a:cubicBezTo>
                  <a:cubicBezTo>
                    <a:pt x="457979" y="1562784"/>
                    <a:pt x="456442" y="1563604"/>
                    <a:pt x="455396" y="1564909"/>
                  </a:cubicBezTo>
                  <a:cubicBezTo>
                    <a:pt x="446601" y="1575859"/>
                    <a:pt x="419844" y="1604282"/>
                    <a:pt x="401799" y="1604282"/>
                  </a:cubicBezTo>
                  <a:cubicBezTo>
                    <a:pt x="398440" y="1604286"/>
                    <a:pt x="395716" y="1607006"/>
                    <a:pt x="395713" y="1610365"/>
                  </a:cubicBezTo>
                  <a:cubicBezTo>
                    <a:pt x="395716" y="1613724"/>
                    <a:pt x="398440" y="1616444"/>
                    <a:pt x="401799" y="1616448"/>
                  </a:cubicBezTo>
                  <a:cubicBezTo>
                    <a:pt x="426436" y="1616448"/>
                    <a:pt x="455431" y="1583863"/>
                    <a:pt x="463211" y="1574558"/>
                  </a:cubicBezTo>
                  <a:cubicBezTo>
                    <a:pt x="474040" y="1573594"/>
                    <a:pt x="517016" y="1569534"/>
                    <a:pt x="557079" y="1562153"/>
                  </a:cubicBezTo>
                  <a:cubicBezTo>
                    <a:pt x="603029" y="1553688"/>
                    <a:pt x="669673" y="1537148"/>
                    <a:pt x="670347" y="1536983"/>
                  </a:cubicBezTo>
                  <a:cubicBezTo>
                    <a:pt x="673608" y="1536168"/>
                    <a:pt x="675592" y="1532868"/>
                    <a:pt x="674780" y="1529607"/>
                  </a:cubicBezTo>
                  <a:cubicBezTo>
                    <a:pt x="673985" y="1526358"/>
                    <a:pt x="670704" y="1524367"/>
                    <a:pt x="667455" y="1525163"/>
                  </a:cubicBezTo>
                  <a:cubicBezTo>
                    <a:pt x="667439" y="1525167"/>
                    <a:pt x="667420" y="1525171"/>
                    <a:pt x="667404" y="1525175"/>
                  </a:cubicBezTo>
                  <a:close/>
                  <a:moveTo>
                    <a:pt x="1498132" y="871600"/>
                  </a:moveTo>
                  <a:cubicBezTo>
                    <a:pt x="1492093" y="855507"/>
                    <a:pt x="1349657" y="476991"/>
                    <a:pt x="1307171" y="434631"/>
                  </a:cubicBezTo>
                  <a:cubicBezTo>
                    <a:pt x="1265113" y="392694"/>
                    <a:pt x="1062021" y="268651"/>
                    <a:pt x="1053399" y="263392"/>
                  </a:cubicBezTo>
                  <a:cubicBezTo>
                    <a:pt x="1051251" y="262082"/>
                    <a:pt x="1048519" y="262239"/>
                    <a:pt x="1046536" y="263783"/>
                  </a:cubicBezTo>
                  <a:lnTo>
                    <a:pt x="1028687" y="202677"/>
                  </a:lnTo>
                  <a:cubicBezTo>
                    <a:pt x="1028099" y="199906"/>
                    <a:pt x="1013524" y="134618"/>
                    <a:pt x="962412" y="112811"/>
                  </a:cubicBezTo>
                  <a:cubicBezTo>
                    <a:pt x="959323" y="111494"/>
                    <a:pt x="955749" y="112933"/>
                    <a:pt x="954432" y="116021"/>
                  </a:cubicBezTo>
                  <a:cubicBezTo>
                    <a:pt x="953119" y="119113"/>
                    <a:pt x="954553" y="122684"/>
                    <a:pt x="957642" y="124005"/>
                  </a:cubicBezTo>
                  <a:cubicBezTo>
                    <a:pt x="1002910" y="143323"/>
                    <a:pt x="1016679" y="204629"/>
                    <a:pt x="1016910" y="205668"/>
                  </a:cubicBezTo>
                  <a:lnTo>
                    <a:pt x="1090515" y="457762"/>
                  </a:lnTo>
                  <a:lnTo>
                    <a:pt x="1004489" y="485061"/>
                  </a:lnTo>
                  <a:cubicBezTo>
                    <a:pt x="1002322" y="485754"/>
                    <a:pt x="1000719" y="487596"/>
                    <a:pt x="1000335" y="489838"/>
                  </a:cubicBezTo>
                  <a:cubicBezTo>
                    <a:pt x="999947" y="492080"/>
                    <a:pt x="1000848" y="494349"/>
                    <a:pt x="1002663" y="495717"/>
                  </a:cubicBezTo>
                  <a:lnTo>
                    <a:pt x="1116069" y="581080"/>
                  </a:lnTo>
                  <a:lnTo>
                    <a:pt x="1050502" y="830784"/>
                  </a:lnTo>
                  <a:cubicBezTo>
                    <a:pt x="1049640" y="834033"/>
                    <a:pt x="1051576" y="837365"/>
                    <a:pt x="1054825" y="838227"/>
                  </a:cubicBezTo>
                  <a:cubicBezTo>
                    <a:pt x="1054829" y="838227"/>
                    <a:pt x="1054833" y="838231"/>
                    <a:pt x="1054837" y="838231"/>
                  </a:cubicBezTo>
                  <a:cubicBezTo>
                    <a:pt x="1055343" y="838360"/>
                    <a:pt x="1055860" y="838427"/>
                    <a:pt x="1056381" y="838427"/>
                  </a:cubicBezTo>
                  <a:cubicBezTo>
                    <a:pt x="1059144" y="838427"/>
                    <a:pt x="1061563" y="836561"/>
                    <a:pt x="1062260" y="833888"/>
                  </a:cubicBezTo>
                  <a:lnTo>
                    <a:pt x="1128865" y="580230"/>
                  </a:lnTo>
                  <a:cubicBezTo>
                    <a:pt x="1129496" y="577843"/>
                    <a:pt x="1128618" y="575315"/>
                    <a:pt x="1126647" y="573829"/>
                  </a:cubicBezTo>
                  <a:lnTo>
                    <a:pt x="1019406" y="493091"/>
                  </a:lnTo>
                  <a:lnTo>
                    <a:pt x="1099855" y="467561"/>
                  </a:lnTo>
                  <a:cubicBezTo>
                    <a:pt x="1103002" y="466561"/>
                    <a:pt x="1104781" y="463234"/>
                    <a:pt x="1103864" y="460059"/>
                  </a:cubicBezTo>
                  <a:lnTo>
                    <a:pt x="1049977" y="275553"/>
                  </a:lnTo>
                  <a:cubicBezTo>
                    <a:pt x="1075406" y="291140"/>
                    <a:pt x="1260194" y="404961"/>
                    <a:pt x="1298576" y="443230"/>
                  </a:cubicBezTo>
                  <a:cubicBezTo>
                    <a:pt x="1339212" y="483732"/>
                    <a:pt x="1485261" y="871949"/>
                    <a:pt x="1486731" y="875864"/>
                  </a:cubicBezTo>
                  <a:cubicBezTo>
                    <a:pt x="1487623" y="878239"/>
                    <a:pt x="1489894" y="879807"/>
                    <a:pt x="1492430" y="879807"/>
                  </a:cubicBezTo>
                  <a:cubicBezTo>
                    <a:pt x="1493162" y="879803"/>
                    <a:pt x="1493888" y="879674"/>
                    <a:pt x="1494574" y="879415"/>
                  </a:cubicBezTo>
                  <a:cubicBezTo>
                    <a:pt x="1497705" y="878231"/>
                    <a:pt x="1499294" y="874739"/>
                    <a:pt x="1498132" y="871600"/>
                  </a:cubicBezTo>
                  <a:close/>
                  <a:moveTo>
                    <a:pt x="1249616" y="542925"/>
                  </a:moveTo>
                  <a:cubicBezTo>
                    <a:pt x="1246288" y="543388"/>
                    <a:pt x="1243964" y="546461"/>
                    <a:pt x="1244423" y="549788"/>
                  </a:cubicBezTo>
                  <a:lnTo>
                    <a:pt x="1291588" y="890377"/>
                  </a:lnTo>
                  <a:cubicBezTo>
                    <a:pt x="1292003" y="893384"/>
                    <a:pt x="1294570" y="895622"/>
                    <a:pt x="1297604" y="895625"/>
                  </a:cubicBezTo>
                  <a:cubicBezTo>
                    <a:pt x="1297886" y="895625"/>
                    <a:pt x="1298168" y="895606"/>
                    <a:pt x="1298447" y="895571"/>
                  </a:cubicBezTo>
                  <a:cubicBezTo>
                    <a:pt x="1301774" y="895108"/>
                    <a:pt x="1304098" y="892039"/>
                    <a:pt x="1303644" y="888712"/>
                  </a:cubicBezTo>
                  <a:lnTo>
                    <a:pt x="1256479" y="548123"/>
                  </a:lnTo>
                  <a:cubicBezTo>
                    <a:pt x="1255977" y="544819"/>
                    <a:pt x="1252935" y="542510"/>
                    <a:pt x="1249616" y="542925"/>
                  </a:cubicBezTo>
                  <a:close/>
                  <a:moveTo>
                    <a:pt x="498673" y="718637"/>
                  </a:moveTo>
                  <a:cubicBezTo>
                    <a:pt x="495804" y="716900"/>
                    <a:pt x="492073" y="717810"/>
                    <a:pt x="490321" y="720667"/>
                  </a:cubicBezTo>
                  <a:lnTo>
                    <a:pt x="408780" y="854516"/>
                  </a:lnTo>
                  <a:cubicBezTo>
                    <a:pt x="407251" y="857036"/>
                    <a:pt x="407745" y="860289"/>
                    <a:pt x="409955" y="862241"/>
                  </a:cubicBezTo>
                  <a:cubicBezTo>
                    <a:pt x="411068" y="863224"/>
                    <a:pt x="412499" y="863765"/>
                    <a:pt x="413984" y="863765"/>
                  </a:cubicBezTo>
                  <a:cubicBezTo>
                    <a:pt x="415356" y="863769"/>
                    <a:pt x="416685" y="863307"/>
                    <a:pt x="417759" y="862456"/>
                  </a:cubicBezTo>
                  <a:lnTo>
                    <a:pt x="486856" y="807754"/>
                  </a:lnTo>
                  <a:cubicBezTo>
                    <a:pt x="489490" y="805677"/>
                    <a:pt x="489937" y="801859"/>
                    <a:pt x="487864" y="799226"/>
                  </a:cubicBezTo>
                  <a:cubicBezTo>
                    <a:pt x="487856" y="799222"/>
                    <a:pt x="487852" y="799214"/>
                    <a:pt x="487848" y="799210"/>
                  </a:cubicBezTo>
                  <a:cubicBezTo>
                    <a:pt x="485771" y="796580"/>
                    <a:pt x="481953" y="796129"/>
                    <a:pt x="479320" y="798207"/>
                  </a:cubicBezTo>
                  <a:cubicBezTo>
                    <a:pt x="479320" y="798211"/>
                    <a:pt x="479316" y="798211"/>
                    <a:pt x="479312" y="798215"/>
                  </a:cubicBezTo>
                  <a:lnTo>
                    <a:pt x="436850" y="831823"/>
                  </a:lnTo>
                  <a:lnTo>
                    <a:pt x="500700" y="727000"/>
                  </a:lnTo>
                  <a:cubicBezTo>
                    <a:pt x="502451" y="724139"/>
                    <a:pt x="501554" y="720400"/>
                    <a:pt x="498689" y="718648"/>
                  </a:cubicBezTo>
                  <a:cubicBezTo>
                    <a:pt x="498685" y="718644"/>
                    <a:pt x="498681" y="718641"/>
                    <a:pt x="498673" y="7186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solidFill>
              <a:srgbClr val="C0756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5"/>
            <p:cNvSpPr/>
            <p:nvPr/>
          </p:nvSpPr>
          <p:spPr>
            <a:xfrm>
              <a:off x="5566916" y="3087136"/>
              <a:ext cx="553746" cy="805644"/>
            </a:xfrm>
            <a:custGeom>
              <a:avLst/>
              <a:gdLst/>
              <a:ahLst/>
              <a:cxnLst/>
              <a:rect l="l" t="t" r="r" b="b"/>
              <a:pathLst>
                <a:path w="553746" h="805644" extrusionOk="0">
                  <a:moveTo>
                    <a:pt x="158921" y="42129"/>
                  </a:moveTo>
                  <a:cubicBezTo>
                    <a:pt x="158921" y="42129"/>
                    <a:pt x="38108" y="112755"/>
                    <a:pt x="29826" y="216750"/>
                  </a:cubicBezTo>
                  <a:cubicBezTo>
                    <a:pt x="25836" y="285336"/>
                    <a:pt x="32867" y="354117"/>
                    <a:pt x="50653" y="420477"/>
                  </a:cubicBezTo>
                  <a:cubicBezTo>
                    <a:pt x="50653" y="420477"/>
                    <a:pt x="13028" y="387233"/>
                    <a:pt x="9003" y="462123"/>
                  </a:cubicBezTo>
                  <a:cubicBezTo>
                    <a:pt x="4977" y="537014"/>
                    <a:pt x="67334" y="595098"/>
                    <a:pt x="92292" y="595098"/>
                  </a:cubicBezTo>
                  <a:lnTo>
                    <a:pt x="117376" y="595098"/>
                  </a:lnTo>
                  <a:cubicBezTo>
                    <a:pt x="117376" y="595098"/>
                    <a:pt x="172952" y="709252"/>
                    <a:pt x="239690" y="763323"/>
                  </a:cubicBezTo>
                  <a:cubicBezTo>
                    <a:pt x="306428" y="817394"/>
                    <a:pt x="371532" y="819762"/>
                    <a:pt x="417322" y="803089"/>
                  </a:cubicBezTo>
                  <a:cubicBezTo>
                    <a:pt x="463111" y="786416"/>
                    <a:pt x="550685" y="711627"/>
                    <a:pt x="559084" y="611783"/>
                  </a:cubicBezTo>
                  <a:cubicBezTo>
                    <a:pt x="567483" y="511938"/>
                    <a:pt x="559084" y="345582"/>
                    <a:pt x="550681" y="241712"/>
                  </a:cubicBezTo>
                  <a:cubicBezTo>
                    <a:pt x="542278" y="137842"/>
                    <a:pt x="521576" y="62826"/>
                    <a:pt x="409048" y="25444"/>
                  </a:cubicBezTo>
                  <a:cubicBezTo>
                    <a:pt x="296520" y="-11939"/>
                    <a:pt x="217244" y="12898"/>
                    <a:pt x="158921" y="4212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5"/>
            <p:cNvSpPr/>
            <p:nvPr/>
          </p:nvSpPr>
          <p:spPr>
            <a:xfrm>
              <a:off x="5566916" y="3246872"/>
              <a:ext cx="289969" cy="632002"/>
            </a:xfrm>
            <a:custGeom>
              <a:avLst/>
              <a:gdLst/>
              <a:ahLst/>
              <a:cxnLst/>
              <a:rect l="l" t="t" r="r" b="b"/>
              <a:pathLst>
                <a:path w="289969" h="632002" extrusionOk="0">
                  <a:moveTo>
                    <a:pt x="50653" y="260740"/>
                  </a:moveTo>
                  <a:cubicBezTo>
                    <a:pt x="50653" y="260740"/>
                    <a:pt x="13028" y="227496"/>
                    <a:pt x="9003" y="302386"/>
                  </a:cubicBezTo>
                  <a:cubicBezTo>
                    <a:pt x="4977" y="377277"/>
                    <a:pt x="67334" y="435361"/>
                    <a:pt x="92292" y="435361"/>
                  </a:cubicBezTo>
                  <a:lnTo>
                    <a:pt x="117376" y="435361"/>
                  </a:lnTo>
                  <a:cubicBezTo>
                    <a:pt x="117376" y="435361"/>
                    <a:pt x="172952" y="549390"/>
                    <a:pt x="239690" y="603586"/>
                  </a:cubicBezTo>
                  <a:lnTo>
                    <a:pt x="268301" y="623281"/>
                  </a:lnTo>
                  <a:cubicBezTo>
                    <a:pt x="278045" y="629168"/>
                    <a:pt x="288239" y="634279"/>
                    <a:pt x="298786" y="638566"/>
                  </a:cubicBezTo>
                  <a:cubicBezTo>
                    <a:pt x="276332" y="610966"/>
                    <a:pt x="227532" y="547364"/>
                    <a:pt x="204573" y="490161"/>
                  </a:cubicBezTo>
                  <a:cubicBezTo>
                    <a:pt x="174218" y="414910"/>
                    <a:pt x="166947" y="255950"/>
                    <a:pt x="174218" y="153962"/>
                  </a:cubicBezTo>
                  <a:cubicBezTo>
                    <a:pt x="181488" y="51973"/>
                    <a:pt x="234807" y="10326"/>
                    <a:pt x="234807" y="10326"/>
                  </a:cubicBezTo>
                  <a:lnTo>
                    <a:pt x="159556" y="6564"/>
                  </a:lnTo>
                  <a:cubicBezTo>
                    <a:pt x="148389" y="6564"/>
                    <a:pt x="90058" y="93373"/>
                    <a:pt x="30845" y="143176"/>
                  </a:cubicBezTo>
                  <a:close/>
                </a:path>
              </a:pathLst>
            </a:custGeom>
            <a:solidFill>
              <a:srgbClr val="A05B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5"/>
            <p:cNvSpPr/>
            <p:nvPr/>
          </p:nvSpPr>
          <p:spPr>
            <a:xfrm>
              <a:off x="5560812" y="3081224"/>
              <a:ext cx="565886" cy="817463"/>
            </a:xfrm>
            <a:custGeom>
              <a:avLst/>
              <a:gdLst/>
              <a:ahLst/>
              <a:cxnLst/>
              <a:rect l="l" t="t" r="r" b="b"/>
              <a:pathLst>
                <a:path w="565886" h="817463" extrusionOk="0">
                  <a:moveTo>
                    <a:pt x="370825" y="824027"/>
                  </a:moveTo>
                  <a:cubicBezTo>
                    <a:pt x="336084" y="824027"/>
                    <a:pt x="290683" y="813422"/>
                    <a:pt x="241973" y="773962"/>
                  </a:cubicBezTo>
                  <a:cubicBezTo>
                    <a:pt x="180659" y="724288"/>
                    <a:pt x="129720" y="626921"/>
                    <a:pt x="119722" y="607093"/>
                  </a:cubicBezTo>
                  <a:lnTo>
                    <a:pt x="98397" y="607093"/>
                  </a:lnTo>
                  <a:cubicBezTo>
                    <a:pt x="86082" y="607093"/>
                    <a:pt x="68343" y="596440"/>
                    <a:pt x="52090" y="579289"/>
                  </a:cubicBezTo>
                  <a:cubicBezTo>
                    <a:pt x="38121" y="564572"/>
                    <a:pt x="5991" y="524223"/>
                    <a:pt x="9016" y="467710"/>
                  </a:cubicBezTo>
                  <a:cubicBezTo>
                    <a:pt x="10643" y="437433"/>
                    <a:pt x="17749" y="420063"/>
                    <a:pt x="30761" y="414619"/>
                  </a:cubicBezTo>
                  <a:cubicBezTo>
                    <a:pt x="36554" y="412185"/>
                    <a:pt x="42386" y="412714"/>
                    <a:pt x="47371" y="414313"/>
                  </a:cubicBezTo>
                  <a:cubicBezTo>
                    <a:pt x="31988" y="351543"/>
                    <a:pt x="26077" y="286824"/>
                    <a:pt x="29840" y="222305"/>
                  </a:cubicBezTo>
                  <a:cubicBezTo>
                    <a:pt x="38294" y="116233"/>
                    <a:pt x="156892" y="45736"/>
                    <a:pt x="161921" y="42800"/>
                  </a:cubicBezTo>
                  <a:cubicBezTo>
                    <a:pt x="162042" y="42730"/>
                    <a:pt x="162152" y="42671"/>
                    <a:pt x="162274" y="42608"/>
                  </a:cubicBezTo>
                  <a:cubicBezTo>
                    <a:pt x="214636" y="16372"/>
                    <a:pt x="298012" y="-13979"/>
                    <a:pt x="417065" y="25595"/>
                  </a:cubicBezTo>
                  <a:cubicBezTo>
                    <a:pt x="538564" y="65964"/>
                    <a:pt x="554959" y="149810"/>
                    <a:pt x="562837" y="247138"/>
                  </a:cubicBezTo>
                  <a:cubicBezTo>
                    <a:pt x="571792" y="357898"/>
                    <a:pt x="579372" y="521538"/>
                    <a:pt x="571240" y="618208"/>
                  </a:cubicBezTo>
                  <a:cubicBezTo>
                    <a:pt x="562445" y="722768"/>
                    <a:pt x="471983" y="797791"/>
                    <a:pt x="425507" y="814719"/>
                  </a:cubicBezTo>
                  <a:cubicBezTo>
                    <a:pt x="414169" y="818854"/>
                    <a:pt x="395089" y="824027"/>
                    <a:pt x="370825" y="824027"/>
                  </a:cubicBezTo>
                  <a:close/>
                  <a:moveTo>
                    <a:pt x="39215" y="425122"/>
                  </a:moveTo>
                  <a:cubicBezTo>
                    <a:pt x="37925" y="425110"/>
                    <a:pt x="36648" y="425358"/>
                    <a:pt x="35456" y="425851"/>
                  </a:cubicBezTo>
                  <a:cubicBezTo>
                    <a:pt x="30874" y="427788"/>
                    <a:pt x="22934" y="435889"/>
                    <a:pt x="21194" y="468360"/>
                  </a:cubicBezTo>
                  <a:cubicBezTo>
                    <a:pt x="19273" y="504297"/>
                    <a:pt x="34127" y="542636"/>
                    <a:pt x="60936" y="570925"/>
                  </a:cubicBezTo>
                  <a:cubicBezTo>
                    <a:pt x="76582" y="587414"/>
                    <a:pt x="91330" y="594927"/>
                    <a:pt x="98424" y="594927"/>
                  </a:cubicBezTo>
                  <a:lnTo>
                    <a:pt x="123508" y="594927"/>
                  </a:lnTo>
                  <a:cubicBezTo>
                    <a:pt x="125832" y="594929"/>
                    <a:pt x="127956" y="596257"/>
                    <a:pt x="128971" y="598349"/>
                  </a:cubicBezTo>
                  <a:cubicBezTo>
                    <a:pt x="129524" y="599481"/>
                    <a:pt x="184751" y="711923"/>
                    <a:pt x="249655" y="764505"/>
                  </a:cubicBezTo>
                  <a:cubicBezTo>
                    <a:pt x="327493" y="827606"/>
                    <a:pt x="395658" y="812653"/>
                    <a:pt x="421372" y="803282"/>
                  </a:cubicBezTo>
                  <a:cubicBezTo>
                    <a:pt x="463928" y="787777"/>
                    <a:pt x="550910" y="715047"/>
                    <a:pt x="559144" y="617181"/>
                  </a:cubicBezTo>
                  <a:cubicBezTo>
                    <a:pt x="567214" y="521248"/>
                    <a:pt x="559658" y="358412"/>
                    <a:pt x="550738" y="248114"/>
                  </a:cubicBezTo>
                  <a:cubicBezTo>
                    <a:pt x="541821" y="137942"/>
                    <a:pt x="517270" y="71686"/>
                    <a:pt x="413248" y="37125"/>
                  </a:cubicBezTo>
                  <a:cubicBezTo>
                    <a:pt x="299956" y="-500"/>
                    <a:pt x="222639" y="26002"/>
                    <a:pt x="167941" y="53382"/>
                  </a:cubicBezTo>
                  <a:cubicBezTo>
                    <a:pt x="163054" y="56310"/>
                    <a:pt x="49797" y="125239"/>
                    <a:pt x="42005" y="223144"/>
                  </a:cubicBezTo>
                  <a:cubicBezTo>
                    <a:pt x="38051" y="291037"/>
                    <a:pt x="45019" y="359125"/>
                    <a:pt x="62648" y="424809"/>
                  </a:cubicBezTo>
                  <a:cubicBezTo>
                    <a:pt x="63338" y="427395"/>
                    <a:pt x="62253" y="430127"/>
                    <a:pt x="59975" y="431535"/>
                  </a:cubicBezTo>
                  <a:cubicBezTo>
                    <a:pt x="57702" y="432938"/>
                    <a:pt x="54782" y="432705"/>
                    <a:pt x="52760" y="430958"/>
                  </a:cubicBezTo>
                  <a:cubicBezTo>
                    <a:pt x="52662" y="430888"/>
                    <a:pt x="45815" y="425122"/>
                    <a:pt x="39215" y="425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5760917" y="3414753"/>
              <a:ext cx="387758" cy="164082"/>
            </a:xfrm>
            <a:custGeom>
              <a:avLst/>
              <a:gdLst/>
              <a:ahLst/>
              <a:cxnLst/>
              <a:rect l="l" t="t" r="r" b="b"/>
              <a:pathLst>
                <a:path w="387758" h="164082" extrusionOk="0">
                  <a:moveTo>
                    <a:pt x="83335" y="21865"/>
                  </a:moveTo>
                  <a:cubicBezTo>
                    <a:pt x="124488" y="21865"/>
                    <a:pt x="157849" y="55179"/>
                    <a:pt x="157849" y="96258"/>
                  </a:cubicBezTo>
                  <a:cubicBezTo>
                    <a:pt x="157849" y="137336"/>
                    <a:pt x="124488" y="170646"/>
                    <a:pt x="83335" y="170646"/>
                  </a:cubicBezTo>
                  <a:cubicBezTo>
                    <a:pt x="42182" y="170646"/>
                    <a:pt x="8817" y="137328"/>
                    <a:pt x="8817" y="96246"/>
                  </a:cubicBezTo>
                  <a:cubicBezTo>
                    <a:pt x="8817" y="55163"/>
                    <a:pt x="42178" y="21865"/>
                    <a:pt x="83335" y="21865"/>
                  </a:cubicBezTo>
                  <a:close/>
                  <a:moveTo>
                    <a:pt x="396575" y="81329"/>
                  </a:moveTo>
                  <a:cubicBezTo>
                    <a:pt x="396642" y="40105"/>
                    <a:pt x="363280" y="6634"/>
                    <a:pt x="322057" y="6564"/>
                  </a:cubicBezTo>
                  <a:cubicBezTo>
                    <a:pt x="280833" y="6493"/>
                    <a:pt x="247362" y="39858"/>
                    <a:pt x="247292" y="81082"/>
                  </a:cubicBezTo>
                  <a:cubicBezTo>
                    <a:pt x="247225" y="122109"/>
                    <a:pt x="280281" y="155498"/>
                    <a:pt x="321308" y="155843"/>
                  </a:cubicBezTo>
                  <a:cubicBezTo>
                    <a:pt x="362461" y="156258"/>
                    <a:pt x="396167" y="123238"/>
                    <a:pt x="396559" y="82085"/>
                  </a:cubicBezTo>
                  <a:cubicBezTo>
                    <a:pt x="396575" y="81830"/>
                    <a:pt x="396575" y="81568"/>
                    <a:pt x="396575" y="813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5"/>
            <p:cNvSpPr/>
            <p:nvPr/>
          </p:nvSpPr>
          <p:spPr>
            <a:xfrm>
              <a:off x="5605699" y="3359583"/>
              <a:ext cx="549059" cy="328327"/>
            </a:xfrm>
            <a:custGeom>
              <a:avLst/>
              <a:gdLst/>
              <a:ahLst/>
              <a:cxnLst/>
              <a:rect l="l" t="t" r="r" b="b"/>
              <a:pathLst>
                <a:path w="549059" h="328327" extrusionOk="0">
                  <a:moveTo>
                    <a:pt x="388651" y="125062"/>
                  </a:moveTo>
                  <a:cubicBezTo>
                    <a:pt x="388400" y="123904"/>
                    <a:pt x="387824" y="122842"/>
                    <a:pt x="386985" y="122005"/>
                  </a:cubicBezTo>
                  <a:cubicBezTo>
                    <a:pt x="377316" y="112406"/>
                    <a:pt x="366605" y="108287"/>
                    <a:pt x="355239" y="109784"/>
                  </a:cubicBezTo>
                  <a:cubicBezTo>
                    <a:pt x="339401" y="111850"/>
                    <a:pt x="325950" y="124607"/>
                    <a:pt x="317449" y="134903"/>
                  </a:cubicBezTo>
                  <a:cubicBezTo>
                    <a:pt x="309798" y="98426"/>
                    <a:pt x="277342" y="70944"/>
                    <a:pt x="238576" y="70944"/>
                  </a:cubicBezTo>
                  <a:cubicBezTo>
                    <a:pt x="196059" y="70944"/>
                    <a:pt x="161213" y="103996"/>
                    <a:pt x="158254" y="145701"/>
                  </a:cubicBezTo>
                  <a:lnTo>
                    <a:pt x="14497" y="155252"/>
                  </a:lnTo>
                  <a:cubicBezTo>
                    <a:pt x="11150" y="155468"/>
                    <a:pt x="8614" y="158354"/>
                    <a:pt x="8829" y="161701"/>
                  </a:cubicBezTo>
                  <a:cubicBezTo>
                    <a:pt x="8829" y="161709"/>
                    <a:pt x="8829" y="161718"/>
                    <a:pt x="8829" y="161727"/>
                  </a:cubicBezTo>
                  <a:cubicBezTo>
                    <a:pt x="9037" y="164922"/>
                    <a:pt x="11690" y="167407"/>
                    <a:pt x="14893" y="167406"/>
                  </a:cubicBezTo>
                  <a:cubicBezTo>
                    <a:pt x="15030" y="167406"/>
                    <a:pt x="15163" y="167406"/>
                    <a:pt x="15284" y="167406"/>
                  </a:cubicBezTo>
                  <a:lnTo>
                    <a:pt x="158273" y="157902"/>
                  </a:lnTo>
                  <a:cubicBezTo>
                    <a:pt x="161601" y="199251"/>
                    <a:pt x="196291" y="231899"/>
                    <a:pt x="238557" y="231899"/>
                  </a:cubicBezTo>
                  <a:cubicBezTo>
                    <a:pt x="282339" y="231899"/>
                    <a:pt x="318021" y="196821"/>
                    <a:pt x="319056" y="153336"/>
                  </a:cubicBezTo>
                  <a:cubicBezTo>
                    <a:pt x="324582" y="144357"/>
                    <a:pt x="340263" y="124015"/>
                    <a:pt x="356787" y="121864"/>
                  </a:cubicBezTo>
                  <a:cubicBezTo>
                    <a:pt x="363991" y="120900"/>
                    <a:pt x="370579" y="123408"/>
                    <a:pt x="377136" y="129432"/>
                  </a:cubicBezTo>
                  <a:lnTo>
                    <a:pt x="400570" y="239906"/>
                  </a:lnTo>
                  <a:lnTo>
                    <a:pt x="356383" y="248960"/>
                  </a:lnTo>
                  <a:cubicBezTo>
                    <a:pt x="353412" y="249573"/>
                    <a:pt x="351343" y="252280"/>
                    <a:pt x="351531" y="255309"/>
                  </a:cubicBezTo>
                  <a:lnTo>
                    <a:pt x="356297" y="329200"/>
                  </a:lnTo>
                  <a:cubicBezTo>
                    <a:pt x="356505" y="332402"/>
                    <a:pt x="359162" y="334892"/>
                    <a:pt x="362372" y="334891"/>
                  </a:cubicBezTo>
                  <a:lnTo>
                    <a:pt x="362764" y="334891"/>
                  </a:lnTo>
                  <a:cubicBezTo>
                    <a:pt x="366119" y="334675"/>
                    <a:pt x="368663" y="331782"/>
                    <a:pt x="368447" y="328428"/>
                  </a:cubicBezTo>
                  <a:lnTo>
                    <a:pt x="364014" y="259840"/>
                  </a:lnTo>
                  <a:lnTo>
                    <a:pt x="409012" y="250621"/>
                  </a:lnTo>
                  <a:cubicBezTo>
                    <a:pt x="410595" y="250294"/>
                    <a:pt x="411987" y="249347"/>
                    <a:pt x="412869" y="247992"/>
                  </a:cubicBezTo>
                  <a:cubicBezTo>
                    <a:pt x="413762" y="246638"/>
                    <a:pt x="414076" y="244984"/>
                    <a:pt x="413739" y="243398"/>
                  </a:cubicBezTo>
                  <a:close/>
                  <a:moveTo>
                    <a:pt x="238541" y="219721"/>
                  </a:moveTo>
                  <a:cubicBezTo>
                    <a:pt x="200806" y="219721"/>
                    <a:pt x="170106" y="189076"/>
                    <a:pt x="170106" y="151412"/>
                  </a:cubicBezTo>
                  <a:cubicBezTo>
                    <a:pt x="170106" y="113747"/>
                    <a:pt x="200806" y="83109"/>
                    <a:pt x="238541" y="83109"/>
                  </a:cubicBezTo>
                  <a:cubicBezTo>
                    <a:pt x="276276" y="83109"/>
                    <a:pt x="306961" y="113747"/>
                    <a:pt x="306961" y="151412"/>
                  </a:cubicBezTo>
                  <a:cubicBezTo>
                    <a:pt x="306961" y="189076"/>
                    <a:pt x="276288" y="219721"/>
                    <a:pt x="238557" y="219721"/>
                  </a:cubicBezTo>
                  <a:close/>
                  <a:moveTo>
                    <a:pt x="534325" y="79386"/>
                  </a:moveTo>
                  <a:cubicBezTo>
                    <a:pt x="519243" y="64174"/>
                    <a:pt x="498702" y="55626"/>
                    <a:pt x="477283" y="55651"/>
                  </a:cubicBezTo>
                  <a:lnTo>
                    <a:pt x="477149" y="55651"/>
                  </a:lnTo>
                  <a:cubicBezTo>
                    <a:pt x="432704" y="55651"/>
                    <a:pt x="396501" y="91771"/>
                    <a:pt x="396411" y="136240"/>
                  </a:cubicBezTo>
                  <a:cubicBezTo>
                    <a:pt x="396353" y="180450"/>
                    <a:pt x="432257" y="216723"/>
                    <a:pt x="476460" y="217092"/>
                  </a:cubicBezTo>
                  <a:lnTo>
                    <a:pt x="477291" y="217092"/>
                  </a:lnTo>
                  <a:cubicBezTo>
                    <a:pt x="498388" y="217146"/>
                    <a:pt x="518655" y="208870"/>
                    <a:pt x="533682" y="194062"/>
                  </a:cubicBezTo>
                  <a:cubicBezTo>
                    <a:pt x="549022" y="179115"/>
                    <a:pt x="557735" y="158648"/>
                    <a:pt x="557876" y="137231"/>
                  </a:cubicBezTo>
                  <a:lnTo>
                    <a:pt x="557876" y="136487"/>
                  </a:lnTo>
                  <a:cubicBezTo>
                    <a:pt x="557966" y="115072"/>
                    <a:pt x="549488" y="94510"/>
                    <a:pt x="534325" y="79386"/>
                  </a:cubicBezTo>
                  <a:close/>
                  <a:moveTo>
                    <a:pt x="545691" y="137192"/>
                  </a:moveTo>
                  <a:cubicBezTo>
                    <a:pt x="545557" y="155350"/>
                    <a:pt x="538165" y="172700"/>
                    <a:pt x="525161" y="185372"/>
                  </a:cubicBezTo>
                  <a:cubicBezTo>
                    <a:pt x="512102" y="198161"/>
                    <a:pt x="495257" y="205047"/>
                    <a:pt x="476562" y="204926"/>
                  </a:cubicBezTo>
                  <a:cubicBezTo>
                    <a:pt x="439026" y="204612"/>
                    <a:pt x="408522" y="173807"/>
                    <a:pt x="408581" y="136259"/>
                  </a:cubicBezTo>
                  <a:cubicBezTo>
                    <a:pt x="408644" y="98497"/>
                    <a:pt x="439395" y="67816"/>
                    <a:pt x="477138" y="67816"/>
                  </a:cubicBezTo>
                  <a:lnTo>
                    <a:pt x="477247" y="67816"/>
                  </a:lnTo>
                  <a:cubicBezTo>
                    <a:pt x="495441" y="67797"/>
                    <a:pt x="512886" y="75055"/>
                    <a:pt x="525698" y="87973"/>
                  </a:cubicBezTo>
                  <a:cubicBezTo>
                    <a:pt x="538573" y="100822"/>
                    <a:pt x="545773" y="118289"/>
                    <a:pt x="545687" y="136479"/>
                  </a:cubicBezTo>
                  <a:lnTo>
                    <a:pt x="551777" y="136479"/>
                  </a:lnTo>
                  <a:close/>
                  <a:moveTo>
                    <a:pt x="174005" y="56654"/>
                  </a:moveTo>
                  <a:cubicBezTo>
                    <a:pt x="171399" y="54533"/>
                    <a:pt x="171003" y="50700"/>
                    <a:pt x="173123" y="48092"/>
                  </a:cubicBezTo>
                  <a:cubicBezTo>
                    <a:pt x="173123" y="48091"/>
                    <a:pt x="173123" y="48091"/>
                    <a:pt x="173123" y="48090"/>
                  </a:cubicBezTo>
                  <a:cubicBezTo>
                    <a:pt x="192254" y="24501"/>
                    <a:pt x="222950" y="13565"/>
                    <a:pt x="252686" y="19750"/>
                  </a:cubicBezTo>
                  <a:cubicBezTo>
                    <a:pt x="255974" y="20429"/>
                    <a:pt x="258094" y="23646"/>
                    <a:pt x="257412" y="26937"/>
                  </a:cubicBezTo>
                  <a:cubicBezTo>
                    <a:pt x="257412" y="26938"/>
                    <a:pt x="257412" y="26940"/>
                    <a:pt x="257412" y="26942"/>
                  </a:cubicBezTo>
                  <a:cubicBezTo>
                    <a:pt x="256691" y="30188"/>
                    <a:pt x="253528" y="32279"/>
                    <a:pt x="250260" y="31672"/>
                  </a:cubicBezTo>
                  <a:cubicBezTo>
                    <a:pt x="224964" y="26370"/>
                    <a:pt x="198826" y="35678"/>
                    <a:pt x="182577" y="55776"/>
                  </a:cubicBezTo>
                  <a:cubicBezTo>
                    <a:pt x="181429" y="57194"/>
                    <a:pt x="179700" y="58017"/>
                    <a:pt x="177874" y="58018"/>
                  </a:cubicBezTo>
                  <a:cubicBezTo>
                    <a:pt x="176467" y="58025"/>
                    <a:pt x="175099" y="57543"/>
                    <a:pt x="174005" y="56654"/>
                  </a:cubicBezTo>
                  <a:close/>
                  <a:moveTo>
                    <a:pt x="404207" y="23371"/>
                  </a:moveTo>
                  <a:cubicBezTo>
                    <a:pt x="402592" y="20427"/>
                    <a:pt x="403670" y="16732"/>
                    <a:pt x="406609" y="15113"/>
                  </a:cubicBezTo>
                  <a:cubicBezTo>
                    <a:pt x="434370" y="-210"/>
                    <a:pt x="469013" y="5476"/>
                    <a:pt x="490416" y="28870"/>
                  </a:cubicBezTo>
                  <a:cubicBezTo>
                    <a:pt x="492686" y="31346"/>
                    <a:pt x="492521" y="35193"/>
                    <a:pt x="490048" y="37465"/>
                  </a:cubicBezTo>
                  <a:cubicBezTo>
                    <a:pt x="488927" y="38500"/>
                    <a:pt x="487457" y="39073"/>
                    <a:pt x="485933" y="39068"/>
                  </a:cubicBezTo>
                  <a:cubicBezTo>
                    <a:pt x="484228" y="39073"/>
                    <a:pt x="482601" y="38362"/>
                    <a:pt x="481449" y="37108"/>
                  </a:cubicBezTo>
                  <a:cubicBezTo>
                    <a:pt x="463828" y="17862"/>
                    <a:pt x="435322" y="13178"/>
                    <a:pt x="412469" y="25774"/>
                  </a:cubicBezTo>
                  <a:cubicBezTo>
                    <a:pt x="409537" y="27396"/>
                    <a:pt x="405845" y="26335"/>
                    <a:pt x="404223" y="23403"/>
                  </a:cubicBezTo>
                  <a:cubicBezTo>
                    <a:pt x="404219" y="23394"/>
                    <a:pt x="404211" y="23384"/>
                    <a:pt x="404207" y="23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5"/>
            <p:cNvSpPr/>
            <p:nvPr/>
          </p:nvSpPr>
          <p:spPr>
            <a:xfrm>
              <a:off x="5586841" y="3087125"/>
              <a:ext cx="522956" cy="425568"/>
            </a:xfrm>
            <a:custGeom>
              <a:avLst/>
              <a:gdLst/>
              <a:ahLst/>
              <a:cxnLst/>
              <a:rect l="l" t="t" r="r" b="b"/>
              <a:pathLst>
                <a:path w="522956" h="425568" extrusionOk="0">
                  <a:moveTo>
                    <a:pt x="530635" y="241711"/>
                  </a:moveTo>
                  <a:cubicBezTo>
                    <a:pt x="522353" y="137716"/>
                    <a:pt x="501530" y="62825"/>
                    <a:pt x="389002" y="25443"/>
                  </a:cubicBezTo>
                  <a:cubicBezTo>
                    <a:pt x="276474" y="-11940"/>
                    <a:pt x="197320" y="12901"/>
                    <a:pt x="138988" y="42128"/>
                  </a:cubicBezTo>
                  <a:cubicBezTo>
                    <a:pt x="138988" y="42128"/>
                    <a:pt x="18183" y="112754"/>
                    <a:pt x="9901" y="216749"/>
                  </a:cubicBezTo>
                  <a:cubicBezTo>
                    <a:pt x="5912" y="285335"/>
                    <a:pt x="12943" y="354116"/>
                    <a:pt x="30729" y="420476"/>
                  </a:cubicBezTo>
                  <a:cubicBezTo>
                    <a:pt x="30729" y="420476"/>
                    <a:pt x="64098" y="453715"/>
                    <a:pt x="72375" y="407934"/>
                  </a:cubicBezTo>
                  <a:cubicBezTo>
                    <a:pt x="80653" y="362152"/>
                    <a:pt x="55691" y="287254"/>
                    <a:pt x="172734" y="199943"/>
                  </a:cubicBezTo>
                  <a:cubicBezTo>
                    <a:pt x="289776" y="112632"/>
                    <a:pt x="455991" y="154279"/>
                    <a:pt x="514326" y="237569"/>
                  </a:cubicBezTo>
                  <a:cubicBezTo>
                    <a:pt x="521142" y="243027"/>
                    <a:pt x="527029" y="249550"/>
                    <a:pt x="531763" y="256887"/>
                  </a:cubicBezTo>
                  <a:cubicBezTo>
                    <a:pt x="531889" y="255398"/>
                    <a:pt x="530760" y="243604"/>
                    <a:pt x="530635" y="2417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076473" y="4107967"/>
              <a:ext cx="169235" cy="150304"/>
            </a:xfrm>
            <a:custGeom>
              <a:avLst/>
              <a:gdLst/>
              <a:ahLst/>
              <a:cxnLst/>
              <a:rect l="l" t="t" r="r" b="b"/>
              <a:pathLst>
                <a:path w="169235" h="150304" extrusionOk="0">
                  <a:moveTo>
                    <a:pt x="68912" y="16966"/>
                  </a:moveTo>
                  <a:lnTo>
                    <a:pt x="123355" y="84707"/>
                  </a:lnTo>
                  <a:cubicBezTo>
                    <a:pt x="134360" y="94807"/>
                    <a:pt x="146099" y="104073"/>
                    <a:pt x="158480" y="112433"/>
                  </a:cubicBezTo>
                  <a:cubicBezTo>
                    <a:pt x="174788" y="121212"/>
                    <a:pt x="188839" y="147808"/>
                    <a:pt x="166385" y="154205"/>
                  </a:cubicBezTo>
                  <a:cubicBezTo>
                    <a:pt x="145628" y="160150"/>
                    <a:pt x="123284" y="156019"/>
                    <a:pt x="106028" y="143042"/>
                  </a:cubicBezTo>
                  <a:lnTo>
                    <a:pt x="53105" y="104284"/>
                  </a:lnTo>
                  <a:lnTo>
                    <a:pt x="8817" y="64268"/>
                  </a:lnTo>
                  <a:lnTo>
                    <a:pt x="40928" y="6564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070403" y="4101877"/>
              <a:ext cx="181397" cy="162444"/>
            </a:xfrm>
            <a:custGeom>
              <a:avLst/>
              <a:gdLst/>
              <a:ahLst/>
              <a:cxnLst/>
              <a:rect l="l" t="t" r="r" b="b"/>
              <a:pathLst>
                <a:path w="181397" h="162444" extrusionOk="0">
                  <a:moveTo>
                    <a:pt x="153647" y="169008"/>
                  </a:moveTo>
                  <a:cubicBezTo>
                    <a:pt x="137362" y="169019"/>
                    <a:pt x="121508" y="163752"/>
                    <a:pt x="108469" y="153997"/>
                  </a:cubicBezTo>
                  <a:lnTo>
                    <a:pt x="55582" y="115270"/>
                  </a:lnTo>
                  <a:lnTo>
                    <a:pt x="10819" y="74862"/>
                  </a:lnTo>
                  <a:cubicBezTo>
                    <a:pt x="8722" y="72961"/>
                    <a:pt x="8209" y="69868"/>
                    <a:pt x="9580" y="67391"/>
                  </a:cubicBezTo>
                  <a:lnTo>
                    <a:pt x="41687" y="9687"/>
                  </a:lnTo>
                  <a:cubicBezTo>
                    <a:pt x="43157" y="7065"/>
                    <a:pt x="46316" y="5901"/>
                    <a:pt x="49134" y="6944"/>
                  </a:cubicBezTo>
                  <a:lnTo>
                    <a:pt x="77114" y="17353"/>
                  </a:lnTo>
                  <a:cubicBezTo>
                    <a:pt x="78141" y="17737"/>
                    <a:pt x="79050" y="18392"/>
                    <a:pt x="79736" y="19246"/>
                  </a:cubicBezTo>
                  <a:lnTo>
                    <a:pt x="134176" y="86992"/>
                  </a:lnTo>
                  <a:cubicBezTo>
                    <a:pt x="144801" y="96606"/>
                    <a:pt x="156093" y="105460"/>
                    <a:pt x="167964" y="113483"/>
                  </a:cubicBezTo>
                  <a:cubicBezTo>
                    <a:pt x="179503" y="119656"/>
                    <a:pt x="191582" y="135215"/>
                    <a:pt x="190089" y="149023"/>
                  </a:cubicBezTo>
                  <a:cubicBezTo>
                    <a:pt x="189564" y="153875"/>
                    <a:pt x="186793" y="162541"/>
                    <a:pt x="174125" y="166151"/>
                  </a:cubicBezTo>
                  <a:cubicBezTo>
                    <a:pt x="167466" y="168051"/>
                    <a:pt x="160572" y="169012"/>
                    <a:pt x="153647" y="169008"/>
                  </a:cubicBezTo>
                  <a:close/>
                  <a:moveTo>
                    <a:pt x="22565" y="69065"/>
                  </a:moveTo>
                  <a:lnTo>
                    <a:pt x="63252" y="105836"/>
                  </a:lnTo>
                  <a:lnTo>
                    <a:pt x="115708" y="144210"/>
                  </a:lnTo>
                  <a:cubicBezTo>
                    <a:pt x="131468" y="156011"/>
                    <a:pt x="151828" y="159789"/>
                    <a:pt x="170774" y="154432"/>
                  </a:cubicBezTo>
                  <a:cubicBezTo>
                    <a:pt x="176763" y="152731"/>
                    <a:pt x="177759" y="149772"/>
                    <a:pt x="177978" y="147694"/>
                  </a:cubicBezTo>
                  <a:cubicBezTo>
                    <a:pt x="178762" y="140389"/>
                    <a:pt x="170849" y="128803"/>
                    <a:pt x="161674" y="123861"/>
                  </a:cubicBezTo>
                  <a:cubicBezTo>
                    <a:pt x="148850" y="115258"/>
                    <a:pt x="136696" y="105699"/>
                    <a:pt x="125310" y="95270"/>
                  </a:cubicBezTo>
                  <a:lnTo>
                    <a:pt x="71298" y="28159"/>
                  </a:lnTo>
                  <a:lnTo>
                    <a:pt x="49785" y="2015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4657847" y="3966833"/>
              <a:ext cx="651096" cy="299820"/>
            </a:xfrm>
            <a:custGeom>
              <a:avLst/>
              <a:gdLst/>
              <a:ahLst/>
              <a:cxnLst/>
              <a:rect l="l" t="t" r="r" b="b"/>
              <a:pathLst>
                <a:path w="651096" h="299820" extrusionOk="0">
                  <a:moveTo>
                    <a:pt x="88994" y="6564"/>
                  </a:moveTo>
                  <a:cubicBezTo>
                    <a:pt x="88994" y="6564"/>
                    <a:pt x="218202" y="35665"/>
                    <a:pt x="259853" y="44189"/>
                  </a:cubicBezTo>
                  <a:cubicBezTo>
                    <a:pt x="301504" y="52714"/>
                    <a:pt x="514010" y="89975"/>
                    <a:pt x="543111" y="102395"/>
                  </a:cubicBezTo>
                  <a:cubicBezTo>
                    <a:pt x="572212" y="114815"/>
                    <a:pt x="663916" y="119080"/>
                    <a:pt x="659777" y="156482"/>
                  </a:cubicBezTo>
                  <a:cubicBezTo>
                    <a:pt x="655638" y="193884"/>
                    <a:pt x="618130" y="185587"/>
                    <a:pt x="589025" y="181565"/>
                  </a:cubicBezTo>
                  <a:cubicBezTo>
                    <a:pt x="559921" y="177544"/>
                    <a:pt x="468095" y="160867"/>
                    <a:pt x="468095" y="160867"/>
                  </a:cubicBezTo>
                  <a:cubicBezTo>
                    <a:pt x="468095" y="160867"/>
                    <a:pt x="497325" y="214935"/>
                    <a:pt x="489043" y="227355"/>
                  </a:cubicBezTo>
                  <a:cubicBezTo>
                    <a:pt x="480762" y="239775"/>
                    <a:pt x="293222" y="306384"/>
                    <a:pt x="255714" y="306384"/>
                  </a:cubicBezTo>
                  <a:cubicBezTo>
                    <a:pt x="218206" y="306384"/>
                    <a:pt x="193005" y="239756"/>
                    <a:pt x="176544" y="218572"/>
                  </a:cubicBezTo>
                  <a:lnTo>
                    <a:pt x="126377" y="155863"/>
                  </a:lnTo>
                  <a:lnTo>
                    <a:pt x="8817" y="104594"/>
                  </a:lnTo>
                  <a:lnTo>
                    <a:pt x="39505" y="53368"/>
                  </a:lnTo>
                  <a:close/>
                </a:path>
              </a:pathLst>
            </a:custGeom>
            <a:solidFill>
              <a:srgbClr val="FFBF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5"/>
            <p:cNvSpPr/>
            <p:nvPr/>
          </p:nvSpPr>
          <p:spPr>
            <a:xfrm>
              <a:off x="5762928" y="4640478"/>
              <a:ext cx="1358085" cy="1081247"/>
            </a:xfrm>
            <a:custGeom>
              <a:avLst/>
              <a:gdLst/>
              <a:ahLst/>
              <a:cxnLst/>
              <a:rect l="l" t="t" r="r" b="b"/>
              <a:pathLst>
                <a:path w="1358085" h="1081247" extrusionOk="0">
                  <a:moveTo>
                    <a:pt x="1358085" y="37531"/>
                  </a:moveTo>
                  <a:lnTo>
                    <a:pt x="1291351" y="0"/>
                  </a:lnTo>
                  <a:lnTo>
                    <a:pt x="0" y="62458"/>
                  </a:lnTo>
                  <a:lnTo>
                    <a:pt x="0" y="1014736"/>
                  </a:lnTo>
                  <a:lnTo>
                    <a:pt x="54193" y="1081247"/>
                  </a:lnTo>
                  <a:lnTo>
                    <a:pt x="54193" y="104003"/>
                  </a:lnTo>
                  <a:lnTo>
                    <a:pt x="1358085" y="375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5"/>
            <p:cNvSpPr/>
            <p:nvPr/>
          </p:nvSpPr>
          <p:spPr>
            <a:xfrm>
              <a:off x="5750372" y="4634384"/>
              <a:ext cx="1370274" cy="1093406"/>
            </a:xfrm>
            <a:custGeom>
              <a:avLst/>
              <a:gdLst/>
              <a:ahLst/>
              <a:cxnLst/>
              <a:rect l="l" t="t" r="r" b="b"/>
              <a:pathLst>
                <a:path w="1370274" h="1093406" extrusionOk="0">
                  <a:moveTo>
                    <a:pt x="1378573" y="47735"/>
                  </a:moveTo>
                  <a:cubicBezTo>
                    <a:pt x="1378573" y="47735"/>
                    <a:pt x="1378542" y="47700"/>
                    <a:pt x="1378530" y="47676"/>
                  </a:cubicBezTo>
                  <a:cubicBezTo>
                    <a:pt x="1378212" y="46959"/>
                    <a:pt x="1377759" y="46309"/>
                    <a:pt x="1377194" y="45760"/>
                  </a:cubicBezTo>
                  <a:cubicBezTo>
                    <a:pt x="1376897" y="45533"/>
                    <a:pt x="1376581" y="45333"/>
                    <a:pt x="1376249" y="45164"/>
                  </a:cubicBezTo>
                  <a:cubicBezTo>
                    <a:pt x="1376132" y="45090"/>
                    <a:pt x="1376104" y="44937"/>
                    <a:pt x="1375979" y="44866"/>
                  </a:cubicBezTo>
                  <a:lnTo>
                    <a:pt x="1309248" y="7355"/>
                  </a:lnTo>
                  <a:cubicBezTo>
                    <a:pt x="1308256" y="6786"/>
                    <a:pt x="1307122" y="6516"/>
                    <a:pt x="1305980" y="6571"/>
                  </a:cubicBezTo>
                  <a:lnTo>
                    <a:pt x="14621" y="69045"/>
                  </a:lnTo>
                  <a:cubicBezTo>
                    <a:pt x="14535" y="69045"/>
                    <a:pt x="14464" y="69096"/>
                    <a:pt x="14378" y="69103"/>
                  </a:cubicBezTo>
                  <a:cubicBezTo>
                    <a:pt x="13978" y="69158"/>
                    <a:pt x="13582" y="69256"/>
                    <a:pt x="13202" y="69390"/>
                  </a:cubicBezTo>
                  <a:cubicBezTo>
                    <a:pt x="12838" y="69476"/>
                    <a:pt x="12485" y="69593"/>
                    <a:pt x="12140" y="69742"/>
                  </a:cubicBezTo>
                  <a:cubicBezTo>
                    <a:pt x="11842" y="69919"/>
                    <a:pt x="11564" y="70122"/>
                    <a:pt x="11301" y="70346"/>
                  </a:cubicBezTo>
                  <a:cubicBezTo>
                    <a:pt x="10941" y="70597"/>
                    <a:pt x="10608" y="70887"/>
                    <a:pt x="10310" y="71212"/>
                  </a:cubicBezTo>
                  <a:cubicBezTo>
                    <a:pt x="10239" y="71290"/>
                    <a:pt x="10141" y="71330"/>
                    <a:pt x="10079" y="71412"/>
                  </a:cubicBezTo>
                  <a:cubicBezTo>
                    <a:pt x="9961" y="71616"/>
                    <a:pt x="9859" y="71827"/>
                    <a:pt x="9769" y="72047"/>
                  </a:cubicBezTo>
                  <a:cubicBezTo>
                    <a:pt x="9530" y="72423"/>
                    <a:pt x="9334" y="72823"/>
                    <a:pt x="9185" y="73242"/>
                  </a:cubicBezTo>
                  <a:cubicBezTo>
                    <a:pt x="9075" y="73599"/>
                    <a:pt x="9005" y="73963"/>
                    <a:pt x="8969" y="74336"/>
                  </a:cubicBezTo>
                  <a:cubicBezTo>
                    <a:pt x="8899" y="74594"/>
                    <a:pt x="8848" y="74857"/>
                    <a:pt x="8817" y="75120"/>
                  </a:cubicBezTo>
                  <a:lnTo>
                    <a:pt x="8817" y="1027402"/>
                  </a:lnTo>
                  <a:cubicBezTo>
                    <a:pt x="8820" y="1028801"/>
                    <a:pt x="9303" y="1030161"/>
                    <a:pt x="10188" y="1031246"/>
                  </a:cubicBezTo>
                  <a:lnTo>
                    <a:pt x="64385" y="1097734"/>
                  </a:lnTo>
                  <a:cubicBezTo>
                    <a:pt x="64467" y="1097832"/>
                    <a:pt x="64596" y="1097871"/>
                    <a:pt x="64687" y="1097965"/>
                  </a:cubicBezTo>
                  <a:cubicBezTo>
                    <a:pt x="64777" y="1098059"/>
                    <a:pt x="64820" y="1098208"/>
                    <a:pt x="64926" y="1098306"/>
                  </a:cubicBezTo>
                  <a:cubicBezTo>
                    <a:pt x="65263" y="1098584"/>
                    <a:pt x="65635" y="1098819"/>
                    <a:pt x="66027" y="1099012"/>
                  </a:cubicBezTo>
                  <a:cubicBezTo>
                    <a:pt x="66235" y="1099160"/>
                    <a:pt x="66454" y="1099302"/>
                    <a:pt x="66677" y="1099427"/>
                  </a:cubicBezTo>
                  <a:cubicBezTo>
                    <a:pt x="67442" y="1099772"/>
                    <a:pt x="68265" y="1099956"/>
                    <a:pt x="69104" y="1099968"/>
                  </a:cubicBezTo>
                  <a:cubicBezTo>
                    <a:pt x="69217" y="1099972"/>
                    <a:pt x="69331" y="1099972"/>
                    <a:pt x="69445" y="1099968"/>
                  </a:cubicBezTo>
                  <a:lnTo>
                    <a:pt x="1373345" y="1025191"/>
                  </a:lnTo>
                  <a:cubicBezTo>
                    <a:pt x="1376566" y="1025007"/>
                    <a:pt x="1379086" y="1022346"/>
                    <a:pt x="1379091" y="1019120"/>
                  </a:cubicBezTo>
                  <a:lnTo>
                    <a:pt x="1379091" y="50169"/>
                  </a:lnTo>
                  <a:cubicBezTo>
                    <a:pt x="1379088" y="49330"/>
                    <a:pt x="1378912" y="48503"/>
                    <a:pt x="1378573" y="47735"/>
                  </a:cubicBezTo>
                  <a:close/>
                  <a:moveTo>
                    <a:pt x="1304816" y="18822"/>
                  </a:moveTo>
                  <a:lnTo>
                    <a:pt x="1351687" y="45164"/>
                  </a:lnTo>
                  <a:lnTo>
                    <a:pt x="70914" y="110472"/>
                  </a:lnTo>
                  <a:lnTo>
                    <a:pt x="31772" y="80407"/>
                  </a:lnTo>
                  <a:close/>
                  <a:moveTo>
                    <a:pt x="21006" y="87477"/>
                  </a:moveTo>
                  <a:lnTo>
                    <a:pt x="63025" y="119749"/>
                  </a:lnTo>
                  <a:lnTo>
                    <a:pt x="63025" y="1076797"/>
                  </a:lnTo>
                  <a:lnTo>
                    <a:pt x="21006" y="1025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6144218" y="5279072"/>
              <a:ext cx="557959" cy="702473"/>
            </a:xfrm>
            <a:custGeom>
              <a:avLst/>
              <a:gdLst/>
              <a:ahLst/>
              <a:cxnLst/>
              <a:rect l="l" t="t" r="r" b="b"/>
              <a:pathLst>
                <a:path w="557959" h="702473" extrusionOk="0">
                  <a:moveTo>
                    <a:pt x="564848" y="8172"/>
                  </a:moveTo>
                  <a:cubicBezTo>
                    <a:pt x="563592" y="7031"/>
                    <a:pt x="561923" y="6455"/>
                    <a:pt x="560231" y="6581"/>
                  </a:cubicBezTo>
                  <a:lnTo>
                    <a:pt x="201958" y="35685"/>
                  </a:lnTo>
                  <a:cubicBezTo>
                    <a:pt x="198799" y="35944"/>
                    <a:pt x="196365" y="38578"/>
                    <a:pt x="196361" y="41749"/>
                  </a:cubicBezTo>
                  <a:lnTo>
                    <a:pt x="196361" y="522418"/>
                  </a:lnTo>
                  <a:lnTo>
                    <a:pt x="14634" y="530559"/>
                  </a:lnTo>
                  <a:cubicBezTo>
                    <a:pt x="12157" y="530665"/>
                    <a:pt x="9997" y="532268"/>
                    <a:pt x="9170" y="534604"/>
                  </a:cubicBezTo>
                  <a:cubicBezTo>
                    <a:pt x="8335" y="536940"/>
                    <a:pt x="9009" y="539550"/>
                    <a:pt x="10871" y="541188"/>
                  </a:cubicBezTo>
                  <a:lnTo>
                    <a:pt x="198285" y="707410"/>
                  </a:lnTo>
                  <a:cubicBezTo>
                    <a:pt x="198285" y="707410"/>
                    <a:pt x="198285" y="707410"/>
                    <a:pt x="198285" y="707410"/>
                  </a:cubicBezTo>
                  <a:lnTo>
                    <a:pt x="198285" y="707410"/>
                  </a:lnTo>
                  <a:lnTo>
                    <a:pt x="198391" y="707505"/>
                  </a:lnTo>
                  <a:cubicBezTo>
                    <a:pt x="198720" y="707755"/>
                    <a:pt x="199077" y="707971"/>
                    <a:pt x="199453" y="708143"/>
                  </a:cubicBezTo>
                  <a:cubicBezTo>
                    <a:pt x="199700" y="708324"/>
                    <a:pt x="199963" y="708484"/>
                    <a:pt x="200237" y="708622"/>
                  </a:cubicBezTo>
                  <a:cubicBezTo>
                    <a:pt x="200931" y="708892"/>
                    <a:pt x="201672" y="709033"/>
                    <a:pt x="202416" y="709037"/>
                  </a:cubicBezTo>
                  <a:lnTo>
                    <a:pt x="202844" y="709037"/>
                  </a:lnTo>
                  <a:lnTo>
                    <a:pt x="561117" y="684075"/>
                  </a:lnTo>
                  <a:cubicBezTo>
                    <a:pt x="564304" y="683851"/>
                    <a:pt x="566776" y="681198"/>
                    <a:pt x="566776" y="678004"/>
                  </a:cubicBezTo>
                  <a:lnTo>
                    <a:pt x="566776" y="12644"/>
                  </a:lnTo>
                  <a:cubicBezTo>
                    <a:pt x="566784" y="10951"/>
                    <a:pt x="566085" y="9328"/>
                    <a:pt x="564848" y="8172"/>
                  </a:cubicBezTo>
                  <a:close/>
                  <a:moveTo>
                    <a:pt x="196361" y="534615"/>
                  </a:moveTo>
                  <a:lnTo>
                    <a:pt x="196361" y="689472"/>
                  </a:lnTo>
                  <a:lnTo>
                    <a:pt x="30182" y="5420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6320600" y="5279073"/>
              <a:ext cx="382612" cy="415601"/>
            </a:xfrm>
            <a:custGeom>
              <a:avLst/>
              <a:gdLst/>
              <a:ahLst/>
              <a:cxnLst/>
              <a:rect l="l" t="t" r="r" b="b"/>
              <a:pathLst>
                <a:path w="382612" h="415601" extrusionOk="0">
                  <a:moveTo>
                    <a:pt x="14907" y="422165"/>
                  </a:moveTo>
                  <a:cubicBezTo>
                    <a:pt x="11548" y="422165"/>
                    <a:pt x="8820" y="419441"/>
                    <a:pt x="8817" y="416082"/>
                  </a:cubicBezTo>
                  <a:lnTo>
                    <a:pt x="8817" y="41744"/>
                  </a:lnTo>
                  <a:cubicBezTo>
                    <a:pt x="8824" y="38569"/>
                    <a:pt x="11266" y="35931"/>
                    <a:pt x="14429" y="35681"/>
                  </a:cubicBezTo>
                  <a:lnTo>
                    <a:pt x="383861" y="6580"/>
                  </a:lnTo>
                  <a:cubicBezTo>
                    <a:pt x="385549" y="6458"/>
                    <a:pt x="387213" y="7034"/>
                    <a:pt x="388466" y="8171"/>
                  </a:cubicBezTo>
                  <a:cubicBezTo>
                    <a:pt x="389706" y="9323"/>
                    <a:pt x="390415" y="10934"/>
                    <a:pt x="390426" y="12627"/>
                  </a:cubicBezTo>
                  <a:lnTo>
                    <a:pt x="391429" y="392856"/>
                  </a:lnTo>
                  <a:cubicBezTo>
                    <a:pt x="391437" y="396215"/>
                    <a:pt x="388721" y="398947"/>
                    <a:pt x="385362" y="398955"/>
                  </a:cubicBezTo>
                  <a:cubicBezTo>
                    <a:pt x="385359" y="398955"/>
                    <a:pt x="385357" y="398955"/>
                    <a:pt x="385354" y="398955"/>
                  </a:cubicBezTo>
                  <a:lnTo>
                    <a:pt x="385354" y="398955"/>
                  </a:lnTo>
                  <a:cubicBezTo>
                    <a:pt x="382000" y="398959"/>
                    <a:pt x="379276" y="396247"/>
                    <a:pt x="379263" y="392892"/>
                  </a:cubicBezTo>
                  <a:lnTo>
                    <a:pt x="378283" y="19223"/>
                  </a:lnTo>
                  <a:lnTo>
                    <a:pt x="21006" y="47368"/>
                  </a:lnTo>
                  <a:lnTo>
                    <a:pt x="21006" y="416082"/>
                  </a:lnTo>
                  <a:cubicBezTo>
                    <a:pt x="21002" y="419445"/>
                    <a:pt x="18270" y="422169"/>
                    <a:pt x="14907" y="422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3347514" y="5316334"/>
              <a:ext cx="1861244" cy="78021"/>
            </a:xfrm>
            <a:custGeom>
              <a:avLst/>
              <a:gdLst/>
              <a:ahLst/>
              <a:cxnLst/>
              <a:rect l="l" t="t" r="r" b="b"/>
              <a:pathLst>
                <a:path w="1861244" h="78021" extrusionOk="0">
                  <a:moveTo>
                    <a:pt x="14900" y="84586"/>
                  </a:moveTo>
                  <a:cubicBezTo>
                    <a:pt x="11619" y="84582"/>
                    <a:pt x="8934" y="81983"/>
                    <a:pt x="8821" y="78707"/>
                  </a:cubicBezTo>
                  <a:cubicBezTo>
                    <a:pt x="8699" y="75352"/>
                    <a:pt x="11317" y="72530"/>
                    <a:pt x="14672" y="72408"/>
                  </a:cubicBezTo>
                  <a:cubicBezTo>
                    <a:pt x="14672" y="72408"/>
                    <a:pt x="14676" y="72408"/>
                    <a:pt x="14676" y="72408"/>
                  </a:cubicBezTo>
                  <a:lnTo>
                    <a:pt x="1863759" y="6564"/>
                  </a:lnTo>
                  <a:cubicBezTo>
                    <a:pt x="1867004" y="6626"/>
                    <a:pt x="1869947" y="9076"/>
                    <a:pt x="1870057" y="12443"/>
                  </a:cubicBezTo>
                  <a:cubicBezTo>
                    <a:pt x="1870179" y="15798"/>
                    <a:pt x="1867560" y="18616"/>
                    <a:pt x="1864206" y="18741"/>
                  </a:cubicBezTo>
                  <a:cubicBezTo>
                    <a:pt x="1864206" y="18741"/>
                    <a:pt x="1864202" y="18741"/>
                    <a:pt x="1864202" y="18741"/>
                  </a:cubicBezTo>
                  <a:lnTo>
                    <a:pt x="15119" y="8458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5"/>
            <p:cNvSpPr/>
            <p:nvPr/>
          </p:nvSpPr>
          <p:spPr>
            <a:xfrm>
              <a:off x="7106019" y="5276552"/>
              <a:ext cx="1258624" cy="781415"/>
            </a:xfrm>
            <a:custGeom>
              <a:avLst/>
              <a:gdLst/>
              <a:ahLst/>
              <a:cxnLst/>
              <a:rect l="l" t="t" r="r" b="b"/>
              <a:pathLst>
                <a:path w="1258624" h="781415" extrusionOk="0">
                  <a:moveTo>
                    <a:pt x="1261348" y="787972"/>
                  </a:moveTo>
                  <a:cubicBezTo>
                    <a:pt x="1260220" y="787972"/>
                    <a:pt x="1259110" y="787658"/>
                    <a:pt x="1258150" y="787066"/>
                  </a:cubicBezTo>
                  <a:lnTo>
                    <a:pt x="11703" y="17825"/>
                  </a:lnTo>
                  <a:cubicBezTo>
                    <a:pt x="8845" y="16057"/>
                    <a:pt x="7959" y="12310"/>
                    <a:pt x="9726" y="9449"/>
                  </a:cubicBezTo>
                  <a:cubicBezTo>
                    <a:pt x="11492" y="6592"/>
                    <a:pt x="15241" y="5706"/>
                    <a:pt x="18100" y="7474"/>
                  </a:cubicBezTo>
                  <a:lnTo>
                    <a:pt x="1264547" y="776723"/>
                  </a:lnTo>
                  <a:cubicBezTo>
                    <a:pt x="1267408" y="778483"/>
                    <a:pt x="1268298" y="782226"/>
                    <a:pt x="1266538" y="785087"/>
                  </a:cubicBezTo>
                  <a:cubicBezTo>
                    <a:pt x="1265428" y="786886"/>
                    <a:pt x="1263465" y="787984"/>
                    <a:pt x="1261348" y="7879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4193959" y="5476337"/>
              <a:ext cx="1123631" cy="521113"/>
            </a:xfrm>
            <a:custGeom>
              <a:avLst/>
              <a:gdLst/>
              <a:ahLst/>
              <a:cxnLst/>
              <a:rect l="l" t="t" r="r" b="b"/>
              <a:pathLst>
                <a:path w="1123631" h="521113" extrusionOk="0">
                  <a:moveTo>
                    <a:pt x="652450" y="0"/>
                  </a:moveTo>
                  <a:lnTo>
                    <a:pt x="0" y="79641"/>
                  </a:lnTo>
                  <a:lnTo>
                    <a:pt x="420375" y="521113"/>
                  </a:lnTo>
                  <a:lnTo>
                    <a:pt x="1123631" y="434183"/>
                  </a:lnTo>
                  <a:lnTo>
                    <a:pt x="652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5"/>
            <p:cNvSpPr/>
            <p:nvPr/>
          </p:nvSpPr>
          <p:spPr>
            <a:xfrm>
              <a:off x="4166398" y="5607242"/>
              <a:ext cx="1000438" cy="520956"/>
            </a:xfrm>
            <a:custGeom>
              <a:avLst/>
              <a:gdLst/>
              <a:ahLst/>
              <a:cxnLst/>
              <a:rect l="l" t="t" r="r" b="b"/>
              <a:pathLst>
                <a:path w="1000438" h="520956" extrusionOk="0">
                  <a:moveTo>
                    <a:pt x="0" y="72390"/>
                  </a:moveTo>
                  <a:lnTo>
                    <a:pt x="579942" y="0"/>
                  </a:lnTo>
                  <a:lnTo>
                    <a:pt x="1000439" y="426893"/>
                  </a:lnTo>
                  <a:lnTo>
                    <a:pt x="333440" y="520957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5"/>
            <p:cNvSpPr/>
            <p:nvPr/>
          </p:nvSpPr>
          <p:spPr>
            <a:xfrm>
              <a:off x="4179407" y="5577690"/>
              <a:ext cx="1000442" cy="520995"/>
            </a:xfrm>
            <a:custGeom>
              <a:avLst/>
              <a:gdLst/>
              <a:ahLst/>
              <a:cxnLst/>
              <a:rect l="l" t="t" r="r" b="b"/>
              <a:pathLst>
                <a:path w="1000442" h="520995" extrusionOk="0">
                  <a:moveTo>
                    <a:pt x="0" y="72390"/>
                  </a:moveTo>
                  <a:lnTo>
                    <a:pt x="579943" y="0"/>
                  </a:lnTo>
                  <a:lnTo>
                    <a:pt x="1000443" y="426893"/>
                  </a:lnTo>
                  <a:lnTo>
                    <a:pt x="333440" y="520996"/>
                  </a:lnTo>
                  <a:lnTo>
                    <a:pt x="0" y="723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4529030" y="5960419"/>
              <a:ext cx="541463" cy="76161"/>
            </a:xfrm>
            <a:custGeom>
              <a:avLst/>
              <a:gdLst/>
              <a:ahLst/>
              <a:cxnLst/>
              <a:rect l="l" t="t" r="r" b="b"/>
              <a:pathLst>
                <a:path w="541463" h="76161" extrusionOk="0">
                  <a:moveTo>
                    <a:pt x="12579" y="82725"/>
                  </a:moveTo>
                  <a:cubicBezTo>
                    <a:pt x="10502" y="82725"/>
                    <a:pt x="8817" y="81039"/>
                    <a:pt x="8817" y="78962"/>
                  </a:cubicBezTo>
                  <a:cubicBezTo>
                    <a:pt x="8813" y="76885"/>
                    <a:pt x="10498" y="75200"/>
                    <a:pt x="12575" y="75196"/>
                  </a:cubicBezTo>
                  <a:cubicBezTo>
                    <a:pt x="12575" y="75196"/>
                    <a:pt x="12579" y="75196"/>
                    <a:pt x="12579" y="75196"/>
                  </a:cubicBezTo>
                  <a:lnTo>
                    <a:pt x="12579" y="75196"/>
                  </a:lnTo>
                  <a:lnTo>
                    <a:pt x="545980" y="6576"/>
                  </a:lnTo>
                  <a:cubicBezTo>
                    <a:pt x="548025" y="6415"/>
                    <a:pt x="549864" y="7822"/>
                    <a:pt x="550244" y="9841"/>
                  </a:cubicBezTo>
                  <a:cubicBezTo>
                    <a:pt x="550530" y="11899"/>
                    <a:pt x="549091" y="13799"/>
                    <a:pt x="547034" y="14085"/>
                  </a:cubicBezTo>
                  <a:cubicBezTo>
                    <a:pt x="547034" y="14085"/>
                    <a:pt x="547034" y="14085"/>
                    <a:pt x="547034" y="14085"/>
                  </a:cubicBezTo>
                  <a:lnTo>
                    <a:pt x="546858" y="14105"/>
                  </a:lnTo>
                  <a:lnTo>
                    <a:pt x="13582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4499298" y="5924772"/>
              <a:ext cx="541464" cy="76181"/>
            </a:xfrm>
            <a:custGeom>
              <a:avLst/>
              <a:gdLst/>
              <a:ahLst/>
              <a:cxnLst/>
              <a:rect l="l" t="t" r="r" b="b"/>
              <a:pathLst>
                <a:path w="541464" h="76181" extrusionOk="0">
                  <a:moveTo>
                    <a:pt x="12579" y="82745"/>
                  </a:moveTo>
                  <a:cubicBezTo>
                    <a:pt x="10502" y="82745"/>
                    <a:pt x="8817" y="81060"/>
                    <a:pt x="8817" y="78983"/>
                  </a:cubicBezTo>
                  <a:cubicBezTo>
                    <a:pt x="8813" y="76906"/>
                    <a:pt x="10498" y="75220"/>
                    <a:pt x="12575" y="75216"/>
                  </a:cubicBezTo>
                  <a:cubicBezTo>
                    <a:pt x="12575" y="75216"/>
                    <a:pt x="12579" y="75216"/>
                    <a:pt x="12579" y="75216"/>
                  </a:cubicBezTo>
                  <a:lnTo>
                    <a:pt x="12579" y="75216"/>
                  </a:lnTo>
                  <a:lnTo>
                    <a:pt x="545980" y="6597"/>
                  </a:lnTo>
                  <a:cubicBezTo>
                    <a:pt x="548061" y="6323"/>
                    <a:pt x="549969" y="7780"/>
                    <a:pt x="550248" y="9862"/>
                  </a:cubicBezTo>
                  <a:cubicBezTo>
                    <a:pt x="550522" y="11939"/>
                    <a:pt x="549060" y="13852"/>
                    <a:pt x="546983" y="14126"/>
                  </a:cubicBezTo>
                  <a:lnTo>
                    <a:pt x="13708" y="8274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5"/>
            <p:cNvSpPr/>
            <p:nvPr/>
          </p:nvSpPr>
          <p:spPr>
            <a:xfrm>
              <a:off x="4469669" y="5889049"/>
              <a:ext cx="540600" cy="76278"/>
            </a:xfrm>
            <a:custGeom>
              <a:avLst/>
              <a:gdLst/>
              <a:ahLst/>
              <a:cxnLst/>
              <a:rect l="l" t="t" r="r" b="b"/>
              <a:pathLst>
                <a:path w="540600" h="76278" extrusionOk="0">
                  <a:moveTo>
                    <a:pt x="12606" y="82842"/>
                  </a:moveTo>
                  <a:cubicBezTo>
                    <a:pt x="10666" y="82850"/>
                    <a:pt x="9035" y="81384"/>
                    <a:pt x="8839" y="79456"/>
                  </a:cubicBezTo>
                  <a:cubicBezTo>
                    <a:pt x="8616" y="77390"/>
                    <a:pt x="10050" y="75513"/>
                    <a:pt x="12104" y="75188"/>
                  </a:cubicBezTo>
                  <a:lnTo>
                    <a:pt x="545132" y="6568"/>
                  </a:lnTo>
                  <a:cubicBezTo>
                    <a:pt x="547198" y="6474"/>
                    <a:pt x="549020" y="7920"/>
                    <a:pt x="549397" y="9954"/>
                  </a:cubicBezTo>
                  <a:cubicBezTo>
                    <a:pt x="549612" y="12024"/>
                    <a:pt x="548111" y="13874"/>
                    <a:pt x="546046" y="14093"/>
                  </a:cubicBezTo>
                  <a:lnTo>
                    <a:pt x="546010" y="14093"/>
                  </a:lnTo>
                  <a:lnTo>
                    <a:pt x="12735" y="8283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5"/>
            <p:cNvSpPr/>
            <p:nvPr/>
          </p:nvSpPr>
          <p:spPr>
            <a:xfrm>
              <a:off x="4439963" y="5853403"/>
              <a:ext cx="541465" cy="76172"/>
            </a:xfrm>
            <a:custGeom>
              <a:avLst/>
              <a:gdLst/>
              <a:ahLst/>
              <a:cxnLst/>
              <a:rect l="l" t="t" r="r" b="b"/>
              <a:pathLst>
                <a:path w="541465" h="76172" extrusionOk="0">
                  <a:moveTo>
                    <a:pt x="12579" y="82736"/>
                  </a:moveTo>
                  <a:cubicBezTo>
                    <a:pt x="10502" y="82736"/>
                    <a:pt x="8817" y="81050"/>
                    <a:pt x="8817" y="78973"/>
                  </a:cubicBezTo>
                  <a:cubicBezTo>
                    <a:pt x="8813" y="76896"/>
                    <a:pt x="10498" y="75211"/>
                    <a:pt x="12575" y="75207"/>
                  </a:cubicBezTo>
                  <a:cubicBezTo>
                    <a:pt x="12575" y="75207"/>
                    <a:pt x="12579" y="75207"/>
                    <a:pt x="12579" y="75207"/>
                  </a:cubicBezTo>
                  <a:lnTo>
                    <a:pt x="12579" y="75207"/>
                  </a:lnTo>
                  <a:lnTo>
                    <a:pt x="545980" y="6587"/>
                  </a:lnTo>
                  <a:cubicBezTo>
                    <a:pt x="548045" y="6360"/>
                    <a:pt x="549922" y="7798"/>
                    <a:pt x="550244" y="9848"/>
                  </a:cubicBezTo>
                  <a:cubicBezTo>
                    <a:pt x="550538" y="11902"/>
                    <a:pt x="549111" y="13807"/>
                    <a:pt x="547057" y="14104"/>
                  </a:cubicBezTo>
                  <a:cubicBezTo>
                    <a:pt x="547054" y="14104"/>
                    <a:pt x="547054" y="14104"/>
                    <a:pt x="547049" y="14104"/>
                  </a:cubicBezTo>
                  <a:lnTo>
                    <a:pt x="546983" y="14104"/>
                  </a:lnTo>
                  <a:lnTo>
                    <a:pt x="13582" y="82736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5"/>
            <p:cNvSpPr/>
            <p:nvPr/>
          </p:nvSpPr>
          <p:spPr>
            <a:xfrm>
              <a:off x="4410319" y="5817784"/>
              <a:ext cx="541000" cy="76164"/>
            </a:xfrm>
            <a:custGeom>
              <a:avLst/>
              <a:gdLst/>
              <a:ahLst/>
              <a:cxnLst/>
              <a:rect l="l" t="t" r="r" b="b"/>
              <a:pathLst>
                <a:path w="541000" h="76164" extrusionOk="0">
                  <a:moveTo>
                    <a:pt x="12617" y="82728"/>
                  </a:moveTo>
                  <a:cubicBezTo>
                    <a:pt x="10720" y="82744"/>
                    <a:pt x="9106" y="81345"/>
                    <a:pt x="8855" y="79463"/>
                  </a:cubicBezTo>
                  <a:cubicBezTo>
                    <a:pt x="8561" y="77406"/>
                    <a:pt x="9991" y="75501"/>
                    <a:pt x="12049" y="75207"/>
                  </a:cubicBezTo>
                  <a:cubicBezTo>
                    <a:pt x="12049" y="75207"/>
                    <a:pt x="12049" y="75207"/>
                    <a:pt x="12049" y="75207"/>
                  </a:cubicBezTo>
                  <a:lnTo>
                    <a:pt x="12116" y="75207"/>
                  </a:lnTo>
                  <a:lnTo>
                    <a:pt x="545516" y="6587"/>
                  </a:lnTo>
                  <a:cubicBezTo>
                    <a:pt x="547582" y="6360"/>
                    <a:pt x="549459" y="7798"/>
                    <a:pt x="549780" y="9848"/>
                  </a:cubicBezTo>
                  <a:cubicBezTo>
                    <a:pt x="550066" y="11902"/>
                    <a:pt x="548636" y="13803"/>
                    <a:pt x="546578" y="14093"/>
                  </a:cubicBezTo>
                  <a:cubicBezTo>
                    <a:pt x="546574" y="14093"/>
                    <a:pt x="546574" y="14093"/>
                    <a:pt x="546570" y="14093"/>
                  </a:cubicBezTo>
                  <a:cubicBezTo>
                    <a:pt x="546512" y="14093"/>
                    <a:pt x="546453" y="14093"/>
                    <a:pt x="546394" y="14116"/>
                  </a:cubicBezTo>
                  <a:lnTo>
                    <a:pt x="13127" y="82728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4380612" y="5781901"/>
              <a:ext cx="540964" cy="76295"/>
            </a:xfrm>
            <a:custGeom>
              <a:avLst/>
              <a:gdLst/>
              <a:ahLst/>
              <a:cxnLst/>
              <a:rect l="l" t="t" r="r" b="b"/>
              <a:pathLst>
                <a:path w="540964" h="76295" extrusionOk="0">
                  <a:moveTo>
                    <a:pt x="12592" y="82859"/>
                  </a:moveTo>
                  <a:cubicBezTo>
                    <a:pt x="10652" y="82867"/>
                    <a:pt x="9022" y="81401"/>
                    <a:pt x="8830" y="79469"/>
                  </a:cubicBezTo>
                  <a:cubicBezTo>
                    <a:pt x="8665" y="77423"/>
                    <a:pt x="10072" y="75585"/>
                    <a:pt x="12090" y="75204"/>
                  </a:cubicBezTo>
                  <a:lnTo>
                    <a:pt x="545491" y="6585"/>
                  </a:lnTo>
                  <a:cubicBezTo>
                    <a:pt x="547600" y="6365"/>
                    <a:pt x="549496" y="7870"/>
                    <a:pt x="549759" y="9971"/>
                  </a:cubicBezTo>
                  <a:cubicBezTo>
                    <a:pt x="549979" y="12009"/>
                    <a:pt x="548528" y="13851"/>
                    <a:pt x="546494" y="14114"/>
                  </a:cubicBezTo>
                  <a:lnTo>
                    <a:pt x="13094" y="82859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4350981" y="5746408"/>
              <a:ext cx="541010" cy="76161"/>
            </a:xfrm>
            <a:custGeom>
              <a:avLst/>
              <a:gdLst/>
              <a:ahLst/>
              <a:cxnLst/>
              <a:rect l="l" t="t" r="r" b="b"/>
              <a:pathLst>
                <a:path w="541010" h="76161" extrusionOk="0">
                  <a:moveTo>
                    <a:pt x="12620" y="82725"/>
                  </a:moveTo>
                  <a:cubicBezTo>
                    <a:pt x="10723" y="82741"/>
                    <a:pt x="9109" y="81342"/>
                    <a:pt x="8854" y="79460"/>
                  </a:cubicBezTo>
                  <a:cubicBezTo>
                    <a:pt x="8564" y="77403"/>
                    <a:pt x="9994" y="75498"/>
                    <a:pt x="12052" y="75204"/>
                  </a:cubicBezTo>
                  <a:lnTo>
                    <a:pt x="12119" y="75204"/>
                  </a:lnTo>
                  <a:lnTo>
                    <a:pt x="545527" y="6577"/>
                  </a:lnTo>
                  <a:cubicBezTo>
                    <a:pt x="547573" y="6412"/>
                    <a:pt x="549411" y="7819"/>
                    <a:pt x="549791" y="9838"/>
                  </a:cubicBezTo>
                  <a:cubicBezTo>
                    <a:pt x="550077" y="11895"/>
                    <a:pt x="548639" y="13796"/>
                    <a:pt x="546581" y="14082"/>
                  </a:cubicBezTo>
                  <a:cubicBezTo>
                    <a:pt x="546581" y="14082"/>
                    <a:pt x="546581" y="14082"/>
                    <a:pt x="546581" y="14082"/>
                  </a:cubicBezTo>
                  <a:lnTo>
                    <a:pt x="546405" y="14106"/>
                  </a:lnTo>
                  <a:lnTo>
                    <a:pt x="13130" y="82725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321290" y="5710760"/>
              <a:ext cx="541461" cy="76178"/>
            </a:xfrm>
            <a:custGeom>
              <a:avLst/>
              <a:gdLst/>
              <a:ahLst/>
              <a:cxnLst/>
              <a:rect l="l" t="t" r="r" b="b"/>
              <a:pathLst>
                <a:path w="541461" h="76178" extrusionOk="0">
                  <a:moveTo>
                    <a:pt x="12579" y="82742"/>
                  </a:moveTo>
                  <a:cubicBezTo>
                    <a:pt x="10502" y="82742"/>
                    <a:pt x="8817" y="81057"/>
                    <a:pt x="8817" y="78980"/>
                  </a:cubicBezTo>
                  <a:cubicBezTo>
                    <a:pt x="8817" y="76903"/>
                    <a:pt x="10502" y="75217"/>
                    <a:pt x="12579" y="75217"/>
                  </a:cubicBezTo>
                  <a:lnTo>
                    <a:pt x="12579" y="75217"/>
                  </a:lnTo>
                  <a:lnTo>
                    <a:pt x="545980" y="6598"/>
                  </a:lnTo>
                  <a:cubicBezTo>
                    <a:pt x="548057" y="6319"/>
                    <a:pt x="549965" y="7777"/>
                    <a:pt x="550244" y="9855"/>
                  </a:cubicBezTo>
                  <a:cubicBezTo>
                    <a:pt x="550244" y="9855"/>
                    <a:pt x="550244" y="9859"/>
                    <a:pt x="550244" y="9859"/>
                  </a:cubicBezTo>
                  <a:cubicBezTo>
                    <a:pt x="550522" y="11936"/>
                    <a:pt x="549064" y="13845"/>
                    <a:pt x="546987" y="14123"/>
                  </a:cubicBezTo>
                  <a:cubicBezTo>
                    <a:pt x="546987" y="14123"/>
                    <a:pt x="546983" y="14123"/>
                    <a:pt x="546983" y="14123"/>
                  </a:cubicBezTo>
                  <a:lnTo>
                    <a:pt x="13578" y="82742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4291660" y="5675031"/>
              <a:ext cx="540970" cy="76281"/>
            </a:xfrm>
            <a:custGeom>
              <a:avLst/>
              <a:gdLst/>
              <a:ahLst/>
              <a:cxnLst/>
              <a:rect l="l" t="t" r="r" b="b"/>
              <a:pathLst>
                <a:path w="540970" h="76281" extrusionOk="0">
                  <a:moveTo>
                    <a:pt x="12603" y="82845"/>
                  </a:moveTo>
                  <a:cubicBezTo>
                    <a:pt x="10663" y="82857"/>
                    <a:pt x="9032" y="81391"/>
                    <a:pt x="8840" y="79459"/>
                  </a:cubicBezTo>
                  <a:cubicBezTo>
                    <a:pt x="8613" y="77393"/>
                    <a:pt x="10051" y="75516"/>
                    <a:pt x="12101" y="75195"/>
                  </a:cubicBezTo>
                  <a:lnTo>
                    <a:pt x="545502" y="6575"/>
                  </a:lnTo>
                  <a:cubicBezTo>
                    <a:pt x="547591" y="6418"/>
                    <a:pt x="549448" y="7892"/>
                    <a:pt x="549766" y="9961"/>
                  </a:cubicBezTo>
                  <a:cubicBezTo>
                    <a:pt x="549985" y="12027"/>
                    <a:pt x="548488" y="13877"/>
                    <a:pt x="546426" y="14096"/>
                  </a:cubicBezTo>
                  <a:cubicBezTo>
                    <a:pt x="546423" y="14096"/>
                    <a:pt x="546423" y="14096"/>
                    <a:pt x="546419" y="14096"/>
                  </a:cubicBezTo>
                  <a:lnTo>
                    <a:pt x="546379" y="14096"/>
                  </a:lnTo>
                  <a:lnTo>
                    <a:pt x="13104" y="82841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4262077" y="5639393"/>
              <a:ext cx="541484" cy="76167"/>
            </a:xfrm>
            <a:custGeom>
              <a:avLst/>
              <a:gdLst/>
              <a:ahLst/>
              <a:cxnLst/>
              <a:rect l="l" t="t" r="r" b="b"/>
              <a:pathLst>
                <a:path w="541484" h="76167" extrusionOk="0"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4262077" y="5639393"/>
              <a:ext cx="808416" cy="397187"/>
            </a:xfrm>
            <a:custGeom>
              <a:avLst/>
              <a:gdLst/>
              <a:ahLst/>
              <a:cxnLst/>
              <a:rect l="l" t="t" r="r" b="b"/>
              <a:pathLst>
                <a:path w="808416" h="397187" extrusionOk="0">
                  <a:moveTo>
                    <a:pt x="279532" y="403751"/>
                  </a:moveTo>
                  <a:cubicBezTo>
                    <a:pt x="277455" y="403751"/>
                    <a:pt x="275770" y="402066"/>
                    <a:pt x="275770" y="399989"/>
                  </a:cubicBezTo>
                  <a:cubicBezTo>
                    <a:pt x="275766" y="397911"/>
                    <a:pt x="277451" y="396226"/>
                    <a:pt x="279528" y="396222"/>
                  </a:cubicBezTo>
                  <a:cubicBezTo>
                    <a:pt x="279528" y="396222"/>
                    <a:pt x="279532" y="396222"/>
                    <a:pt x="279532" y="396222"/>
                  </a:cubicBezTo>
                  <a:lnTo>
                    <a:pt x="279532" y="396222"/>
                  </a:lnTo>
                  <a:lnTo>
                    <a:pt x="812933" y="327603"/>
                  </a:lnTo>
                  <a:cubicBezTo>
                    <a:pt x="814979" y="327442"/>
                    <a:pt x="816817" y="328849"/>
                    <a:pt x="817197" y="330868"/>
                  </a:cubicBezTo>
                  <a:cubicBezTo>
                    <a:pt x="817483" y="332925"/>
                    <a:pt x="816045" y="334826"/>
                    <a:pt x="813987" y="335112"/>
                  </a:cubicBezTo>
                  <a:cubicBezTo>
                    <a:pt x="813987" y="335112"/>
                    <a:pt x="813987" y="335112"/>
                    <a:pt x="813987" y="335112"/>
                  </a:cubicBezTo>
                  <a:lnTo>
                    <a:pt x="813811" y="335132"/>
                  </a:lnTo>
                  <a:lnTo>
                    <a:pt x="280535" y="403751"/>
                  </a:lnTo>
                  <a:close/>
                  <a:moveTo>
                    <a:pt x="249800" y="368125"/>
                  </a:moveTo>
                  <a:cubicBezTo>
                    <a:pt x="247723" y="368125"/>
                    <a:pt x="246037" y="366439"/>
                    <a:pt x="246037" y="364362"/>
                  </a:cubicBezTo>
                  <a:cubicBezTo>
                    <a:pt x="246034" y="362285"/>
                    <a:pt x="247719" y="360600"/>
                    <a:pt x="249796" y="360595"/>
                  </a:cubicBezTo>
                  <a:cubicBezTo>
                    <a:pt x="249796" y="360595"/>
                    <a:pt x="249800" y="360595"/>
                    <a:pt x="249800" y="360595"/>
                  </a:cubicBezTo>
                  <a:lnTo>
                    <a:pt x="249800" y="360595"/>
                  </a:lnTo>
                  <a:lnTo>
                    <a:pt x="783201" y="291976"/>
                  </a:lnTo>
                  <a:cubicBezTo>
                    <a:pt x="785282" y="291702"/>
                    <a:pt x="787190" y="293160"/>
                    <a:pt x="787469" y="295241"/>
                  </a:cubicBezTo>
                  <a:cubicBezTo>
                    <a:pt x="787743" y="297318"/>
                    <a:pt x="786281" y="299231"/>
                    <a:pt x="784204" y="299505"/>
                  </a:cubicBezTo>
                  <a:lnTo>
                    <a:pt x="250929" y="368125"/>
                  </a:lnTo>
                  <a:close/>
                  <a:moveTo>
                    <a:pt x="220198" y="332498"/>
                  </a:moveTo>
                  <a:cubicBezTo>
                    <a:pt x="218257" y="332506"/>
                    <a:pt x="216627" y="331040"/>
                    <a:pt x="216431" y="329112"/>
                  </a:cubicBezTo>
                  <a:cubicBezTo>
                    <a:pt x="216208" y="327046"/>
                    <a:pt x="217642" y="325169"/>
                    <a:pt x="219696" y="324844"/>
                  </a:cubicBezTo>
                  <a:lnTo>
                    <a:pt x="752724" y="256224"/>
                  </a:lnTo>
                  <a:cubicBezTo>
                    <a:pt x="754789" y="256130"/>
                    <a:pt x="756612" y="257576"/>
                    <a:pt x="756988" y="259610"/>
                  </a:cubicBezTo>
                  <a:cubicBezTo>
                    <a:pt x="757204" y="261680"/>
                    <a:pt x="755703" y="263530"/>
                    <a:pt x="753637" y="263749"/>
                  </a:cubicBezTo>
                  <a:lnTo>
                    <a:pt x="753602" y="263749"/>
                  </a:lnTo>
                  <a:lnTo>
                    <a:pt x="220327" y="332494"/>
                  </a:lnTo>
                  <a:close/>
                  <a:moveTo>
                    <a:pt x="190466" y="296746"/>
                  </a:moveTo>
                  <a:cubicBezTo>
                    <a:pt x="188388" y="296746"/>
                    <a:pt x="186703" y="295061"/>
                    <a:pt x="186703" y="292983"/>
                  </a:cubicBezTo>
                  <a:cubicBezTo>
                    <a:pt x="186699" y="290906"/>
                    <a:pt x="188384" y="289221"/>
                    <a:pt x="190462" y="289217"/>
                  </a:cubicBezTo>
                  <a:cubicBezTo>
                    <a:pt x="190462" y="289217"/>
                    <a:pt x="190466" y="289217"/>
                    <a:pt x="190466" y="289217"/>
                  </a:cubicBezTo>
                  <a:lnTo>
                    <a:pt x="190466" y="289217"/>
                  </a:lnTo>
                  <a:lnTo>
                    <a:pt x="723866" y="220597"/>
                  </a:lnTo>
                  <a:cubicBezTo>
                    <a:pt x="725931" y="220370"/>
                    <a:pt x="727809" y="221808"/>
                    <a:pt x="728130" y="223858"/>
                  </a:cubicBezTo>
                  <a:cubicBezTo>
                    <a:pt x="728424" y="225912"/>
                    <a:pt x="726998" y="227817"/>
                    <a:pt x="724944" y="228115"/>
                  </a:cubicBezTo>
                  <a:cubicBezTo>
                    <a:pt x="724940" y="228115"/>
                    <a:pt x="724940" y="228115"/>
                    <a:pt x="724936" y="228115"/>
                  </a:cubicBezTo>
                  <a:lnTo>
                    <a:pt x="724869" y="228115"/>
                  </a:lnTo>
                  <a:lnTo>
                    <a:pt x="191469" y="296746"/>
                  </a:lnTo>
                  <a:close/>
                  <a:moveTo>
                    <a:pt x="160859" y="261119"/>
                  </a:moveTo>
                  <a:cubicBezTo>
                    <a:pt x="158962" y="261135"/>
                    <a:pt x="157347" y="259736"/>
                    <a:pt x="157096" y="257854"/>
                  </a:cubicBezTo>
                  <a:cubicBezTo>
                    <a:pt x="156802" y="255797"/>
                    <a:pt x="158233" y="253892"/>
                    <a:pt x="160291" y="253598"/>
                  </a:cubicBezTo>
                  <a:cubicBezTo>
                    <a:pt x="160291" y="253598"/>
                    <a:pt x="160291" y="253598"/>
                    <a:pt x="160291" y="253598"/>
                  </a:cubicBezTo>
                  <a:lnTo>
                    <a:pt x="160357" y="253598"/>
                  </a:lnTo>
                  <a:lnTo>
                    <a:pt x="693758" y="184978"/>
                  </a:lnTo>
                  <a:cubicBezTo>
                    <a:pt x="695823" y="184751"/>
                    <a:pt x="697701" y="186190"/>
                    <a:pt x="698022" y="188239"/>
                  </a:cubicBezTo>
                  <a:cubicBezTo>
                    <a:pt x="698308" y="190293"/>
                    <a:pt x="696878" y="192194"/>
                    <a:pt x="694820" y="192484"/>
                  </a:cubicBezTo>
                  <a:cubicBezTo>
                    <a:pt x="694816" y="192484"/>
                    <a:pt x="694816" y="192484"/>
                    <a:pt x="694812" y="192484"/>
                  </a:cubicBezTo>
                  <a:cubicBezTo>
                    <a:pt x="694753" y="192484"/>
                    <a:pt x="694694" y="192484"/>
                    <a:pt x="694636" y="192508"/>
                  </a:cubicBezTo>
                  <a:lnTo>
                    <a:pt x="161368" y="261119"/>
                  </a:lnTo>
                  <a:close/>
                  <a:moveTo>
                    <a:pt x="131127" y="225367"/>
                  </a:moveTo>
                  <a:cubicBezTo>
                    <a:pt x="129187" y="225375"/>
                    <a:pt x="127556" y="223909"/>
                    <a:pt x="127364" y="221977"/>
                  </a:cubicBezTo>
                  <a:cubicBezTo>
                    <a:pt x="127200" y="219931"/>
                    <a:pt x="128607" y="218093"/>
                    <a:pt x="130625" y="217713"/>
                  </a:cubicBezTo>
                  <a:lnTo>
                    <a:pt x="664026" y="149093"/>
                  </a:lnTo>
                  <a:cubicBezTo>
                    <a:pt x="666134" y="148874"/>
                    <a:pt x="668031" y="150379"/>
                    <a:pt x="668294" y="152479"/>
                  </a:cubicBezTo>
                  <a:cubicBezTo>
                    <a:pt x="668513" y="154518"/>
                    <a:pt x="667063" y="156360"/>
                    <a:pt x="665029" y="156622"/>
                  </a:cubicBezTo>
                  <a:lnTo>
                    <a:pt x="131629" y="225367"/>
                  </a:lnTo>
                  <a:close/>
                  <a:moveTo>
                    <a:pt x="101524" y="189741"/>
                  </a:moveTo>
                  <a:cubicBezTo>
                    <a:pt x="99627" y="189756"/>
                    <a:pt x="98013" y="188357"/>
                    <a:pt x="97758" y="186476"/>
                  </a:cubicBezTo>
                  <a:cubicBezTo>
                    <a:pt x="97468" y="184418"/>
                    <a:pt x="98898" y="182513"/>
                    <a:pt x="100956" y="182219"/>
                  </a:cubicBezTo>
                  <a:lnTo>
                    <a:pt x="101022" y="182219"/>
                  </a:lnTo>
                  <a:lnTo>
                    <a:pt x="634431" y="113592"/>
                  </a:lnTo>
                  <a:cubicBezTo>
                    <a:pt x="636477" y="113427"/>
                    <a:pt x="638315" y="114834"/>
                    <a:pt x="638695" y="116853"/>
                  </a:cubicBezTo>
                  <a:cubicBezTo>
                    <a:pt x="638981" y="118910"/>
                    <a:pt x="637543" y="120811"/>
                    <a:pt x="635485" y="121097"/>
                  </a:cubicBezTo>
                  <a:cubicBezTo>
                    <a:pt x="635485" y="121097"/>
                    <a:pt x="635485" y="121097"/>
                    <a:pt x="635485" y="121097"/>
                  </a:cubicBezTo>
                  <a:lnTo>
                    <a:pt x="635309" y="121121"/>
                  </a:lnTo>
                  <a:lnTo>
                    <a:pt x="102034" y="189741"/>
                  </a:lnTo>
                  <a:close/>
                  <a:moveTo>
                    <a:pt x="71792" y="154110"/>
                  </a:moveTo>
                  <a:cubicBezTo>
                    <a:pt x="69715" y="154110"/>
                    <a:pt x="68030" y="152425"/>
                    <a:pt x="68030" y="150347"/>
                  </a:cubicBezTo>
                  <a:cubicBezTo>
                    <a:pt x="68030" y="148270"/>
                    <a:pt x="69715" y="146585"/>
                    <a:pt x="71792" y="146585"/>
                  </a:cubicBezTo>
                  <a:lnTo>
                    <a:pt x="71792" y="146585"/>
                  </a:lnTo>
                  <a:lnTo>
                    <a:pt x="605193" y="77965"/>
                  </a:lnTo>
                  <a:cubicBezTo>
                    <a:pt x="607270" y="77687"/>
                    <a:pt x="609179" y="79145"/>
                    <a:pt x="609457" y="81222"/>
                  </a:cubicBezTo>
                  <a:cubicBezTo>
                    <a:pt x="609457" y="81222"/>
                    <a:pt x="609457" y="81226"/>
                    <a:pt x="609457" y="81226"/>
                  </a:cubicBezTo>
                  <a:cubicBezTo>
                    <a:pt x="609735" y="83303"/>
                    <a:pt x="608277" y="85212"/>
                    <a:pt x="606200" y="85490"/>
                  </a:cubicBezTo>
                  <a:cubicBezTo>
                    <a:pt x="606200" y="85490"/>
                    <a:pt x="606196" y="85490"/>
                    <a:pt x="606196" y="85490"/>
                  </a:cubicBezTo>
                  <a:lnTo>
                    <a:pt x="72792" y="154110"/>
                  </a:lnTo>
                  <a:close/>
                  <a:moveTo>
                    <a:pt x="42186" y="118483"/>
                  </a:moveTo>
                  <a:cubicBezTo>
                    <a:pt x="40246" y="118495"/>
                    <a:pt x="38615" y="117029"/>
                    <a:pt x="38423" y="115097"/>
                  </a:cubicBezTo>
                  <a:cubicBezTo>
                    <a:pt x="38196" y="113031"/>
                    <a:pt x="39634" y="111154"/>
                    <a:pt x="41684" y="110833"/>
                  </a:cubicBezTo>
                  <a:lnTo>
                    <a:pt x="575085" y="42213"/>
                  </a:lnTo>
                  <a:cubicBezTo>
                    <a:pt x="577174" y="42056"/>
                    <a:pt x="579031" y="43530"/>
                    <a:pt x="579349" y="45600"/>
                  </a:cubicBezTo>
                  <a:cubicBezTo>
                    <a:pt x="579568" y="47665"/>
                    <a:pt x="578071" y="49515"/>
                    <a:pt x="576009" y="49734"/>
                  </a:cubicBezTo>
                  <a:cubicBezTo>
                    <a:pt x="576006" y="49734"/>
                    <a:pt x="576006" y="49734"/>
                    <a:pt x="576002" y="49734"/>
                  </a:cubicBezTo>
                  <a:lnTo>
                    <a:pt x="575962" y="49734"/>
                  </a:lnTo>
                  <a:lnTo>
                    <a:pt x="42687" y="118479"/>
                  </a:lnTo>
                  <a:close/>
                  <a:moveTo>
                    <a:pt x="12579" y="82731"/>
                  </a:moveTo>
                  <a:cubicBezTo>
                    <a:pt x="10502" y="82731"/>
                    <a:pt x="8817" y="81046"/>
                    <a:pt x="8817" y="78969"/>
                  </a:cubicBezTo>
                  <a:cubicBezTo>
                    <a:pt x="8817" y="76891"/>
                    <a:pt x="10502" y="75206"/>
                    <a:pt x="12579" y="75206"/>
                  </a:cubicBezTo>
                  <a:lnTo>
                    <a:pt x="12579" y="75206"/>
                  </a:lnTo>
                  <a:lnTo>
                    <a:pt x="545999" y="6587"/>
                  </a:lnTo>
                  <a:cubicBezTo>
                    <a:pt x="548065" y="6363"/>
                    <a:pt x="549938" y="7798"/>
                    <a:pt x="550263" y="9847"/>
                  </a:cubicBezTo>
                  <a:cubicBezTo>
                    <a:pt x="550554" y="11905"/>
                    <a:pt x="549123" y="13810"/>
                    <a:pt x="547065" y="14104"/>
                  </a:cubicBezTo>
                  <a:lnTo>
                    <a:pt x="547003" y="141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3748271" y="2871246"/>
              <a:ext cx="1566768" cy="2498896"/>
            </a:xfrm>
            <a:custGeom>
              <a:avLst/>
              <a:gdLst/>
              <a:ahLst/>
              <a:cxnLst/>
              <a:rect l="l" t="t" r="r" b="b"/>
              <a:pathLst>
                <a:path w="1566768" h="2498896" extrusionOk="0">
                  <a:moveTo>
                    <a:pt x="868159" y="256431"/>
                  </a:moveTo>
                  <a:cubicBezTo>
                    <a:pt x="866681" y="253414"/>
                    <a:pt x="867927" y="249771"/>
                    <a:pt x="870941" y="248290"/>
                  </a:cubicBezTo>
                  <a:cubicBezTo>
                    <a:pt x="873955" y="246807"/>
                    <a:pt x="877600" y="248049"/>
                    <a:pt x="879086" y="251063"/>
                  </a:cubicBezTo>
                  <a:cubicBezTo>
                    <a:pt x="879086" y="251064"/>
                    <a:pt x="879086" y="251064"/>
                    <a:pt x="879086" y="251065"/>
                  </a:cubicBezTo>
                  <a:lnTo>
                    <a:pt x="894536" y="282486"/>
                  </a:lnTo>
                  <a:lnTo>
                    <a:pt x="1055643" y="369072"/>
                  </a:lnTo>
                  <a:cubicBezTo>
                    <a:pt x="1058598" y="370661"/>
                    <a:pt x="1059708" y="374344"/>
                    <a:pt x="1058116" y="377299"/>
                  </a:cubicBezTo>
                  <a:cubicBezTo>
                    <a:pt x="1058116" y="377300"/>
                    <a:pt x="1058116" y="377302"/>
                    <a:pt x="1058116" y="377303"/>
                  </a:cubicBezTo>
                  <a:cubicBezTo>
                    <a:pt x="1057062" y="379280"/>
                    <a:pt x="1055005" y="380512"/>
                    <a:pt x="1052763" y="380505"/>
                  </a:cubicBezTo>
                  <a:cubicBezTo>
                    <a:pt x="1051759" y="380506"/>
                    <a:pt x="1050772" y="380258"/>
                    <a:pt x="1049886" y="379784"/>
                  </a:cubicBezTo>
                  <a:lnTo>
                    <a:pt x="903769" y="301252"/>
                  </a:lnTo>
                  <a:lnTo>
                    <a:pt x="991609" y="479875"/>
                  </a:lnTo>
                  <a:cubicBezTo>
                    <a:pt x="992381" y="481468"/>
                    <a:pt x="992428" y="483316"/>
                    <a:pt x="991743" y="484947"/>
                  </a:cubicBezTo>
                  <a:cubicBezTo>
                    <a:pt x="991045" y="486576"/>
                    <a:pt x="989673" y="487822"/>
                    <a:pt x="987984" y="488361"/>
                  </a:cubicBezTo>
                  <a:lnTo>
                    <a:pt x="909711" y="513197"/>
                  </a:lnTo>
                  <a:lnTo>
                    <a:pt x="1039049" y="585250"/>
                  </a:lnTo>
                  <a:cubicBezTo>
                    <a:pt x="1041573" y="586667"/>
                    <a:pt x="1042757" y="589663"/>
                    <a:pt x="1041879" y="592423"/>
                  </a:cubicBezTo>
                  <a:lnTo>
                    <a:pt x="912788" y="995870"/>
                  </a:lnTo>
                  <a:cubicBezTo>
                    <a:pt x="911977" y="998386"/>
                    <a:pt x="909637" y="1000091"/>
                    <a:pt x="906995" y="1000095"/>
                  </a:cubicBezTo>
                  <a:cubicBezTo>
                    <a:pt x="906368" y="1000095"/>
                    <a:pt x="905741" y="1000001"/>
                    <a:pt x="905141" y="999809"/>
                  </a:cubicBezTo>
                  <a:cubicBezTo>
                    <a:pt x="901943" y="998794"/>
                    <a:pt x="900175" y="995376"/>
                    <a:pt x="901191" y="992178"/>
                  </a:cubicBezTo>
                  <a:cubicBezTo>
                    <a:pt x="901195" y="992174"/>
                    <a:pt x="901195" y="992166"/>
                    <a:pt x="901198" y="992158"/>
                  </a:cubicBezTo>
                  <a:lnTo>
                    <a:pt x="1028765" y="593465"/>
                  </a:lnTo>
                  <a:lnTo>
                    <a:pt x="891482" y="516983"/>
                  </a:lnTo>
                  <a:cubicBezTo>
                    <a:pt x="889362" y="515801"/>
                    <a:pt x="888151" y="513472"/>
                    <a:pt x="888398" y="511057"/>
                  </a:cubicBezTo>
                  <a:cubicBezTo>
                    <a:pt x="888641" y="508642"/>
                    <a:pt x="890295" y="506601"/>
                    <a:pt x="892611" y="505868"/>
                  </a:cubicBezTo>
                  <a:lnTo>
                    <a:pt x="977570" y="478911"/>
                  </a:lnTo>
                  <a:close/>
                  <a:moveTo>
                    <a:pt x="16039" y="629997"/>
                  </a:moveTo>
                  <a:cubicBezTo>
                    <a:pt x="19378" y="629668"/>
                    <a:pt x="21820" y="626693"/>
                    <a:pt x="21490" y="623352"/>
                  </a:cubicBezTo>
                  <a:cubicBezTo>
                    <a:pt x="21490" y="623346"/>
                    <a:pt x="21490" y="623340"/>
                    <a:pt x="21490" y="623334"/>
                  </a:cubicBezTo>
                  <a:cubicBezTo>
                    <a:pt x="18131" y="589589"/>
                    <a:pt x="26683" y="541272"/>
                    <a:pt x="123416" y="466561"/>
                  </a:cubicBezTo>
                  <a:cubicBezTo>
                    <a:pt x="204546" y="403872"/>
                    <a:pt x="440509" y="280354"/>
                    <a:pt x="488615" y="255388"/>
                  </a:cubicBezTo>
                  <a:cubicBezTo>
                    <a:pt x="455826" y="353673"/>
                    <a:pt x="408057" y="521299"/>
                    <a:pt x="405376" y="530709"/>
                  </a:cubicBezTo>
                  <a:cubicBezTo>
                    <a:pt x="404871" y="532491"/>
                    <a:pt x="405204" y="534406"/>
                    <a:pt x="406282" y="535914"/>
                  </a:cubicBezTo>
                  <a:cubicBezTo>
                    <a:pt x="407363" y="537424"/>
                    <a:pt x="409072" y="538357"/>
                    <a:pt x="410926" y="538450"/>
                  </a:cubicBezTo>
                  <a:lnTo>
                    <a:pt x="551983" y="545567"/>
                  </a:lnTo>
                  <a:lnTo>
                    <a:pt x="433744" y="597937"/>
                  </a:lnTo>
                  <a:cubicBezTo>
                    <a:pt x="430676" y="599294"/>
                    <a:pt x="429284" y="602884"/>
                    <a:pt x="430640" y="605954"/>
                  </a:cubicBezTo>
                  <a:cubicBezTo>
                    <a:pt x="430644" y="605956"/>
                    <a:pt x="430644" y="605958"/>
                    <a:pt x="430644" y="605960"/>
                  </a:cubicBezTo>
                  <a:cubicBezTo>
                    <a:pt x="431620" y="608161"/>
                    <a:pt x="433799" y="609581"/>
                    <a:pt x="436206" y="609581"/>
                  </a:cubicBezTo>
                  <a:cubicBezTo>
                    <a:pt x="437056" y="609583"/>
                    <a:pt x="437895" y="609405"/>
                    <a:pt x="438671" y="609060"/>
                  </a:cubicBezTo>
                  <a:lnTo>
                    <a:pt x="580300" y="546351"/>
                  </a:lnTo>
                  <a:cubicBezTo>
                    <a:pt x="582875" y="545212"/>
                    <a:pt x="584333" y="542458"/>
                    <a:pt x="583827" y="539688"/>
                  </a:cubicBezTo>
                  <a:cubicBezTo>
                    <a:pt x="583318" y="536917"/>
                    <a:pt x="580970" y="534859"/>
                    <a:pt x="578156" y="534718"/>
                  </a:cubicBezTo>
                  <a:lnTo>
                    <a:pt x="419216" y="526696"/>
                  </a:lnTo>
                  <a:cubicBezTo>
                    <a:pt x="450072" y="418608"/>
                    <a:pt x="509062" y="219785"/>
                    <a:pt x="524802" y="194654"/>
                  </a:cubicBezTo>
                  <a:cubicBezTo>
                    <a:pt x="540542" y="169524"/>
                    <a:pt x="577795" y="143456"/>
                    <a:pt x="592642" y="133693"/>
                  </a:cubicBezTo>
                  <a:cubicBezTo>
                    <a:pt x="595385" y="156817"/>
                    <a:pt x="598285" y="179063"/>
                    <a:pt x="601115" y="196226"/>
                  </a:cubicBezTo>
                  <a:cubicBezTo>
                    <a:pt x="601084" y="196654"/>
                    <a:pt x="601100" y="197084"/>
                    <a:pt x="601162" y="197508"/>
                  </a:cubicBezTo>
                  <a:cubicBezTo>
                    <a:pt x="601194" y="197633"/>
                    <a:pt x="601394" y="198468"/>
                    <a:pt x="601676" y="199612"/>
                  </a:cubicBezTo>
                  <a:cubicBezTo>
                    <a:pt x="603459" y="210061"/>
                    <a:pt x="605203" y="218335"/>
                    <a:pt x="606822" y="223293"/>
                  </a:cubicBezTo>
                  <a:lnTo>
                    <a:pt x="609565" y="231955"/>
                  </a:lnTo>
                  <a:cubicBezTo>
                    <a:pt x="629593" y="313653"/>
                    <a:pt x="680956" y="521683"/>
                    <a:pt x="714094" y="642637"/>
                  </a:cubicBezTo>
                  <a:cubicBezTo>
                    <a:pt x="755721" y="794487"/>
                    <a:pt x="796008" y="985723"/>
                    <a:pt x="796431" y="987632"/>
                  </a:cubicBezTo>
                  <a:cubicBezTo>
                    <a:pt x="797023" y="990446"/>
                    <a:pt x="799508" y="992464"/>
                    <a:pt x="802384" y="992464"/>
                  </a:cubicBezTo>
                  <a:cubicBezTo>
                    <a:pt x="802804" y="992464"/>
                    <a:pt x="803223" y="992421"/>
                    <a:pt x="803635" y="992339"/>
                  </a:cubicBezTo>
                  <a:cubicBezTo>
                    <a:pt x="806923" y="991645"/>
                    <a:pt x="809028" y="988423"/>
                    <a:pt x="808338" y="985135"/>
                  </a:cubicBezTo>
                  <a:cubicBezTo>
                    <a:pt x="807946" y="983214"/>
                    <a:pt x="767542" y="791634"/>
                    <a:pt x="725828" y="639419"/>
                  </a:cubicBezTo>
                  <a:cubicBezTo>
                    <a:pt x="705640" y="565763"/>
                    <a:pt x="678702" y="459765"/>
                    <a:pt x="656178" y="369687"/>
                  </a:cubicBezTo>
                  <a:cubicBezTo>
                    <a:pt x="671824" y="411558"/>
                    <a:pt x="689273" y="453169"/>
                    <a:pt x="705922" y="481388"/>
                  </a:cubicBezTo>
                  <a:cubicBezTo>
                    <a:pt x="725452" y="514491"/>
                    <a:pt x="748090" y="532708"/>
                    <a:pt x="769172" y="532708"/>
                  </a:cubicBezTo>
                  <a:cubicBezTo>
                    <a:pt x="771767" y="532709"/>
                    <a:pt x="774353" y="532428"/>
                    <a:pt x="776889" y="531869"/>
                  </a:cubicBezTo>
                  <a:cubicBezTo>
                    <a:pt x="797932" y="527236"/>
                    <a:pt x="812336" y="503564"/>
                    <a:pt x="816937" y="466891"/>
                  </a:cubicBezTo>
                  <a:cubicBezTo>
                    <a:pt x="821185" y="569067"/>
                    <a:pt x="825512" y="689712"/>
                    <a:pt x="825512" y="757034"/>
                  </a:cubicBezTo>
                  <a:lnTo>
                    <a:pt x="825512" y="969062"/>
                  </a:lnTo>
                  <a:cubicBezTo>
                    <a:pt x="825516" y="972421"/>
                    <a:pt x="828244" y="975145"/>
                    <a:pt x="831603" y="975145"/>
                  </a:cubicBezTo>
                  <a:cubicBezTo>
                    <a:pt x="834962" y="975141"/>
                    <a:pt x="837686" y="972421"/>
                    <a:pt x="837690" y="969062"/>
                  </a:cubicBezTo>
                  <a:lnTo>
                    <a:pt x="837690" y="757026"/>
                  </a:lnTo>
                  <a:cubicBezTo>
                    <a:pt x="837690" y="648853"/>
                    <a:pt x="826555" y="403715"/>
                    <a:pt x="822475" y="317545"/>
                  </a:cubicBezTo>
                  <a:cubicBezTo>
                    <a:pt x="822330" y="281095"/>
                    <a:pt x="821519" y="254259"/>
                    <a:pt x="821495" y="253660"/>
                  </a:cubicBezTo>
                  <a:cubicBezTo>
                    <a:pt x="821397" y="250305"/>
                    <a:pt x="818704" y="247992"/>
                    <a:pt x="815224" y="247781"/>
                  </a:cubicBezTo>
                  <a:cubicBezTo>
                    <a:pt x="811869" y="247887"/>
                    <a:pt x="809239" y="250692"/>
                    <a:pt x="809345" y="254045"/>
                  </a:cubicBezTo>
                  <a:cubicBezTo>
                    <a:pt x="809345" y="254047"/>
                    <a:pt x="809345" y="254050"/>
                    <a:pt x="809345" y="254052"/>
                  </a:cubicBezTo>
                  <a:cubicBezTo>
                    <a:pt x="809345" y="254444"/>
                    <a:pt x="809702" y="265865"/>
                    <a:pt x="809980" y="283733"/>
                  </a:cubicBezTo>
                  <a:cubicBezTo>
                    <a:pt x="809204" y="284796"/>
                    <a:pt x="808804" y="286089"/>
                    <a:pt x="808843" y="287405"/>
                  </a:cubicBezTo>
                  <a:cubicBezTo>
                    <a:pt x="808875" y="288005"/>
                    <a:pt x="809431" y="299285"/>
                    <a:pt x="810313" y="317921"/>
                  </a:cubicBezTo>
                  <a:cubicBezTo>
                    <a:pt x="810486" y="361461"/>
                    <a:pt x="809706" y="418667"/>
                    <a:pt x="805477" y="461125"/>
                  </a:cubicBezTo>
                  <a:cubicBezTo>
                    <a:pt x="802157" y="494404"/>
                    <a:pt x="790493" y="516411"/>
                    <a:pt x="774275" y="519982"/>
                  </a:cubicBezTo>
                  <a:cubicBezTo>
                    <a:pt x="756873" y="523827"/>
                    <a:pt x="735215" y="507091"/>
                    <a:pt x="716410" y="475227"/>
                  </a:cubicBezTo>
                  <a:cubicBezTo>
                    <a:pt x="679568" y="412718"/>
                    <a:pt x="638200" y="282083"/>
                    <a:pt x="622629" y="232911"/>
                  </a:cubicBezTo>
                  <a:lnTo>
                    <a:pt x="621292" y="228709"/>
                  </a:lnTo>
                  <a:cubicBezTo>
                    <a:pt x="617216" y="212076"/>
                    <a:pt x="614457" y="200765"/>
                    <a:pt x="613453" y="196571"/>
                  </a:cubicBezTo>
                  <a:cubicBezTo>
                    <a:pt x="603843" y="139529"/>
                    <a:pt x="592434" y="13605"/>
                    <a:pt x="592289" y="12108"/>
                  </a:cubicBezTo>
                  <a:cubicBezTo>
                    <a:pt x="592034" y="8800"/>
                    <a:pt x="589150" y="6327"/>
                    <a:pt x="585842" y="6582"/>
                  </a:cubicBezTo>
                  <a:cubicBezTo>
                    <a:pt x="585787" y="6586"/>
                    <a:pt x="585728" y="6590"/>
                    <a:pt x="585673" y="6597"/>
                  </a:cubicBezTo>
                  <a:cubicBezTo>
                    <a:pt x="582330" y="6903"/>
                    <a:pt x="579865" y="9858"/>
                    <a:pt x="580163" y="13201"/>
                  </a:cubicBezTo>
                  <a:cubicBezTo>
                    <a:pt x="580519" y="17121"/>
                    <a:pt x="585183" y="68574"/>
                    <a:pt x="591050" y="120199"/>
                  </a:cubicBezTo>
                  <a:cubicBezTo>
                    <a:pt x="581911" y="125929"/>
                    <a:pt x="534142" y="156774"/>
                    <a:pt x="514459" y="188191"/>
                  </a:cubicBezTo>
                  <a:cubicBezTo>
                    <a:pt x="510022" y="195274"/>
                    <a:pt x="502748" y="214122"/>
                    <a:pt x="494028" y="239440"/>
                  </a:cubicBezTo>
                  <a:cubicBezTo>
                    <a:pt x="493236" y="239501"/>
                    <a:pt x="492464" y="239714"/>
                    <a:pt x="491750" y="240068"/>
                  </a:cubicBezTo>
                  <a:cubicBezTo>
                    <a:pt x="488909" y="241526"/>
                    <a:pt x="206949" y="386650"/>
                    <a:pt x="115974" y="456932"/>
                  </a:cubicBezTo>
                  <a:cubicBezTo>
                    <a:pt x="36823" y="518093"/>
                    <a:pt x="3943" y="569808"/>
                    <a:pt x="9395" y="624549"/>
                  </a:cubicBezTo>
                  <a:cubicBezTo>
                    <a:pt x="9697" y="627660"/>
                    <a:pt x="12311" y="630035"/>
                    <a:pt x="15435" y="630036"/>
                  </a:cubicBezTo>
                  <a:cubicBezTo>
                    <a:pt x="15635" y="630035"/>
                    <a:pt x="15839" y="630021"/>
                    <a:pt x="16039" y="629997"/>
                  </a:cubicBezTo>
                  <a:close/>
                  <a:moveTo>
                    <a:pt x="198342" y="597510"/>
                  </a:moveTo>
                  <a:cubicBezTo>
                    <a:pt x="195187" y="596390"/>
                    <a:pt x="191718" y="598040"/>
                    <a:pt x="190601" y="601196"/>
                  </a:cubicBezTo>
                  <a:cubicBezTo>
                    <a:pt x="190593" y="601210"/>
                    <a:pt x="190590" y="601223"/>
                    <a:pt x="190586" y="601237"/>
                  </a:cubicBezTo>
                  <a:cubicBezTo>
                    <a:pt x="189484" y="604408"/>
                    <a:pt x="191154" y="607874"/>
                    <a:pt x="194321" y="608986"/>
                  </a:cubicBezTo>
                  <a:cubicBezTo>
                    <a:pt x="195254" y="609319"/>
                    <a:pt x="288114" y="642590"/>
                    <a:pt x="328934" y="720722"/>
                  </a:cubicBezTo>
                  <a:cubicBezTo>
                    <a:pt x="329980" y="722729"/>
                    <a:pt x="332058" y="723987"/>
                    <a:pt x="334323" y="723986"/>
                  </a:cubicBezTo>
                  <a:cubicBezTo>
                    <a:pt x="335303" y="723988"/>
                    <a:pt x="336271" y="723750"/>
                    <a:pt x="337141" y="723293"/>
                  </a:cubicBezTo>
                  <a:cubicBezTo>
                    <a:pt x="340116" y="721736"/>
                    <a:pt x="341268" y="718062"/>
                    <a:pt x="339712" y="715086"/>
                  </a:cubicBezTo>
                  <a:cubicBezTo>
                    <a:pt x="296701" y="632741"/>
                    <a:pt x="202336" y="598905"/>
                    <a:pt x="198342" y="597510"/>
                  </a:cubicBezTo>
                  <a:close/>
                  <a:moveTo>
                    <a:pt x="382750" y="719221"/>
                  </a:moveTo>
                  <a:cubicBezTo>
                    <a:pt x="383648" y="719221"/>
                    <a:pt x="384537" y="719022"/>
                    <a:pt x="385349" y="718637"/>
                  </a:cubicBezTo>
                  <a:cubicBezTo>
                    <a:pt x="388382" y="717208"/>
                    <a:pt x="389683" y="713590"/>
                    <a:pt x="388253" y="710557"/>
                  </a:cubicBezTo>
                  <a:cubicBezTo>
                    <a:pt x="388253" y="710554"/>
                    <a:pt x="388249" y="710551"/>
                    <a:pt x="388249" y="710547"/>
                  </a:cubicBezTo>
                  <a:cubicBezTo>
                    <a:pt x="349405" y="628135"/>
                    <a:pt x="264238" y="594214"/>
                    <a:pt x="260636" y="592811"/>
                  </a:cubicBezTo>
                  <a:cubicBezTo>
                    <a:pt x="257516" y="591587"/>
                    <a:pt x="253993" y="593125"/>
                    <a:pt x="252766" y="596247"/>
                  </a:cubicBezTo>
                  <a:cubicBezTo>
                    <a:pt x="252766" y="596255"/>
                    <a:pt x="252762" y="596263"/>
                    <a:pt x="252758" y="596271"/>
                  </a:cubicBezTo>
                  <a:cubicBezTo>
                    <a:pt x="251539" y="599398"/>
                    <a:pt x="253087" y="602919"/>
                    <a:pt x="256215" y="604137"/>
                  </a:cubicBezTo>
                  <a:cubicBezTo>
                    <a:pt x="256219" y="604138"/>
                    <a:pt x="256223" y="604140"/>
                    <a:pt x="256226" y="604141"/>
                  </a:cubicBezTo>
                  <a:cubicBezTo>
                    <a:pt x="257057" y="604475"/>
                    <a:pt x="340449" y="637667"/>
                    <a:pt x="377247" y="715728"/>
                  </a:cubicBezTo>
                  <a:cubicBezTo>
                    <a:pt x="378251" y="717859"/>
                    <a:pt x="380395" y="719219"/>
                    <a:pt x="382750" y="719221"/>
                  </a:cubicBezTo>
                  <a:close/>
                  <a:moveTo>
                    <a:pt x="518229" y="1928281"/>
                  </a:moveTo>
                  <a:lnTo>
                    <a:pt x="201109" y="1928281"/>
                  </a:lnTo>
                  <a:cubicBezTo>
                    <a:pt x="197750" y="1928285"/>
                    <a:pt x="195026" y="1931005"/>
                    <a:pt x="195022" y="1934364"/>
                  </a:cubicBezTo>
                  <a:cubicBezTo>
                    <a:pt x="195026" y="1937723"/>
                    <a:pt x="197750" y="1940443"/>
                    <a:pt x="201109" y="1940446"/>
                  </a:cubicBezTo>
                  <a:lnTo>
                    <a:pt x="512131" y="1940446"/>
                  </a:lnTo>
                  <a:lnTo>
                    <a:pt x="512131" y="1990504"/>
                  </a:lnTo>
                  <a:lnTo>
                    <a:pt x="212381" y="1990504"/>
                  </a:lnTo>
                  <a:cubicBezTo>
                    <a:pt x="209022" y="1990504"/>
                    <a:pt x="206294" y="1993228"/>
                    <a:pt x="206290" y="1996587"/>
                  </a:cubicBezTo>
                  <a:cubicBezTo>
                    <a:pt x="206298" y="1999946"/>
                    <a:pt x="209022" y="2002666"/>
                    <a:pt x="212381" y="2002666"/>
                  </a:cubicBezTo>
                  <a:lnTo>
                    <a:pt x="518218" y="2002666"/>
                  </a:lnTo>
                  <a:cubicBezTo>
                    <a:pt x="521577" y="2002666"/>
                    <a:pt x="524300" y="1999946"/>
                    <a:pt x="524308" y="1996587"/>
                  </a:cubicBezTo>
                  <a:lnTo>
                    <a:pt x="524308" y="1934364"/>
                  </a:lnTo>
                  <a:cubicBezTo>
                    <a:pt x="524300" y="1931009"/>
                    <a:pt x="521584" y="1928289"/>
                    <a:pt x="518229" y="1928281"/>
                  </a:cubicBezTo>
                  <a:close/>
                  <a:moveTo>
                    <a:pt x="1181653" y="622010"/>
                  </a:moveTo>
                  <a:cubicBezTo>
                    <a:pt x="1178299" y="622191"/>
                    <a:pt x="1175724" y="625054"/>
                    <a:pt x="1175896" y="628410"/>
                  </a:cubicBezTo>
                  <a:lnTo>
                    <a:pt x="1196723" y="1019300"/>
                  </a:lnTo>
                  <a:cubicBezTo>
                    <a:pt x="1196892" y="1022529"/>
                    <a:pt x="1199565" y="1025061"/>
                    <a:pt x="1202798" y="1025057"/>
                  </a:cubicBezTo>
                  <a:cubicBezTo>
                    <a:pt x="1202896" y="1025057"/>
                    <a:pt x="1203006" y="1025057"/>
                    <a:pt x="1203116" y="1025057"/>
                  </a:cubicBezTo>
                  <a:cubicBezTo>
                    <a:pt x="1206471" y="1024881"/>
                    <a:pt x="1209050" y="1022016"/>
                    <a:pt x="1208873" y="1018657"/>
                  </a:cubicBezTo>
                  <a:cubicBezTo>
                    <a:pt x="1208873" y="1018657"/>
                    <a:pt x="1208873" y="1018657"/>
                    <a:pt x="1208873" y="1018657"/>
                  </a:cubicBezTo>
                  <a:lnTo>
                    <a:pt x="1188050" y="627771"/>
                  </a:lnTo>
                  <a:cubicBezTo>
                    <a:pt x="1187866" y="624412"/>
                    <a:pt x="1185353" y="621810"/>
                    <a:pt x="1181653" y="622010"/>
                  </a:cubicBezTo>
                  <a:close/>
                  <a:moveTo>
                    <a:pt x="1271673" y="1987365"/>
                  </a:moveTo>
                  <a:cubicBezTo>
                    <a:pt x="1268310" y="1987361"/>
                    <a:pt x="1265586" y="1990085"/>
                    <a:pt x="1265582" y="1993447"/>
                  </a:cubicBezTo>
                  <a:lnTo>
                    <a:pt x="1265582" y="2426615"/>
                  </a:lnTo>
                  <a:cubicBezTo>
                    <a:pt x="1265590" y="2429974"/>
                    <a:pt x="1268314" y="2432694"/>
                    <a:pt x="1271673" y="2432698"/>
                  </a:cubicBezTo>
                  <a:cubicBezTo>
                    <a:pt x="1275031" y="2432694"/>
                    <a:pt x="1277755" y="2429974"/>
                    <a:pt x="1277759" y="2426615"/>
                  </a:cubicBezTo>
                  <a:lnTo>
                    <a:pt x="1277759" y="1993447"/>
                  </a:lnTo>
                  <a:cubicBezTo>
                    <a:pt x="1277755" y="1990089"/>
                    <a:pt x="1275031" y="1987365"/>
                    <a:pt x="1271673" y="1987365"/>
                  </a:cubicBezTo>
                  <a:close/>
                  <a:moveTo>
                    <a:pt x="287977" y="1035659"/>
                  </a:moveTo>
                  <a:cubicBezTo>
                    <a:pt x="287977" y="988603"/>
                    <a:pt x="336185" y="932063"/>
                    <a:pt x="336675" y="931491"/>
                  </a:cubicBezTo>
                  <a:cubicBezTo>
                    <a:pt x="338869" y="928951"/>
                    <a:pt x="338587" y="925114"/>
                    <a:pt x="336047" y="922923"/>
                  </a:cubicBezTo>
                  <a:cubicBezTo>
                    <a:pt x="336044" y="922920"/>
                    <a:pt x="336044" y="922920"/>
                    <a:pt x="336040" y="922916"/>
                  </a:cubicBezTo>
                  <a:cubicBezTo>
                    <a:pt x="333504" y="920725"/>
                    <a:pt x="329671" y="921003"/>
                    <a:pt x="327476" y="923539"/>
                  </a:cubicBezTo>
                  <a:cubicBezTo>
                    <a:pt x="327472" y="923547"/>
                    <a:pt x="327468" y="923551"/>
                    <a:pt x="327464" y="923554"/>
                  </a:cubicBezTo>
                  <a:cubicBezTo>
                    <a:pt x="325356" y="926000"/>
                    <a:pt x="275800" y="984065"/>
                    <a:pt x="275800" y="1035647"/>
                  </a:cubicBezTo>
                  <a:cubicBezTo>
                    <a:pt x="275804" y="1039006"/>
                    <a:pt x="278531" y="1041730"/>
                    <a:pt x="281890" y="1041730"/>
                  </a:cubicBezTo>
                  <a:cubicBezTo>
                    <a:pt x="285245" y="1041726"/>
                    <a:pt x="287965" y="1039014"/>
                    <a:pt x="287977" y="1035659"/>
                  </a:cubicBezTo>
                  <a:close/>
                  <a:moveTo>
                    <a:pt x="1575401" y="1252723"/>
                  </a:moveTo>
                  <a:cubicBezTo>
                    <a:pt x="1574103" y="1264379"/>
                    <a:pt x="1569694" y="1273201"/>
                    <a:pt x="1562283" y="1278927"/>
                  </a:cubicBezTo>
                  <a:cubicBezTo>
                    <a:pt x="1547495" y="1290372"/>
                    <a:pt x="1524328" y="1287013"/>
                    <a:pt x="1503885" y="1284023"/>
                  </a:cubicBezTo>
                  <a:lnTo>
                    <a:pt x="1497771" y="1283152"/>
                  </a:lnTo>
                  <a:cubicBezTo>
                    <a:pt x="1475254" y="1280048"/>
                    <a:pt x="1414795" y="1269290"/>
                    <a:pt x="1388774" y="1264610"/>
                  </a:cubicBezTo>
                  <a:cubicBezTo>
                    <a:pt x="1398674" y="1284536"/>
                    <a:pt x="1411342" y="1314777"/>
                    <a:pt x="1403668" y="1326288"/>
                  </a:cubicBezTo>
                  <a:cubicBezTo>
                    <a:pt x="1392976" y="1342330"/>
                    <a:pt x="1201360" y="1408030"/>
                    <a:pt x="1165271" y="1408030"/>
                  </a:cubicBezTo>
                  <a:cubicBezTo>
                    <a:pt x="1133752" y="1408030"/>
                    <a:pt x="1111415" y="1368837"/>
                    <a:pt x="1095115" y="1340226"/>
                  </a:cubicBezTo>
                  <a:cubicBezTo>
                    <a:pt x="1089812" y="1330921"/>
                    <a:pt x="1085226" y="1322887"/>
                    <a:pt x="1081319" y="1317842"/>
                  </a:cubicBezTo>
                  <a:lnTo>
                    <a:pt x="1042760" y="1269635"/>
                  </a:lnTo>
                  <a:cubicBezTo>
                    <a:pt x="1042047" y="1323502"/>
                    <a:pt x="1019911" y="1374230"/>
                    <a:pt x="980353" y="1411608"/>
                  </a:cubicBezTo>
                  <a:cubicBezTo>
                    <a:pt x="979542" y="1413015"/>
                    <a:pt x="978319" y="1414140"/>
                    <a:pt x="976853" y="1414838"/>
                  </a:cubicBezTo>
                  <a:cubicBezTo>
                    <a:pt x="976391" y="1415155"/>
                    <a:pt x="975889" y="1415406"/>
                    <a:pt x="975356" y="1415582"/>
                  </a:cubicBezTo>
                  <a:cubicBezTo>
                    <a:pt x="975246" y="1415614"/>
                    <a:pt x="975180" y="1415700"/>
                    <a:pt x="975070" y="1415727"/>
                  </a:cubicBezTo>
                  <a:cubicBezTo>
                    <a:pt x="973722" y="1415963"/>
                    <a:pt x="972358" y="1416057"/>
                    <a:pt x="970990" y="1416014"/>
                  </a:cubicBezTo>
                  <a:cubicBezTo>
                    <a:pt x="955214" y="1416014"/>
                    <a:pt x="902096" y="1409696"/>
                    <a:pt x="833582" y="1399823"/>
                  </a:cubicBezTo>
                  <a:cubicBezTo>
                    <a:pt x="833782" y="1400375"/>
                    <a:pt x="833900" y="1400952"/>
                    <a:pt x="833931" y="1401540"/>
                  </a:cubicBezTo>
                  <a:lnTo>
                    <a:pt x="833931" y="2445432"/>
                  </a:lnTo>
                  <a:cubicBezTo>
                    <a:pt x="833923" y="2448791"/>
                    <a:pt x="831199" y="2451511"/>
                    <a:pt x="827840" y="2451515"/>
                  </a:cubicBezTo>
                  <a:cubicBezTo>
                    <a:pt x="824482" y="2451511"/>
                    <a:pt x="821761" y="2448791"/>
                    <a:pt x="821758" y="2445432"/>
                  </a:cubicBezTo>
                  <a:lnTo>
                    <a:pt x="821758" y="1401587"/>
                  </a:lnTo>
                  <a:cubicBezTo>
                    <a:pt x="821789" y="1400407"/>
                    <a:pt x="822169" y="1399266"/>
                    <a:pt x="822855" y="1398306"/>
                  </a:cubicBezTo>
                  <a:cubicBezTo>
                    <a:pt x="670593" y="1376068"/>
                    <a:pt x="450817" y="1337709"/>
                    <a:pt x="388069" y="1311485"/>
                  </a:cubicBezTo>
                  <a:cubicBezTo>
                    <a:pt x="286672" y="1269110"/>
                    <a:pt x="156409" y="1181156"/>
                    <a:pt x="109993" y="1088186"/>
                  </a:cubicBezTo>
                  <a:cubicBezTo>
                    <a:pt x="106904" y="1081997"/>
                    <a:pt x="103796" y="1074817"/>
                    <a:pt x="100696" y="1066923"/>
                  </a:cubicBezTo>
                  <a:lnTo>
                    <a:pt x="100696" y="2499377"/>
                  </a:lnTo>
                  <a:cubicBezTo>
                    <a:pt x="100692" y="2502736"/>
                    <a:pt x="97964" y="2505460"/>
                    <a:pt x="94605" y="2505460"/>
                  </a:cubicBezTo>
                  <a:cubicBezTo>
                    <a:pt x="91246" y="2505460"/>
                    <a:pt x="88523" y="2502736"/>
                    <a:pt x="88519" y="2499377"/>
                  </a:cubicBezTo>
                  <a:lnTo>
                    <a:pt x="88519" y="1043940"/>
                  </a:lnTo>
                  <a:cubicBezTo>
                    <a:pt x="88538" y="1042118"/>
                    <a:pt x="89389" y="1040405"/>
                    <a:pt x="90827" y="1039288"/>
                  </a:cubicBezTo>
                  <a:cubicBezTo>
                    <a:pt x="51700" y="920372"/>
                    <a:pt x="15349" y="702117"/>
                    <a:pt x="13581" y="691421"/>
                  </a:cubicBezTo>
                  <a:cubicBezTo>
                    <a:pt x="13029" y="688111"/>
                    <a:pt x="15266" y="684982"/>
                    <a:pt x="18578" y="684431"/>
                  </a:cubicBezTo>
                  <a:cubicBezTo>
                    <a:pt x="18582" y="684430"/>
                    <a:pt x="18586" y="684430"/>
                    <a:pt x="18590" y="684429"/>
                  </a:cubicBezTo>
                  <a:cubicBezTo>
                    <a:pt x="21898" y="683904"/>
                    <a:pt x="25018" y="686136"/>
                    <a:pt x="25586" y="689438"/>
                  </a:cubicBezTo>
                  <a:cubicBezTo>
                    <a:pt x="26088" y="692463"/>
                    <a:pt x="76145" y="993162"/>
                    <a:pt x="120873" y="1082746"/>
                  </a:cubicBezTo>
                  <a:cubicBezTo>
                    <a:pt x="165906" y="1172941"/>
                    <a:pt x="293374" y="1258723"/>
                    <a:pt x="392748" y="1300268"/>
                  </a:cubicBezTo>
                  <a:cubicBezTo>
                    <a:pt x="491143" y="1341398"/>
                    <a:pt x="918957" y="1401249"/>
                    <a:pt x="968223" y="1403891"/>
                  </a:cubicBezTo>
                  <a:cubicBezTo>
                    <a:pt x="966091" y="1399505"/>
                    <a:pt x="961619" y="1392368"/>
                    <a:pt x="957562" y="1385862"/>
                  </a:cubicBezTo>
                  <a:cubicBezTo>
                    <a:pt x="935575" y="1350678"/>
                    <a:pt x="894657" y="1285187"/>
                    <a:pt x="909296" y="1209120"/>
                  </a:cubicBezTo>
                  <a:cubicBezTo>
                    <a:pt x="918020" y="1164150"/>
                    <a:pt x="967059" y="1119936"/>
                    <a:pt x="986793" y="1103691"/>
                  </a:cubicBezTo>
                  <a:cubicBezTo>
                    <a:pt x="945816" y="1086077"/>
                    <a:pt x="781522" y="1015541"/>
                    <a:pt x="712981" y="987193"/>
                  </a:cubicBezTo>
                  <a:cubicBezTo>
                    <a:pt x="640191" y="957080"/>
                    <a:pt x="559465" y="928991"/>
                    <a:pt x="548154" y="925083"/>
                  </a:cubicBezTo>
                  <a:cubicBezTo>
                    <a:pt x="548008" y="925083"/>
                    <a:pt x="547879" y="925122"/>
                    <a:pt x="547730" y="925083"/>
                  </a:cubicBezTo>
                  <a:cubicBezTo>
                    <a:pt x="546762" y="924930"/>
                    <a:pt x="448767" y="909555"/>
                    <a:pt x="376456" y="957523"/>
                  </a:cubicBezTo>
                  <a:cubicBezTo>
                    <a:pt x="334817" y="985229"/>
                    <a:pt x="312963" y="1035059"/>
                    <a:pt x="320766" y="1084478"/>
                  </a:cubicBezTo>
                  <a:cubicBezTo>
                    <a:pt x="321291" y="1087794"/>
                    <a:pt x="319030" y="1090906"/>
                    <a:pt x="315718" y="1091435"/>
                  </a:cubicBezTo>
                  <a:cubicBezTo>
                    <a:pt x="315397" y="1091486"/>
                    <a:pt x="315075" y="1091509"/>
                    <a:pt x="314750" y="1091509"/>
                  </a:cubicBezTo>
                  <a:cubicBezTo>
                    <a:pt x="311763" y="1091505"/>
                    <a:pt x="309220" y="1089326"/>
                    <a:pt x="308761" y="1086375"/>
                  </a:cubicBezTo>
                  <a:cubicBezTo>
                    <a:pt x="300197" y="1032288"/>
                    <a:pt x="324133" y="977720"/>
                    <a:pt x="369730" y="947384"/>
                  </a:cubicBezTo>
                  <a:cubicBezTo>
                    <a:pt x="427493" y="909069"/>
                    <a:pt x="498284" y="908681"/>
                    <a:pt x="531277" y="911075"/>
                  </a:cubicBezTo>
                  <a:cubicBezTo>
                    <a:pt x="499895" y="882331"/>
                    <a:pt x="420360" y="809761"/>
                    <a:pt x="378184" y="773805"/>
                  </a:cubicBezTo>
                  <a:cubicBezTo>
                    <a:pt x="329040" y="735166"/>
                    <a:pt x="277814" y="699245"/>
                    <a:pt x="224743" y="666204"/>
                  </a:cubicBezTo>
                  <a:cubicBezTo>
                    <a:pt x="221889" y="664430"/>
                    <a:pt x="221011" y="660680"/>
                    <a:pt x="222783" y="657824"/>
                  </a:cubicBezTo>
                  <a:cubicBezTo>
                    <a:pt x="224566" y="654981"/>
                    <a:pt x="228305" y="654106"/>
                    <a:pt x="231162" y="655865"/>
                  </a:cubicBezTo>
                  <a:cubicBezTo>
                    <a:pt x="284685" y="689179"/>
                    <a:pt x="336338" y="725408"/>
                    <a:pt x="385889" y="764387"/>
                  </a:cubicBezTo>
                  <a:cubicBezTo>
                    <a:pt x="436645" y="807660"/>
                    <a:pt x="540911" y="903374"/>
                    <a:pt x="551912" y="913482"/>
                  </a:cubicBezTo>
                  <a:cubicBezTo>
                    <a:pt x="558030" y="915598"/>
                    <a:pt x="586610" y="925530"/>
                    <a:pt x="623530" y="939232"/>
                  </a:cubicBezTo>
                  <a:cubicBezTo>
                    <a:pt x="615954" y="926341"/>
                    <a:pt x="607692" y="913858"/>
                    <a:pt x="598219" y="902390"/>
                  </a:cubicBezTo>
                  <a:cubicBezTo>
                    <a:pt x="577356" y="877259"/>
                    <a:pt x="441054" y="653156"/>
                    <a:pt x="435261" y="643632"/>
                  </a:cubicBezTo>
                  <a:cubicBezTo>
                    <a:pt x="433513" y="640766"/>
                    <a:pt x="434419" y="637025"/>
                    <a:pt x="437288" y="635278"/>
                  </a:cubicBezTo>
                  <a:cubicBezTo>
                    <a:pt x="437291" y="635276"/>
                    <a:pt x="437291" y="635274"/>
                    <a:pt x="437295" y="635273"/>
                  </a:cubicBezTo>
                  <a:cubicBezTo>
                    <a:pt x="440164" y="633529"/>
                    <a:pt x="443903" y="634441"/>
                    <a:pt x="445647" y="637310"/>
                  </a:cubicBezTo>
                  <a:cubicBezTo>
                    <a:pt x="445647" y="637310"/>
                    <a:pt x="445647" y="637311"/>
                    <a:pt x="445647" y="637311"/>
                  </a:cubicBezTo>
                  <a:cubicBezTo>
                    <a:pt x="447070" y="639639"/>
                    <a:pt x="587292" y="870169"/>
                    <a:pt x="607590" y="894638"/>
                  </a:cubicBezTo>
                  <a:cubicBezTo>
                    <a:pt x="620657" y="910495"/>
                    <a:pt x="632039" y="927666"/>
                    <a:pt x="641551" y="945879"/>
                  </a:cubicBezTo>
                  <a:cubicBezTo>
                    <a:pt x="641570" y="945922"/>
                    <a:pt x="641551" y="945973"/>
                    <a:pt x="641590" y="946016"/>
                  </a:cubicBezTo>
                  <a:cubicBezTo>
                    <a:pt x="665733" y="955125"/>
                    <a:pt x="692149" y="965393"/>
                    <a:pt x="717625" y="975936"/>
                  </a:cubicBezTo>
                  <a:cubicBezTo>
                    <a:pt x="794228" y="1007628"/>
                    <a:pt x="990085" y="1091850"/>
                    <a:pt x="1000428" y="1096303"/>
                  </a:cubicBezTo>
                  <a:cubicBezTo>
                    <a:pt x="1009442" y="1098333"/>
                    <a:pt x="1130855" y="1125643"/>
                    <a:pt x="1170644" y="1133795"/>
                  </a:cubicBezTo>
                  <a:cubicBezTo>
                    <a:pt x="1180983" y="1135911"/>
                    <a:pt x="1201909" y="1139807"/>
                    <a:pt x="1227941" y="1144659"/>
                  </a:cubicBezTo>
                  <a:cubicBezTo>
                    <a:pt x="1309431" y="1159839"/>
                    <a:pt x="1432588" y="1182771"/>
                    <a:pt x="1455070" y="1192365"/>
                  </a:cubicBezTo>
                  <a:cubicBezTo>
                    <a:pt x="1462873" y="1195689"/>
                    <a:pt x="1476383" y="1198589"/>
                    <a:pt x="1490692" y="1201658"/>
                  </a:cubicBezTo>
                  <a:cubicBezTo>
                    <a:pt x="1530027" y="1210100"/>
                    <a:pt x="1578971" y="1220596"/>
                    <a:pt x="1575401" y="1252723"/>
                  </a:cubicBezTo>
                  <a:close/>
                  <a:moveTo>
                    <a:pt x="1563298" y="1251390"/>
                  </a:moveTo>
                  <a:cubicBezTo>
                    <a:pt x="1565649" y="1230191"/>
                    <a:pt x="1520863" y="1220592"/>
                    <a:pt x="1488153" y="1213584"/>
                  </a:cubicBezTo>
                  <a:cubicBezTo>
                    <a:pt x="1472609" y="1210249"/>
                    <a:pt x="1459181" y="1207376"/>
                    <a:pt x="1450300" y="1203578"/>
                  </a:cubicBezTo>
                  <a:cubicBezTo>
                    <a:pt x="1429057" y="1194521"/>
                    <a:pt x="1301757" y="1170817"/>
                    <a:pt x="1225722" y="1156648"/>
                  </a:cubicBezTo>
                  <a:cubicBezTo>
                    <a:pt x="1199592" y="1151785"/>
                    <a:pt x="1178596" y="1147869"/>
                    <a:pt x="1168206" y="1145745"/>
                  </a:cubicBezTo>
                  <a:cubicBezTo>
                    <a:pt x="1130334" y="1137985"/>
                    <a:pt x="1018900" y="1112956"/>
                    <a:pt x="1000032" y="1108715"/>
                  </a:cubicBezTo>
                  <a:cubicBezTo>
                    <a:pt x="988388" y="1117863"/>
                    <a:pt x="930150" y="1165569"/>
                    <a:pt x="921254" y="1211441"/>
                  </a:cubicBezTo>
                  <a:cubicBezTo>
                    <a:pt x="907536" y="1282800"/>
                    <a:pt x="946796" y="1345658"/>
                    <a:pt x="967893" y="1379419"/>
                  </a:cubicBezTo>
                  <a:cubicBezTo>
                    <a:pt x="972393" y="1386615"/>
                    <a:pt x="975795" y="1392110"/>
                    <a:pt x="978127" y="1396601"/>
                  </a:cubicBezTo>
                  <a:cubicBezTo>
                    <a:pt x="1014600" y="1358835"/>
                    <a:pt x="1033495" y="1308334"/>
                    <a:pt x="1030340" y="1255556"/>
                  </a:cubicBezTo>
                  <a:lnTo>
                    <a:pt x="933066" y="1211303"/>
                  </a:lnTo>
                  <a:cubicBezTo>
                    <a:pt x="930009" y="1209912"/>
                    <a:pt x="928661" y="1206306"/>
                    <a:pt x="930052" y="1203249"/>
                  </a:cubicBezTo>
                  <a:cubicBezTo>
                    <a:pt x="931440" y="1200192"/>
                    <a:pt x="935042" y="1198836"/>
                    <a:pt x="938099" y="1200223"/>
                  </a:cubicBezTo>
                  <a:cubicBezTo>
                    <a:pt x="938103" y="1200227"/>
                    <a:pt x="938111" y="1200227"/>
                    <a:pt x="938114" y="1200231"/>
                  </a:cubicBezTo>
                  <a:lnTo>
                    <a:pt x="1038496" y="1245895"/>
                  </a:lnTo>
                  <a:cubicBezTo>
                    <a:pt x="1038982" y="1246178"/>
                    <a:pt x="1039425" y="1246522"/>
                    <a:pt x="1039817" y="1246926"/>
                  </a:cubicBezTo>
                  <a:cubicBezTo>
                    <a:pt x="1040056" y="1247083"/>
                    <a:pt x="1040279" y="1247259"/>
                    <a:pt x="1040491" y="1247451"/>
                  </a:cubicBezTo>
                  <a:cubicBezTo>
                    <a:pt x="1040558" y="1247526"/>
                    <a:pt x="1040664" y="1247557"/>
                    <a:pt x="1040726" y="1247636"/>
                  </a:cubicBezTo>
                  <a:lnTo>
                    <a:pt x="1090894" y="1310345"/>
                  </a:lnTo>
                  <a:cubicBezTo>
                    <a:pt x="1095377" y="1316141"/>
                    <a:pt x="1100155" y="1324521"/>
                    <a:pt x="1105689" y="1334221"/>
                  </a:cubicBezTo>
                  <a:cubicBezTo>
                    <a:pt x="1120528" y="1360242"/>
                    <a:pt x="1140838" y="1395872"/>
                    <a:pt x="1165290" y="1395872"/>
                  </a:cubicBezTo>
                  <a:cubicBezTo>
                    <a:pt x="1175602" y="1395872"/>
                    <a:pt x="1196124" y="1391106"/>
                    <a:pt x="1220776" y="1383957"/>
                  </a:cubicBezTo>
                  <a:lnTo>
                    <a:pt x="1188799" y="1308224"/>
                  </a:lnTo>
                  <a:cubicBezTo>
                    <a:pt x="1187489" y="1305136"/>
                    <a:pt x="1188932" y="1301569"/>
                    <a:pt x="1192020" y="1300260"/>
                  </a:cubicBezTo>
                  <a:cubicBezTo>
                    <a:pt x="1192024" y="1300260"/>
                    <a:pt x="1192028" y="1300256"/>
                    <a:pt x="1192032" y="1300256"/>
                  </a:cubicBezTo>
                  <a:cubicBezTo>
                    <a:pt x="1195128" y="1298959"/>
                    <a:pt x="1198687" y="1300409"/>
                    <a:pt x="1199996" y="1303498"/>
                  </a:cubicBezTo>
                  <a:lnTo>
                    <a:pt x="1232503" y="1380481"/>
                  </a:lnTo>
                  <a:cubicBezTo>
                    <a:pt x="1255004" y="1373650"/>
                    <a:pt x="1279927" y="1365266"/>
                    <a:pt x="1303380" y="1356879"/>
                  </a:cubicBezTo>
                  <a:lnTo>
                    <a:pt x="1272006" y="1274793"/>
                  </a:lnTo>
                  <a:cubicBezTo>
                    <a:pt x="1270810" y="1271649"/>
                    <a:pt x="1272390" y="1268134"/>
                    <a:pt x="1275533" y="1266934"/>
                  </a:cubicBezTo>
                  <a:cubicBezTo>
                    <a:pt x="1278672" y="1265762"/>
                    <a:pt x="1282169" y="1267334"/>
                    <a:pt x="1283372" y="1270462"/>
                  </a:cubicBezTo>
                  <a:lnTo>
                    <a:pt x="1314824" y="1352767"/>
                  </a:lnTo>
                  <a:cubicBezTo>
                    <a:pt x="1355652" y="1337847"/>
                    <a:pt x="1389562" y="1323737"/>
                    <a:pt x="1393764" y="1319308"/>
                  </a:cubicBezTo>
                  <a:cubicBezTo>
                    <a:pt x="1396824" y="1314672"/>
                    <a:pt x="1386709" y="1285970"/>
                    <a:pt x="1372325" y="1259343"/>
                  </a:cubicBezTo>
                  <a:cubicBezTo>
                    <a:pt x="1372246" y="1259205"/>
                    <a:pt x="1372290" y="1259041"/>
                    <a:pt x="1372227" y="1258900"/>
                  </a:cubicBezTo>
                  <a:lnTo>
                    <a:pt x="1343584" y="1217911"/>
                  </a:lnTo>
                  <a:cubicBezTo>
                    <a:pt x="1341660" y="1215160"/>
                    <a:pt x="1342330" y="1211370"/>
                    <a:pt x="1345082" y="1209446"/>
                  </a:cubicBezTo>
                  <a:cubicBezTo>
                    <a:pt x="1345085" y="1209446"/>
                    <a:pt x="1345085" y="1209442"/>
                    <a:pt x="1345089" y="1209442"/>
                  </a:cubicBezTo>
                  <a:cubicBezTo>
                    <a:pt x="1347841" y="1207517"/>
                    <a:pt x="1351631" y="1208188"/>
                    <a:pt x="1353555" y="1210939"/>
                  </a:cubicBezTo>
                  <a:cubicBezTo>
                    <a:pt x="1353555" y="1210939"/>
                    <a:pt x="1353555" y="1210939"/>
                    <a:pt x="1353555" y="1210939"/>
                  </a:cubicBezTo>
                  <a:lnTo>
                    <a:pt x="1381527" y="1250967"/>
                  </a:lnTo>
                  <a:cubicBezTo>
                    <a:pt x="1396534" y="1253679"/>
                    <a:pt x="1473483" y="1267550"/>
                    <a:pt x="1499436" y="1271124"/>
                  </a:cubicBezTo>
                  <a:lnTo>
                    <a:pt x="1505637" y="1272010"/>
                  </a:lnTo>
                  <a:cubicBezTo>
                    <a:pt x="1523665" y="1274620"/>
                    <a:pt x="1544101" y="1277595"/>
                    <a:pt x="1554848" y="1269302"/>
                  </a:cubicBezTo>
                  <a:cubicBezTo>
                    <a:pt x="1559610" y="1265617"/>
                    <a:pt x="1562381" y="1259754"/>
                    <a:pt x="1563294" y="1251390"/>
                  </a:cubicBezTo>
                  <a:close/>
                  <a:moveTo>
                    <a:pt x="1088977" y="400897"/>
                  </a:moveTo>
                  <a:cubicBezTo>
                    <a:pt x="1089957" y="401230"/>
                    <a:pt x="1187486" y="434047"/>
                    <a:pt x="1211127" y="473518"/>
                  </a:cubicBezTo>
                  <a:cubicBezTo>
                    <a:pt x="1235532" y="514279"/>
                    <a:pt x="1299417" y="734937"/>
                    <a:pt x="1300068" y="737159"/>
                  </a:cubicBezTo>
                  <a:cubicBezTo>
                    <a:pt x="1300821" y="739762"/>
                    <a:pt x="1303204" y="741553"/>
                    <a:pt x="1305912" y="741553"/>
                  </a:cubicBezTo>
                  <a:cubicBezTo>
                    <a:pt x="1306484" y="741554"/>
                    <a:pt x="1307052" y="741473"/>
                    <a:pt x="1307601" y="741314"/>
                  </a:cubicBezTo>
                  <a:cubicBezTo>
                    <a:pt x="1310827" y="740379"/>
                    <a:pt x="1312684" y="737008"/>
                    <a:pt x="1311755" y="733781"/>
                  </a:cubicBezTo>
                  <a:cubicBezTo>
                    <a:pt x="1309110" y="724641"/>
                    <a:pt x="1246777" y="509364"/>
                    <a:pt x="1221568" y="467267"/>
                  </a:cubicBezTo>
                  <a:cubicBezTo>
                    <a:pt x="1195618" y="423931"/>
                    <a:pt x="1097000" y="390742"/>
                    <a:pt x="1092822" y="389355"/>
                  </a:cubicBezTo>
                  <a:cubicBezTo>
                    <a:pt x="1089655" y="388284"/>
                    <a:pt x="1086218" y="389984"/>
                    <a:pt x="1085148" y="393152"/>
                  </a:cubicBezTo>
                  <a:cubicBezTo>
                    <a:pt x="1085140" y="393171"/>
                    <a:pt x="1085136" y="393189"/>
                    <a:pt x="1085128" y="393207"/>
                  </a:cubicBezTo>
                  <a:cubicBezTo>
                    <a:pt x="1084066" y="396390"/>
                    <a:pt x="1085783" y="399831"/>
                    <a:pt x="1088965" y="400894"/>
                  </a:cubicBezTo>
                  <a:cubicBezTo>
                    <a:pt x="1088969" y="400895"/>
                    <a:pt x="1088973" y="400896"/>
                    <a:pt x="1088977" y="4008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4B6870C-40BD-EF58-1AC1-751415659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1DC8CA-F7CB-7378-1EAC-8E2BEB92DB4D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vi.  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76754-F886-39E2-7C4A-6A8329E26B06}"/>
              </a:ext>
            </a:extLst>
          </p:cNvPr>
          <p:cNvSpPr txBox="1"/>
          <p:nvPr/>
        </p:nvSpPr>
        <p:spPr>
          <a:xfrm>
            <a:off x="900113" y="764616"/>
            <a:ext cx="70080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IMG_SIZE = 224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BATCH_SIZE = 32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preprocess(image, label):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image = tf.image.resize(image, (IMG_SIZE, IMG_SIZE))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image = tf.cast(image, tf.float32) / 255.0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image, label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2DB0E1-819C-43A3-705B-C3AB24B5C7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465598"/>
              </p:ext>
            </p:extLst>
          </p:nvPr>
        </p:nvGraphicFramePr>
        <p:xfrm>
          <a:off x="400050" y="2778447"/>
          <a:ext cx="8000999" cy="1807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1345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128DAA6-B054-1BD4-6C93-D636E0CB3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01152B-99AF-C7EC-22D4-831ED4421013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vii.   Data Loader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38703-070B-956C-EB4C-05771160FB50}"/>
              </a:ext>
            </a:extLst>
          </p:cNvPr>
          <p:cNvSpPr txBox="1"/>
          <p:nvPr/>
        </p:nvSpPr>
        <p:spPr>
          <a:xfrm>
            <a:off x="271464" y="764616"/>
            <a:ext cx="87082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train=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train.map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(preprocess).shuffle(1000).batch(BATCH_SIZE).prefetch(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tf.data.AUTOTUNE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val.map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(preprocess).batch(BATCH_SIZE).prefetch(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tf.data.AUTOTUNE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test.map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(preprocess).batch(BATCH_SIZE).prefetch(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tf.data.AUTOTUNE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DE3F914-B725-BE3E-AA7B-0094B93975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026673"/>
              </p:ext>
            </p:extLst>
          </p:nvPr>
        </p:nvGraphicFramePr>
        <p:xfrm>
          <a:off x="207169" y="2857501"/>
          <a:ext cx="8115300" cy="172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12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EB22F66-D9D0-48EE-7021-CE3A51346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EA4B2-64D5-98B7-35CC-A90996D1B1EC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viii.   Model Initialization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A25DFA-DC09-C7F9-9085-F1FC214E986E}"/>
              </a:ext>
            </a:extLst>
          </p:cNvPr>
          <p:cNvSpPr txBox="1"/>
          <p:nvPr/>
        </p:nvSpPr>
        <p:spPr>
          <a:xfrm>
            <a:off x="271464" y="764616"/>
            <a:ext cx="87082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base_model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tf.keras.applications.MobileNetV2(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=(IMG_SIZE, IMG_SIZE, 3),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include_top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=False,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weights='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imagenet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9EC9B5F-B426-6C20-9EE3-C7193210B2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3166746"/>
              </p:ext>
            </p:extLst>
          </p:nvPr>
        </p:nvGraphicFramePr>
        <p:xfrm>
          <a:off x="521494" y="2339456"/>
          <a:ext cx="7579519" cy="1771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348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2920A66-29BF-9E9A-53C6-10302596E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D382BB-DAF8-0E60-6650-D42F0ED500A9}"/>
              </a:ext>
            </a:extLst>
          </p:cNvPr>
          <p:cNvSpPr txBox="1"/>
          <p:nvPr/>
        </p:nvSpPr>
        <p:spPr>
          <a:xfrm>
            <a:off x="900113" y="342295"/>
            <a:ext cx="250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ix.   Adding Classification Head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319BA-273A-E0D4-D625-88AC3D055903}"/>
              </a:ext>
            </a:extLst>
          </p:cNvPr>
          <p:cNvSpPr txBox="1"/>
          <p:nvPr/>
        </p:nvSpPr>
        <p:spPr>
          <a:xfrm>
            <a:off x="271464" y="764616"/>
            <a:ext cx="870823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tf.keras.Sequential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base_model,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tf.keras.layers.GlobalAveragePooling2D(),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tf.keras.layers.Dense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(128, activation='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tf.keras.layers.Dropout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(0.3),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tf.keras.layers.Dense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(2, activation='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tf.keras.optimizers.Adam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learning_rate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=1e-4),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loss='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sparse_categorical_crossentropy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metrics=['accuracy'])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A6C618-0FBE-51EA-0327-CEAA451B3C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21175"/>
              </p:ext>
            </p:extLst>
          </p:nvPr>
        </p:nvGraphicFramePr>
        <p:xfrm>
          <a:off x="271464" y="3015268"/>
          <a:ext cx="8029574" cy="1785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3515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E87E4F7F-FAA9-77C7-7A8C-F62C35526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85FE5-92C3-AAC4-4F17-64040DBF6FB2}"/>
              </a:ext>
            </a:extLst>
          </p:cNvPr>
          <p:cNvSpPr txBox="1"/>
          <p:nvPr/>
        </p:nvSpPr>
        <p:spPr>
          <a:xfrm>
            <a:off x="900113" y="342295"/>
            <a:ext cx="250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x.   Model 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F7333-50C4-38E1-931D-840B0F918FDF}"/>
              </a:ext>
            </a:extLst>
          </p:cNvPr>
          <p:cNvSpPr txBox="1"/>
          <p:nvPr/>
        </p:nvSpPr>
        <p:spPr>
          <a:xfrm>
            <a:off x="271464" y="764616"/>
            <a:ext cx="8708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history 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(train,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validation_data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=val,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epochs=10)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77D086D-C784-95BA-11D5-6951B1A2E4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326761"/>
              </p:ext>
            </p:extLst>
          </p:nvPr>
        </p:nvGraphicFramePr>
        <p:xfrm>
          <a:off x="612000" y="3558091"/>
          <a:ext cx="7920000" cy="1585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437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CEF187E7-080A-1D16-8CE0-FAA9D316D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3C999B-CAB4-9D7C-ABBB-59D58B406209}"/>
              </a:ext>
            </a:extLst>
          </p:cNvPr>
          <p:cNvSpPr txBox="1"/>
          <p:nvPr/>
        </p:nvSpPr>
        <p:spPr>
          <a:xfrm>
            <a:off x="900113" y="342295"/>
            <a:ext cx="2500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xi.   Evaluation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A7E4F-327E-6B1D-F153-F1D28E9902CA}"/>
              </a:ext>
            </a:extLst>
          </p:cNvPr>
          <p:cNvSpPr txBox="1"/>
          <p:nvPr/>
        </p:nvSpPr>
        <p:spPr>
          <a:xfrm>
            <a:off x="271464" y="764616"/>
            <a:ext cx="870823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images, labels in test: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preds =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model.predict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(images)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y_true.extend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labels.numpy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y_pred.extend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np.argmax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(preds, axis=1))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cm = confusion_matrix(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print("Confusion Matrix:\n", cm)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 = classification_report(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target_names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=['Cat', 'Dog'])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print("Classification Report:\n", report)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seaborn as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plt.figure(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=(6,6))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sns.heatmap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(cm,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='d',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='Blues',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xticklabels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=['Cat', 'Dog'],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yticklabels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=['Cat', 'Dog'])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('Predicted')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('True')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plt.show()</a:t>
            </a:r>
            <a:endParaRPr lang="en-I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9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468786EB-22B3-1E0F-B4E0-7F5396097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BA96FC-BE84-9569-309F-F9F87EFF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III.   RESULT &amp; INFERRENCE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19949-5555-3AE4-8BC3-73DF387D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4" y="1167418"/>
            <a:ext cx="3143250" cy="3137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4445B3-BFB2-F6DC-91EC-524C791A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256" y="1090543"/>
            <a:ext cx="4700588" cy="1705114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AE8BE71-4D5C-95CD-51C2-472BFE426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37" y="2978554"/>
            <a:ext cx="3868409" cy="189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950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53109C6-B6DE-78AA-80D0-CCC8A87D8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6094B7-F3CE-17F5-2D5A-FF50518C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797" y="2285400"/>
            <a:ext cx="2101022" cy="5727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1561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743CAD3C-CE3A-6AE9-5FD1-CD34F150D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29">
            <a:extLst>
              <a:ext uri="{FF2B5EF4-FFF2-40B4-BE49-F238E27FC236}">
                <a16:creationId xmlns:a16="http://schemas.microsoft.com/office/drawing/2014/main" id="{21B6D8A2-839D-5EC3-CDBE-0583DC5BF878}"/>
              </a:ext>
            </a:extLst>
          </p:cNvPr>
          <p:cNvGrpSpPr/>
          <p:nvPr/>
        </p:nvGrpSpPr>
        <p:grpSpPr>
          <a:xfrm>
            <a:off x="4629620" y="828684"/>
            <a:ext cx="3560407" cy="3486089"/>
            <a:chOff x="4995420" y="828684"/>
            <a:chExt cx="3560407" cy="3486089"/>
          </a:xfrm>
        </p:grpSpPr>
        <p:sp>
          <p:nvSpPr>
            <p:cNvPr id="398" name="Google Shape;398;p29">
              <a:extLst>
                <a:ext uri="{FF2B5EF4-FFF2-40B4-BE49-F238E27FC236}">
                  <a16:creationId xmlns:a16="http://schemas.microsoft.com/office/drawing/2014/main" id="{ED736C28-9A5C-A69A-7E6C-B69EEF5FF8DC}"/>
                </a:ext>
              </a:extLst>
            </p:cNvPr>
            <p:cNvSpPr/>
            <p:nvPr/>
          </p:nvSpPr>
          <p:spPr>
            <a:xfrm>
              <a:off x="4995420" y="828684"/>
              <a:ext cx="3560407" cy="3313819"/>
            </a:xfrm>
            <a:custGeom>
              <a:avLst/>
              <a:gdLst/>
              <a:ahLst/>
              <a:cxnLst/>
              <a:rect l="l" t="t" r="r" b="b"/>
              <a:pathLst>
                <a:path w="6086166" h="5664648" extrusionOk="0">
                  <a:moveTo>
                    <a:pt x="75516" y="1952271"/>
                  </a:moveTo>
                  <a:cubicBezTo>
                    <a:pt x="75516" y="1952271"/>
                    <a:pt x="332458" y="866382"/>
                    <a:pt x="1344918" y="338119"/>
                  </a:cubicBezTo>
                  <a:cubicBezTo>
                    <a:pt x="2357378" y="-190144"/>
                    <a:pt x="3564873" y="34616"/>
                    <a:pt x="4548121" y="189975"/>
                  </a:cubicBezTo>
                  <a:cubicBezTo>
                    <a:pt x="5531368" y="345334"/>
                    <a:pt x="6156799" y="1097548"/>
                    <a:pt x="6089952" y="1999915"/>
                  </a:cubicBezTo>
                  <a:cubicBezTo>
                    <a:pt x="6023104" y="2902282"/>
                    <a:pt x="5230135" y="2987570"/>
                    <a:pt x="4624732" y="3892340"/>
                  </a:cubicBezTo>
                  <a:cubicBezTo>
                    <a:pt x="4019328" y="4797111"/>
                    <a:pt x="3987962" y="5133584"/>
                    <a:pt x="3012721" y="5549467"/>
                  </a:cubicBezTo>
                  <a:cubicBezTo>
                    <a:pt x="2037479" y="5965350"/>
                    <a:pt x="785035" y="5281066"/>
                    <a:pt x="303341" y="4067985"/>
                  </a:cubicBezTo>
                  <a:cubicBezTo>
                    <a:pt x="-178352" y="2854904"/>
                    <a:pt x="75516" y="1952271"/>
                    <a:pt x="75516" y="19522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>
              <a:extLst>
                <a:ext uri="{FF2B5EF4-FFF2-40B4-BE49-F238E27FC236}">
                  <a16:creationId xmlns:a16="http://schemas.microsoft.com/office/drawing/2014/main" id="{5ED2DB5B-B3F0-100D-D03C-469DD7194112}"/>
                </a:ext>
              </a:extLst>
            </p:cNvPr>
            <p:cNvSpPr/>
            <p:nvPr/>
          </p:nvSpPr>
          <p:spPr>
            <a:xfrm>
              <a:off x="7594101" y="2892337"/>
              <a:ext cx="300583" cy="630844"/>
            </a:xfrm>
            <a:custGeom>
              <a:avLst/>
              <a:gdLst/>
              <a:ahLst/>
              <a:cxnLst/>
              <a:rect l="l" t="t" r="r" b="b"/>
              <a:pathLst>
                <a:path w="513993" h="1078734" extrusionOk="0">
                  <a:moveTo>
                    <a:pt x="44124" y="6901"/>
                  </a:moveTo>
                  <a:cubicBezTo>
                    <a:pt x="44124" y="6901"/>
                    <a:pt x="68946" y="53883"/>
                    <a:pt x="46927" y="98191"/>
                  </a:cubicBezTo>
                  <a:cubicBezTo>
                    <a:pt x="24909" y="142499"/>
                    <a:pt x="-2858" y="186682"/>
                    <a:pt x="13691" y="208838"/>
                  </a:cubicBezTo>
                  <a:cubicBezTo>
                    <a:pt x="30241" y="230994"/>
                    <a:pt x="80418" y="258624"/>
                    <a:pt x="74532" y="305602"/>
                  </a:cubicBezTo>
                  <a:cubicBezTo>
                    <a:pt x="68646" y="352580"/>
                    <a:pt x="2594" y="446673"/>
                    <a:pt x="44124" y="499125"/>
                  </a:cubicBezTo>
                  <a:cubicBezTo>
                    <a:pt x="85654" y="551576"/>
                    <a:pt x="154767" y="548910"/>
                    <a:pt x="157424" y="606968"/>
                  </a:cubicBezTo>
                  <a:cubicBezTo>
                    <a:pt x="160082" y="665026"/>
                    <a:pt x="90694" y="712138"/>
                    <a:pt x="110446" y="764727"/>
                  </a:cubicBezTo>
                  <a:cubicBezTo>
                    <a:pt x="130199" y="817315"/>
                    <a:pt x="243233" y="828254"/>
                    <a:pt x="243233" y="864281"/>
                  </a:cubicBezTo>
                  <a:cubicBezTo>
                    <a:pt x="243233" y="900308"/>
                    <a:pt x="198921" y="938888"/>
                    <a:pt x="234956" y="977581"/>
                  </a:cubicBezTo>
                  <a:cubicBezTo>
                    <a:pt x="270991" y="1016274"/>
                    <a:pt x="444766" y="1117320"/>
                    <a:pt x="469725" y="1075811"/>
                  </a:cubicBezTo>
                  <a:cubicBezTo>
                    <a:pt x="494685" y="1034302"/>
                    <a:pt x="544733" y="919523"/>
                    <a:pt x="511767" y="756558"/>
                  </a:cubicBezTo>
                  <a:cubicBezTo>
                    <a:pt x="506161" y="729199"/>
                    <a:pt x="467197" y="723193"/>
                    <a:pt x="461715" y="684496"/>
                  </a:cubicBezTo>
                  <a:cubicBezTo>
                    <a:pt x="456234" y="645799"/>
                    <a:pt x="472795" y="576652"/>
                    <a:pt x="445166" y="537680"/>
                  </a:cubicBezTo>
                  <a:cubicBezTo>
                    <a:pt x="417536" y="498708"/>
                    <a:pt x="328916" y="485229"/>
                    <a:pt x="323443" y="454787"/>
                  </a:cubicBezTo>
                  <a:cubicBezTo>
                    <a:pt x="317969" y="424346"/>
                    <a:pt x="356546" y="349614"/>
                    <a:pt x="317840" y="302636"/>
                  </a:cubicBezTo>
                  <a:cubicBezTo>
                    <a:pt x="279135" y="255658"/>
                    <a:pt x="187841" y="233489"/>
                    <a:pt x="187841" y="203081"/>
                  </a:cubicBezTo>
                  <a:cubicBezTo>
                    <a:pt x="187841" y="172674"/>
                    <a:pt x="215603" y="133935"/>
                    <a:pt x="176898" y="92434"/>
                  </a:cubicBezTo>
                  <a:cubicBezTo>
                    <a:pt x="138193" y="50934"/>
                    <a:pt x="44124" y="6901"/>
                    <a:pt x="4412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>
              <a:extLst>
                <a:ext uri="{FF2B5EF4-FFF2-40B4-BE49-F238E27FC236}">
                  <a16:creationId xmlns:a16="http://schemas.microsoft.com/office/drawing/2014/main" id="{5D8A1E5E-4E69-A65A-A87F-E56B3CD48A0F}"/>
                </a:ext>
              </a:extLst>
            </p:cNvPr>
            <p:cNvSpPr/>
            <p:nvPr/>
          </p:nvSpPr>
          <p:spPr>
            <a:xfrm>
              <a:off x="7896345" y="3076618"/>
              <a:ext cx="240523" cy="505115"/>
            </a:xfrm>
            <a:custGeom>
              <a:avLst/>
              <a:gdLst/>
              <a:ahLst/>
              <a:cxnLst/>
              <a:rect l="l" t="t" r="r" b="b"/>
              <a:pathLst>
                <a:path w="411291" h="863740" extrusionOk="0">
                  <a:moveTo>
                    <a:pt x="391344" y="6901"/>
                  </a:moveTo>
                  <a:cubicBezTo>
                    <a:pt x="379960" y="29744"/>
                    <a:pt x="379181" y="56437"/>
                    <a:pt x="389211" y="79905"/>
                  </a:cubicBezTo>
                  <a:cubicBezTo>
                    <a:pt x="406827" y="115274"/>
                    <a:pt x="429250" y="150776"/>
                    <a:pt x="415904" y="168396"/>
                  </a:cubicBezTo>
                  <a:cubicBezTo>
                    <a:pt x="402558" y="186016"/>
                    <a:pt x="362515" y="208434"/>
                    <a:pt x="367189" y="245940"/>
                  </a:cubicBezTo>
                  <a:cubicBezTo>
                    <a:pt x="371862" y="283446"/>
                    <a:pt x="424714" y="358720"/>
                    <a:pt x="391477" y="400895"/>
                  </a:cubicBezTo>
                  <a:cubicBezTo>
                    <a:pt x="358241" y="443070"/>
                    <a:pt x="302991" y="440933"/>
                    <a:pt x="300721" y="487120"/>
                  </a:cubicBezTo>
                  <a:cubicBezTo>
                    <a:pt x="298450" y="533306"/>
                    <a:pt x="354109" y="571204"/>
                    <a:pt x="338360" y="613379"/>
                  </a:cubicBezTo>
                  <a:cubicBezTo>
                    <a:pt x="322610" y="655554"/>
                    <a:pt x="231586" y="664231"/>
                    <a:pt x="231586" y="693460"/>
                  </a:cubicBezTo>
                  <a:cubicBezTo>
                    <a:pt x="231586" y="722689"/>
                    <a:pt x="267089" y="753122"/>
                    <a:pt x="238251" y="784084"/>
                  </a:cubicBezTo>
                  <a:cubicBezTo>
                    <a:pt x="209414" y="815045"/>
                    <a:pt x="70217" y="895930"/>
                    <a:pt x="50331" y="862831"/>
                  </a:cubicBezTo>
                  <a:cubicBezTo>
                    <a:pt x="30445" y="829733"/>
                    <a:pt x="-9064" y="737239"/>
                    <a:pt x="17632" y="606843"/>
                  </a:cubicBezTo>
                  <a:cubicBezTo>
                    <a:pt x="22035" y="584954"/>
                    <a:pt x="53267" y="580147"/>
                    <a:pt x="57670" y="549185"/>
                  </a:cubicBezTo>
                  <a:cubicBezTo>
                    <a:pt x="62073" y="518223"/>
                    <a:pt x="48860" y="462831"/>
                    <a:pt x="71000" y="431865"/>
                  </a:cubicBezTo>
                  <a:cubicBezTo>
                    <a:pt x="93139" y="400899"/>
                    <a:pt x="164427" y="389823"/>
                    <a:pt x="168297" y="365134"/>
                  </a:cubicBezTo>
                  <a:cubicBezTo>
                    <a:pt x="172166" y="340446"/>
                    <a:pt x="141604" y="281050"/>
                    <a:pt x="172704" y="243411"/>
                  </a:cubicBezTo>
                  <a:cubicBezTo>
                    <a:pt x="203803" y="205772"/>
                    <a:pt x="276807" y="188157"/>
                    <a:pt x="276807" y="163330"/>
                  </a:cubicBezTo>
                  <a:cubicBezTo>
                    <a:pt x="276807" y="138504"/>
                    <a:pt x="254651" y="108076"/>
                    <a:pt x="285617" y="74844"/>
                  </a:cubicBezTo>
                  <a:cubicBezTo>
                    <a:pt x="316583" y="41612"/>
                    <a:pt x="391344" y="6901"/>
                    <a:pt x="391344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>
              <a:extLst>
                <a:ext uri="{FF2B5EF4-FFF2-40B4-BE49-F238E27FC236}">
                  <a16:creationId xmlns:a16="http://schemas.microsoft.com/office/drawing/2014/main" id="{0F76D367-0CF2-A9F8-C81F-CAE9B4A775C8}"/>
                </a:ext>
              </a:extLst>
            </p:cNvPr>
            <p:cNvSpPr/>
            <p:nvPr/>
          </p:nvSpPr>
          <p:spPr>
            <a:xfrm>
              <a:off x="7661337" y="3443068"/>
              <a:ext cx="200580" cy="422016"/>
            </a:xfrm>
            <a:custGeom>
              <a:avLst/>
              <a:gdLst/>
              <a:ahLst/>
              <a:cxnLst/>
              <a:rect l="l" t="t" r="r" b="b"/>
              <a:pathLst>
                <a:path w="342989" h="721641" extrusionOk="0">
                  <a:moveTo>
                    <a:pt x="32455" y="6901"/>
                  </a:moveTo>
                  <a:cubicBezTo>
                    <a:pt x="41914" y="25995"/>
                    <a:pt x="42598" y="48260"/>
                    <a:pt x="34321" y="67896"/>
                  </a:cubicBezTo>
                  <a:cubicBezTo>
                    <a:pt x="19508" y="97525"/>
                    <a:pt x="955" y="127154"/>
                    <a:pt x="12031" y="141970"/>
                  </a:cubicBezTo>
                  <a:cubicBezTo>
                    <a:pt x="23107" y="156786"/>
                    <a:pt x="56477" y="175202"/>
                    <a:pt x="52074" y="206701"/>
                  </a:cubicBezTo>
                  <a:cubicBezTo>
                    <a:pt x="47671" y="238200"/>
                    <a:pt x="4025" y="300928"/>
                    <a:pt x="31788" y="336030"/>
                  </a:cubicBezTo>
                  <a:cubicBezTo>
                    <a:pt x="59551" y="371133"/>
                    <a:pt x="105729" y="369396"/>
                    <a:pt x="107599" y="408234"/>
                  </a:cubicBezTo>
                  <a:cubicBezTo>
                    <a:pt x="109470" y="447073"/>
                    <a:pt x="63154" y="478439"/>
                    <a:pt x="76100" y="513675"/>
                  </a:cubicBezTo>
                  <a:cubicBezTo>
                    <a:pt x="89047" y="548910"/>
                    <a:pt x="164858" y="556116"/>
                    <a:pt x="164858" y="580405"/>
                  </a:cubicBezTo>
                  <a:cubicBezTo>
                    <a:pt x="164858" y="604694"/>
                    <a:pt x="135362" y="630324"/>
                    <a:pt x="159384" y="656216"/>
                  </a:cubicBezTo>
                  <a:cubicBezTo>
                    <a:pt x="183407" y="682109"/>
                    <a:pt x="299660" y="749643"/>
                    <a:pt x="316343" y="722031"/>
                  </a:cubicBezTo>
                  <a:cubicBezTo>
                    <a:pt x="333026" y="694418"/>
                    <a:pt x="366391" y="617394"/>
                    <a:pt x="344368" y="508484"/>
                  </a:cubicBezTo>
                  <a:cubicBezTo>
                    <a:pt x="340765" y="490202"/>
                    <a:pt x="314739" y="486195"/>
                    <a:pt x="311003" y="460302"/>
                  </a:cubicBezTo>
                  <a:cubicBezTo>
                    <a:pt x="307266" y="434410"/>
                    <a:pt x="318342" y="388098"/>
                    <a:pt x="299927" y="362206"/>
                  </a:cubicBezTo>
                  <a:cubicBezTo>
                    <a:pt x="281511" y="336314"/>
                    <a:pt x="222249" y="327104"/>
                    <a:pt x="218509" y="306805"/>
                  </a:cubicBezTo>
                  <a:cubicBezTo>
                    <a:pt x="214768" y="286507"/>
                    <a:pt x="240665" y="236467"/>
                    <a:pt x="214760" y="205102"/>
                  </a:cubicBezTo>
                  <a:cubicBezTo>
                    <a:pt x="188855" y="173736"/>
                    <a:pt x="127873" y="158790"/>
                    <a:pt x="127873" y="138371"/>
                  </a:cubicBezTo>
                  <a:cubicBezTo>
                    <a:pt x="127873" y="117952"/>
                    <a:pt x="146426" y="92189"/>
                    <a:pt x="120533" y="64430"/>
                  </a:cubicBezTo>
                  <a:cubicBezTo>
                    <a:pt x="94641" y="36671"/>
                    <a:pt x="32455" y="6901"/>
                    <a:pt x="32455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>
              <a:extLst>
                <a:ext uri="{FF2B5EF4-FFF2-40B4-BE49-F238E27FC236}">
                  <a16:creationId xmlns:a16="http://schemas.microsoft.com/office/drawing/2014/main" id="{868F5B5F-7A9F-AB55-022C-1C7F66793795}"/>
                </a:ext>
              </a:extLst>
            </p:cNvPr>
            <p:cNvSpPr/>
            <p:nvPr/>
          </p:nvSpPr>
          <p:spPr>
            <a:xfrm>
              <a:off x="7968568" y="3416144"/>
              <a:ext cx="263730" cy="375629"/>
            </a:xfrm>
            <a:custGeom>
              <a:avLst/>
              <a:gdLst/>
              <a:ahLst/>
              <a:cxnLst/>
              <a:rect l="l" t="t" r="r" b="b"/>
              <a:pathLst>
                <a:path w="450974" h="642320" extrusionOk="0">
                  <a:moveTo>
                    <a:pt x="459639" y="6901"/>
                  </a:moveTo>
                  <a:cubicBezTo>
                    <a:pt x="446031" y="23321"/>
                    <a:pt x="440282" y="44873"/>
                    <a:pt x="443906" y="65888"/>
                  </a:cubicBezTo>
                  <a:cubicBezTo>
                    <a:pt x="451512" y="98054"/>
                    <a:pt x="462859" y="131152"/>
                    <a:pt x="448576" y="143032"/>
                  </a:cubicBezTo>
                  <a:cubicBezTo>
                    <a:pt x="434292" y="154912"/>
                    <a:pt x="397844" y="165188"/>
                    <a:pt x="394241" y="196429"/>
                  </a:cubicBezTo>
                  <a:cubicBezTo>
                    <a:pt x="390638" y="227670"/>
                    <a:pt x="419463" y="299199"/>
                    <a:pt x="384365" y="327095"/>
                  </a:cubicBezTo>
                  <a:cubicBezTo>
                    <a:pt x="349267" y="354992"/>
                    <a:pt x="304284" y="342578"/>
                    <a:pt x="294008" y="380480"/>
                  </a:cubicBezTo>
                  <a:cubicBezTo>
                    <a:pt x="283732" y="418381"/>
                    <a:pt x="320700" y="459095"/>
                    <a:pt x="300548" y="490323"/>
                  </a:cubicBezTo>
                  <a:cubicBezTo>
                    <a:pt x="280395" y="521551"/>
                    <a:pt x="204451" y="511413"/>
                    <a:pt x="198844" y="534768"/>
                  </a:cubicBezTo>
                  <a:cubicBezTo>
                    <a:pt x="193237" y="558124"/>
                    <a:pt x="216339" y="590169"/>
                    <a:pt x="186964" y="609776"/>
                  </a:cubicBezTo>
                  <a:cubicBezTo>
                    <a:pt x="157589" y="629383"/>
                    <a:pt x="28939" y="668638"/>
                    <a:pt x="19063" y="637805"/>
                  </a:cubicBezTo>
                  <a:cubicBezTo>
                    <a:pt x="9187" y="606972"/>
                    <a:pt x="-5759" y="524625"/>
                    <a:pt x="40552" y="423592"/>
                  </a:cubicBezTo>
                  <a:cubicBezTo>
                    <a:pt x="48425" y="406639"/>
                    <a:pt x="74709" y="408642"/>
                    <a:pt x="84194" y="384354"/>
                  </a:cubicBezTo>
                  <a:cubicBezTo>
                    <a:pt x="93679" y="360065"/>
                    <a:pt x="93537" y="312412"/>
                    <a:pt x="117430" y="290927"/>
                  </a:cubicBezTo>
                  <a:cubicBezTo>
                    <a:pt x="141323" y="269441"/>
                    <a:pt x="201114" y="274506"/>
                    <a:pt x="209387" y="255558"/>
                  </a:cubicBezTo>
                  <a:cubicBezTo>
                    <a:pt x="217659" y="236609"/>
                    <a:pt x="203784" y="182017"/>
                    <a:pt x="236083" y="157324"/>
                  </a:cubicBezTo>
                  <a:cubicBezTo>
                    <a:pt x="268382" y="132631"/>
                    <a:pt x="331243" y="132231"/>
                    <a:pt x="335917" y="112479"/>
                  </a:cubicBezTo>
                  <a:cubicBezTo>
                    <a:pt x="340590" y="92726"/>
                    <a:pt x="328440" y="63230"/>
                    <a:pt x="360076" y="42145"/>
                  </a:cubicBezTo>
                  <a:cubicBezTo>
                    <a:pt x="391713" y="21059"/>
                    <a:pt x="459639" y="6901"/>
                    <a:pt x="459639" y="69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>
              <a:extLst>
                <a:ext uri="{FF2B5EF4-FFF2-40B4-BE49-F238E27FC236}">
                  <a16:creationId xmlns:a16="http://schemas.microsoft.com/office/drawing/2014/main" id="{4E9FBEFD-1CC0-EBFB-EBE5-EC17E3FB2937}"/>
                </a:ext>
              </a:extLst>
            </p:cNvPr>
            <p:cNvSpPr/>
            <p:nvPr/>
          </p:nvSpPr>
          <p:spPr>
            <a:xfrm>
              <a:off x="7619047" y="2898115"/>
              <a:ext cx="610459" cy="1337429"/>
            </a:xfrm>
            <a:custGeom>
              <a:avLst/>
              <a:gdLst/>
              <a:ahLst/>
              <a:cxnLst/>
              <a:rect l="l" t="t" r="r" b="b"/>
              <a:pathLst>
                <a:path w="1043876" h="2286986" extrusionOk="0">
                  <a:moveTo>
                    <a:pt x="482607" y="2293854"/>
                  </a:moveTo>
                  <a:cubicBezTo>
                    <a:pt x="478958" y="2293854"/>
                    <a:pt x="475988" y="2290922"/>
                    <a:pt x="475942" y="2287273"/>
                  </a:cubicBezTo>
                  <a:cubicBezTo>
                    <a:pt x="475821" y="2278009"/>
                    <a:pt x="463150" y="1360042"/>
                    <a:pt x="441852" y="1223832"/>
                  </a:cubicBezTo>
                  <a:cubicBezTo>
                    <a:pt x="424357" y="1111952"/>
                    <a:pt x="391817" y="1023978"/>
                    <a:pt x="354140" y="922111"/>
                  </a:cubicBezTo>
                  <a:cubicBezTo>
                    <a:pt x="345393" y="898502"/>
                    <a:pt x="336362" y="874054"/>
                    <a:pt x="327115" y="848283"/>
                  </a:cubicBezTo>
                  <a:cubicBezTo>
                    <a:pt x="311573" y="805141"/>
                    <a:pt x="287726" y="745250"/>
                    <a:pt x="260117" y="675895"/>
                  </a:cubicBezTo>
                  <a:cubicBezTo>
                    <a:pt x="214743" y="561933"/>
                    <a:pt x="163320" y="432774"/>
                    <a:pt x="127527" y="325077"/>
                  </a:cubicBezTo>
                  <a:cubicBezTo>
                    <a:pt x="126365" y="321578"/>
                    <a:pt x="128256" y="317799"/>
                    <a:pt x="131755" y="316637"/>
                  </a:cubicBezTo>
                  <a:cubicBezTo>
                    <a:pt x="135258" y="315471"/>
                    <a:pt x="139036" y="317366"/>
                    <a:pt x="140198" y="320865"/>
                  </a:cubicBezTo>
                  <a:cubicBezTo>
                    <a:pt x="175867" y="428201"/>
                    <a:pt x="227210" y="557172"/>
                    <a:pt x="272518" y="670955"/>
                  </a:cubicBezTo>
                  <a:cubicBezTo>
                    <a:pt x="300168" y="740418"/>
                    <a:pt x="324053" y="800409"/>
                    <a:pt x="339673" y="843763"/>
                  </a:cubicBezTo>
                  <a:cubicBezTo>
                    <a:pt x="348908" y="869502"/>
                    <a:pt x="357935" y="893907"/>
                    <a:pt x="366653" y="917492"/>
                  </a:cubicBezTo>
                  <a:cubicBezTo>
                    <a:pt x="404584" y="1020029"/>
                    <a:pt x="437337" y="1108582"/>
                    <a:pt x="455044" y="1221787"/>
                  </a:cubicBezTo>
                  <a:cubicBezTo>
                    <a:pt x="476484" y="1358947"/>
                    <a:pt x="488784" y="2249292"/>
                    <a:pt x="489288" y="2287123"/>
                  </a:cubicBezTo>
                  <a:cubicBezTo>
                    <a:pt x="489342" y="2290805"/>
                    <a:pt x="486406" y="2293834"/>
                    <a:pt x="482724" y="2293888"/>
                  </a:cubicBezTo>
                  <a:cubicBezTo>
                    <a:pt x="482719" y="2293888"/>
                    <a:pt x="482711" y="2293888"/>
                    <a:pt x="482707" y="2293888"/>
                  </a:cubicBezTo>
                  <a:close/>
                  <a:moveTo>
                    <a:pt x="114689" y="261849"/>
                  </a:moveTo>
                  <a:cubicBezTo>
                    <a:pt x="118238" y="260870"/>
                    <a:pt x="120320" y="257200"/>
                    <a:pt x="119337" y="253651"/>
                  </a:cubicBezTo>
                  <a:cubicBezTo>
                    <a:pt x="119337" y="253643"/>
                    <a:pt x="119333" y="253639"/>
                    <a:pt x="119333" y="253631"/>
                  </a:cubicBezTo>
                  <a:cubicBezTo>
                    <a:pt x="116001" y="241692"/>
                    <a:pt x="112960" y="230271"/>
                    <a:pt x="110303" y="219382"/>
                  </a:cubicBezTo>
                  <a:cubicBezTo>
                    <a:pt x="68752" y="50477"/>
                    <a:pt x="21578" y="10060"/>
                    <a:pt x="19579" y="8423"/>
                  </a:cubicBezTo>
                  <a:cubicBezTo>
                    <a:pt x="16734" y="6082"/>
                    <a:pt x="12531" y="6486"/>
                    <a:pt x="10186" y="9331"/>
                  </a:cubicBezTo>
                  <a:cubicBezTo>
                    <a:pt x="7845" y="12172"/>
                    <a:pt x="8249" y="16379"/>
                    <a:pt x="11094" y="18720"/>
                  </a:cubicBezTo>
                  <a:cubicBezTo>
                    <a:pt x="11544" y="19099"/>
                    <a:pt x="56839" y="57925"/>
                    <a:pt x="97319" y="222565"/>
                  </a:cubicBezTo>
                  <a:cubicBezTo>
                    <a:pt x="100010" y="233570"/>
                    <a:pt x="103092" y="245116"/>
                    <a:pt x="106450" y="257200"/>
                  </a:cubicBezTo>
                  <a:cubicBezTo>
                    <a:pt x="107249" y="260087"/>
                    <a:pt x="109878" y="262086"/>
                    <a:pt x="112877" y="262086"/>
                  </a:cubicBezTo>
                  <a:cubicBezTo>
                    <a:pt x="113489" y="262091"/>
                    <a:pt x="114097" y="262007"/>
                    <a:pt x="114689" y="261849"/>
                  </a:cubicBezTo>
                  <a:close/>
                  <a:moveTo>
                    <a:pt x="487006" y="2144989"/>
                  </a:moveTo>
                  <a:cubicBezTo>
                    <a:pt x="487106" y="2137583"/>
                    <a:pt x="496944" y="1402938"/>
                    <a:pt x="514289" y="1294032"/>
                  </a:cubicBezTo>
                  <a:cubicBezTo>
                    <a:pt x="528814" y="1202738"/>
                    <a:pt x="555473" y="1130888"/>
                    <a:pt x="586298" y="1047700"/>
                  </a:cubicBezTo>
                  <a:cubicBezTo>
                    <a:pt x="592692" y="1030434"/>
                    <a:pt x="599306" y="1012598"/>
                    <a:pt x="606067" y="993907"/>
                  </a:cubicBezTo>
                  <a:cubicBezTo>
                    <a:pt x="618043" y="961246"/>
                    <a:pt x="635912" y="916534"/>
                    <a:pt x="656610" y="864753"/>
                  </a:cubicBezTo>
                  <a:cubicBezTo>
                    <a:pt x="692317" y="775421"/>
                    <a:pt x="736754" y="664240"/>
                    <a:pt x="766295" y="575033"/>
                  </a:cubicBezTo>
                  <a:cubicBezTo>
                    <a:pt x="767453" y="571534"/>
                    <a:pt x="765558" y="567760"/>
                    <a:pt x="762063" y="566598"/>
                  </a:cubicBezTo>
                  <a:cubicBezTo>
                    <a:pt x="758564" y="565440"/>
                    <a:pt x="754786" y="567335"/>
                    <a:pt x="753628" y="570834"/>
                  </a:cubicBezTo>
                  <a:cubicBezTo>
                    <a:pt x="724216" y="659663"/>
                    <a:pt x="679858" y="770639"/>
                    <a:pt x="644214" y="859800"/>
                  </a:cubicBezTo>
                  <a:cubicBezTo>
                    <a:pt x="623483" y="911669"/>
                    <a:pt x="605575" y="956468"/>
                    <a:pt x="593525" y="989346"/>
                  </a:cubicBezTo>
                  <a:cubicBezTo>
                    <a:pt x="586768" y="1008024"/>
                    <a:pt x="580166" y="1025827"/>
                    <a:pt x="573780" y="1043059"/>
                  </a:cubicBezTo>
                  <a:cubicBezTo>
                    <a:pt x="542702" y="1126910"/>
                    <a:pt x="515881" y="1199335"/>
                    <a:pt x="501122" y="1291933"/>
                  </a:cubicBezTo>
                  <a:cubicBezTo>
                    <a:pt x="483627" y="1401789"/>
                    <a:pt x="474072" y="2114527"/>
                    <a:pt x="473672" y="2144818"/>
                  </a:cubicBezTo>
                  <a:cubicBezTo>
                    <a:pt x="473622" y="2148501"/>
                    <a:pt x="476563" y="2151525"/>
                    <a:pt x="480245" y="2151575"/>
                  </a:cubicBezTo>
                  <a:cubicBezTo>
                    <a:pt x="480249" y="2151575"/>
                    <a:pt x="480258" y="2151575"/>
                    <a:pt x="480262" y="2151575"/>
                  </a:cubicBezTo>
                  <a:lnTo>
                    <a:pt x="480345" y="2151575"/>
                  </a:lnTo>
                  <a:cubicBezTo>
                    <a:pt x="483994" y="2151575"/>
                    <a:pt x="486964" y="2148638"/>
                    <a:pt x="487006" y="2144989"/>
                  </a:cubicBezTo>
                  <a:close/>
                  <a:moveTo>
                    <a:pt x="783203" y="520661"/>
                  </a:moveTo>
                  <a:cubicBezTo>
                    <a:pt x="785885" y="510989"/>
                    <a:pt x="788435" y="501717"/>
                    <a:pt x="790592" y="492969"/>
                  </a:cubicBezTo>
                  <a:cubicBezTo>
                    <a:pt x="822479" y="362920"/>
                    <a:pt x="858718" y="330804"/>
                    <a:pt x="859135" y="330462"/>
                  </a:cubicBezTo>
                  <a:cubicBezTo>
                    <a:pt x="861972" y="328109"/>
                    <a:pt x="862359" y="323902"/>
                    <a:pt x="860006" y="321065"/>
                  </a:cubicBezTo>
                  <a:cubicBezTo>
                    <a:pt x="857656" y="318233"/>
                    <a:pt x="853449" y="317841"/>
                    <a:pt x="850612" y="320195"/>
                  </a:cubicBezTo>
                  <a:cubicBezTo>
                    <a:pt x="849009" y="321515"/>
                    <a:pt x="810886" y="354135"/>
                    <a:pt x="777642" y="489783"/>
                  </a:cubicBezTo>
                  <a:cubicBezTo>
                    <a:pt x="775518" y="498405"/>
                    <a:pt x="772997" y="507548"/>
                    <a:pt x="770348" y="517092"/>
                  </a:cubicBezTo>
                  <a:cubicBezTo>
                    <a:pt x="769361" y="520636"/>
                    <a:pt x="771435" y="524314"/>
                    <a:pt x="774980" y="525302"/>
                  </a:cubicBezTo>
                  <a:cubicBezTo>
                    <a:pt x="774984" y="525302"/>
                    <a:pt x="774993" y="525306"/>
                    <a:pt x="774997" y="525306"/>
                  </a:cubicBezTo>
                  <a:cubicBezTo>
                    <a:pt x="775580" y="525464"/>
                    <a:pt x="776184" y="525547"/>
                    <a:pt x="776788" y="525547"/>
                  </a:cubicBezTo>
                  <a:cubicBezTo>
                    <a:pt x="779783" y="525543"/>
                    <a:pt x="782403" y="523544"/>
                    <a:pt x="783203" y="520661"/>
                  </a:cubicBezTo>
                  <a:close/>
                  <a:moveTo>
                    <a:pt x="426836" y="2200677"/>
                  </a:moveTo>
                  <a:cubicBezTo>
                    <a:pt x="430514" y="2200598"/>
                    <a:pt x="433434" y="2197549"/>
                    <a:pt x="433355" y="2193871"/>
                  </a:cubicBezTo>
                  <a:cubicBezTo>
                    <a:pt x="433355" y="2193863"/>
                    <a:pt x="433355" y="2193854"/>
                    <a:pt x="433355" y="2193846"/>
                  </a:cubicBezTo>
                  <a:cubicBezTo>
                    <a:pt x="433021" y="2179817"/>
                    <a:pt x="425024" y="1849200"/>
                    <a:pt x="410445" y="1757306"/>
                  </a:cubicBezTo>
                  <a:cubicBezTo>
                    <a:pt x="398261" y="1680478"/>
                    <a:pt x="376038" y="1620492"/>
                    <a:pt x="350304" y="1551029"/>
                  </a:cubicBezTo>
                  <a:cubicBezTo>
                    <a:pt x="344751" y="1536033"/>
                    <a:pt x="339007" y="1520533"/>
                    <a:pt x="333121" y="1504230"/>
                  </a:cubicBezTo>
                  <a:cubicBezTo>
                    <a:pt x="322741" y="1475488"/>
                    <a:pt x="306979" y="1435916"/>
                    <a:pt x="288722" y="1390096"/>
                  </a:cubicBezTo>
                  <a:cubicBezTo>
                    <a:pt x="258251" y="1313593"/>
                    <a:pt x="223711" y="1226894"/>
                    <a:pt x="199714" y="1154573"/>
                  </a:cubicBezTo>
                  <a:cubicBezTo>
                    <a:pt x="198552" y="1151074"/>
                    <a:pt x="194778" y="1149179"/>
                    <a:pt x="191279" y="1150341"/>
                  </a:cubicBezTo>
                  <a:cubicBezTo>
                    <a:pt x="187780" y="1151503"/>
                    <a:pt x="185885" y="1155277"/>
                    <a:pt x="187047" y="1158776"/>
                  </a:cubicBezTo>
                  <a:cubicBezTo>
                    <a:pt x="211165" y="1231467"/>
                    <a:pt x="245780" y="1318363"/>
                    <a:pt x="276321" y="1395028"/>
                  </a:cubicBezTo>
                  <a:cubicBezTo>
                    <a:pt x="294537" y="1440752"/>
                    <a:pt x="310261" y="1480233"/>
                    <a:pt x="320571" y="1508745"/>
                  </a:cubicBezTo>
                  <a:cubicBezTo>
                    <a:pt x="326465" y="1525090"/>
                    <a:pt x="332234" y="1540627"/>
                    <a:pt x="337791" y="1555652"/>
                  </a:cubicBezTo>
                  <a:cubicBezTo>
                    <a:pt x="363271" y="1624449"/>
                    <a:pt x="385277" y="1683861"/>
                    <a:pt x="397269" y="1759385"/>
                  </a:cubicBezTo>
                  <a:cubicBezTo>
                    <a:pt x="411711" y="1850383"/>
                    <a:pt x="419929" y="2190705"/>
                    <a:pt x="420008" y="2194133"/>
                  </a:cubicBezTo>
                  <a:cubicBezTo>
                    <a:pt x="420092" y="2197757"/>
                    <a:pt x="423049" y="2200648"/>
                    <a:pt x="426673" y="2200648"/>
                  </a:cubicBezTo>
                  <a:close/>
                  <a:moveTo>
                    <a:pt x="181186" y="1118421"/>
                  </a:moveTo>
                  <a:cubicBezTo>
                    <a:pt x="184731" y="1117421"/>
                    <a:pt x="186793" y="1113743"/>
                    <a:pt x="185793" y="1110198"/>
                  </a:cubicBezTo>
                  <a:cubicBezTo>
                    <a:pt x="185793" y="1110194"/>
                    <a:pt x="185789" y="1110186"/>
                    <a:pt x="185789" y="1110182"/>
                  </a:cubicBezTo>
                  <a:cubicBezTo>
                    <a:pt x="183623" y="1102551"/>
                    <a:pt x="181707" y="1095153"/>
                    <a:pt x="179716" y="1087463"/>
                  </a:cubicBezTo>
                  <a:cubicBezTo>
                    <a:pt x="151882" y="973700"/>
                    <a:pt x="119692" y="946204"/>
                    <a:pt x="118338" y="945088"/>
                  </a:cubicBezTo>
                  <a:cubicBezTo>
                    <a:pt x="115501" y="942735"/>
                    <a:pt x="111294" y="943126"/>
                    <a:pt x="108940" y="945963"/>
                  </a:cubicBezTo>
                  <a:cubicBezTo>
                    <a:pt x="106587" y="948799"/>
                    <a:pt x="106979" y="953006"/>
                    <a:pt x="109815" y="955360"/>
                  </a:cubicBezTo>
                  <a:cubicBezTo>
                    <a:pt x="110115" y="955614"/>
                    <a:pt x="140269" y="982394"/>
                    <a:pt x="166994" y="1091591"/>
                  </a:cubicBezTo>
                  <a:cubicBezTo>
                    <a:pt x="168811" y="1098598"/>
                    <a:pt x="170743" y="1106091"/>
                    <a:pt x="172951" y="1113818"/>
                  </a:cubicBezTo>
                  <a:cubicBezTo>
                    <a:pt x="173759" y="1116688"/>
                    <a:pt x="176379" y="1118675"/>
                    <a:pt x="179362" y="1118675"/>
                  </a:cubicBezTo>
                  <a:cubicBezTo>
                    <a:pt x="179978" y="1118675"/>
                    <a:pt x="180595" y="1118592"/>
                    <a:pt x="181186" y="1118421"/>
                  </a:cubicBezTo>
                  <a:close/>
                  <a:moveTo>
                    <a:pt x="562688" y="2058177"/>
                  </a:moveTo>
                  <a:cubicBezTo>
                    <a:pt x="562767" y="2054728"/>
                    <a:pt x="570848" y="1712836"/>
                    <a:pt x="585427" y="1622512"/>
                  </a:cubicBezTo>
                  <a:cubicBezTo>
                    <a:pt x="595549" y="1559784"/>
                    <a:pt x="628889" y="1516501"/>
                    <a:pt x="667486" y="1466386"/>
                  </a:cubicBezTo>
                  <a:cubicBezTo>
                    <a:pt x="683894" y="1445080"/>
                    <a:pt x="700864" y="1423066"/>
                    <a:pt x="716951" y="1398198"/>
                  </a:cubicBezTo>
                  <a:cubicBezTo>
                    <a:pt x="733496" y="1372789"/>
                    <a:pt x="757810" y="1338028"/>
                    <a:pt x="785969" y="1297765"/>
                  </a:cubicBezTo>
                  <a:cubicBezTo>
                    <a:pt x="833309" y="1230126"/>
                    <a:pt x="886914" y="1153444"/>
                    <a:pt x="926999" y="1088134"/>
                  </a:cubicBezTo>
                  <a:cubicBezTo>
                    <a:pt x="928927" y="1084993"/>
                    <a:pt x="927944" y="1080882"/>
                    <a:pt x="924803" y="1078953"/>
                  </a:cubicBezTo>
                  <a:cubicBezTo>
                    <a:pt x="921658" y="1077020"/>
                    <a:pt x="917547" y="1078008"/>
                    <a:pt x="915619" y="1081148"/>
                  </a:cubicBezTo>
                  <a:cubicBezTo>
                    <a:pt x="875743" y="1146130"/>
                    <a:pt x="822246" y="1222620"/>
                    <a:pt x="775043" y="1290117"/>
                  </a:cubicBezTo>
                  <a:cubicBezTo>
                    <a:pt x="746818" y="1330480"/>
                    <a:pt x="722437" y="1365332"/>
                    <a:pt x="705763" y="1390921"/>
                  </a:cubicBezTo>
                  <a:cubicBezTo>
                    <a:pt x="689963" y="1415326"/>
                    <a:pt x="673164" y="1437132"/>
                    <a:pt x="656919" y="1458226"/>
                  </a:cubicBezTo>
                  <a:cubicBezTo>
                    <a:pt x="618859" y="1507637"/>
                    <a:pt x="582903" y="1554307"/>
                    <a:pt x="572248" y="1620375"/>
                  </a:cubicBezTo>
                  <a:cubicBezTo>
                    <a:pt x="557527" y="1711599"/>
                    <a:pt x="549667" y="2043752"/>
                    <a:pt x="549337" y="2057848"/>
                  </a:cubicBezTo>
                  <a:cubicBezTo>
                    <a:pt x="549246" y="2061526"/>
                    <a:pt x="552153" y="2064588"/>
                    <a:pt x="555831" y="2064679"/>
                  </a:cubicBezTo>
                  <a:cubicBezTo>
                    <a:pt x="555840" y="2064679"/>
                    <a:pt x="555848" y="2064679"/>
                    <a:pt x="555856" y="2064679"/>
                  </a:cubicBezTo>
                  <a:lnTo>
                    <a:pt x="556011" y="2064679"/>
                  </a:lnTo>
                  <a:cubicBezTo>
                    <a:pt x="559634" y="2064687"/>
                    <a:pt x="562600" y="2061801"/>
                    <a:pt x="562688" y="2058177"/>
                  </a:cubicBezTo>
                  <a:close/>
                  <a:moveTo>
                    <a:pt x="951083" y="1047088"/>
                  </a:moveTo>
                  <a:lnTo>
                    <a:pt x="955869" y="1038244"/>
                  </a:lnTo>
                  <a:cubicBezTo>
                    <a:pt x="958181" y="1033979"/>
                    <a:pt x="960376" y="1029951"/>
                    <a:pt x="962488" y="1025881"/>
                  </a:cubicBezTo>
                  <a:cubicBezTo>
                    <a:pt x="1012828" y="927127"/>
                    <a:pt x="1048193" y="907695"/>
                    <a:pt x="1048838" y="907357"/>
                  </a:cubicBezTo>
                  <a:cubicBezTo>
                    <a:pt x="1052141" y="905712"/>
                    <a:pt x="1053483" y="901705"/>
                    <a:pt x="1051837" y="898401"/>
                  </a:cubicBezTo>
                  <a:cubicBezTo>
                    <a:pt x="1050192" y="895098"/>
                    <a:pt x="1046185" y="893757"/>
                    <a:pt x="1042882" y="895402"/>
                  </a:cubicBezTo>
                  <a:cubicBezTo>
                    <a:pt x="1041311" y="896186"/>
                    <a:pt x="1003726" y="915605"/>
                    <a:pt x="950621" y="1019775"/>
                  </a:cubicBezTo>
                  <a:cubicBezTo>
                    <a:pt x="948571" y="1023728"/>
                    <a:pt x="946418" y="1027689"/>
                    <a:pt x="944144" y="1031854"/>
                  </a:cubicBezTo>
                  <a:lnTo>
                    <a:pt x="939316" y="1040781"/>
                  </a:lnTo>
                  <a:cubicBezTo>
                    <a:pt x="937575" y="1044030"/>
                    <a:pt x="938799" y="1048075"/>
                    <a:pt x="942053" y="1049812"/>
                  </a:cubicBezTo>
                  <a:cubicBezTo>
                    <a:pt x="945302" y="1051553"/>
                    <a:pt x="949342" y="1050328"/>
                    <a:pt x="951083" y="10470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>
              <a:extLst>
                <a:ext uri="{FF2B5EF4-FFF2-40B4-BE49-F238E27FC236}">
                  <a16:creationId xmlns:a16="http://schemas.microsoft.com/office/drawing/2014/main" id="{EF6041FA-F561-60BD-4E21-40732F4A19F3}"/>
                </a:ext>
              </a:extLst>
            </p:cNvPr>
            <p:cNvSpPr/>
            <p:nvPr/>
          </p:nvSpPr>
          <p:spPr>
            <a:xfrm>
              <a:off x="7739907" y="3918088"/>
              <a:ext cx="336888" cy="374647"/>
            </a:xfrm>
            <a:custGeom>
              <a:avLst/>
              <a:gdLst/>
              <a:ahLst/>
              <a:cxnLst/>
              <a:rect l="l" t="t" r="r" b="b"/>
              <a:pathLst>
                <a:path w="576074" h="640642" extrusionOk="0">
                  <a:moveTo>
                    <a:pt x="193849" y="647544"/>
                  </a:moveTo>
                  <a:lnTo>
                    <a:pt x="399523" y="647544"/>
                  </a:lnTo>
                  <a:cubicBezTo>
                    <a:pt x="507766" y="591623"/>
                    <a:pt x="584640" y="450414"/>
                    <a:pt x="584640" y="284916"/>
                  </a:cubicBezTo>
                  <a:cubicBezTo>
                    <a:pt x="586702" y="185403"/>
                    <a:pt x="556552" y="87890"/>
                    <a:pt x="498690" y="6901"/>
                  </a:cubicBezTo>
                  <a:lnTo>
                    <a:pt x="95224" y="6901"/>
                  </a:lnTo>
                  <a:cubicBezTo>
                    <a:pt x="37307" y="87636"/>
                    <a:pt x="6978" y="184899"/>
                    <a:pt x="8736" y="284245"/>
                  </a:cubicBezTo>
                  <a:cubicBezTo>
                    <a:pt x="8736" y="450147"/>
                    <a:pt x="85614" y="591356"/>
                    <a:pt x="193849" y="6475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>
              <a:extLst>
                <a:ext uri="{FF2B5EF4-FFF2-40B4-BE49-F238E27FC236}">
                  <a16:creationId xmlns:a16="http://schemas.microsoft.com/office/drawing/2014/main" id="{B048D8FD-30FD-8CF4-7109-FF16C5BF0885}"/>
                </a:ext>
              </a:extLst>
            </p:cNvPr>
            <p:cNvSpPr/>
            <p:nvPr/>
          </p:nvSpPr>
          <p:spPr>
            <a:xfrm>
              <a:off x="7736012" y="3914188"/>
              <a:ext cx="344685" cy="382450"/>
            </a:xfrm>
            <a:custGeom>
              <a:avLst/>
              <a:gdLst/>
              <a:ahLst/>
              <a:cxnLst/>
              <a:rect l="l" t="t" r="r" b="b"/>
              <a:pathLst>
                <a:path w="589406" h="653984" extrusionOk="0">
                  <a:moveTo>
                    <a:pt x="406187" y="660886"/>
                  </a:moveTo>
                  <a:lnTo>
                    <a:pt x="200509" y="660886"/>
                  </a:lnTo>
                  <a:cubicBezTo>
                    <a:pt x="199439" y="660886"/>
                    <a:pt x="198385" y="660628"/>
                    <a:pt x="197431" y="660140"/>
                  </a:cubicBezTo>
                  <a:cubicBezTo>
                    <a:pt x="82793" y="600624"/>
                    <a:pt x="8736" y="455696"/>
                    <a:pt x="8736" y="290914"/>
                  </a:cubicBezTo>
                  <a:cubicBezTo>
                    <a:pt x="6961" y="190943"/>
                    <a:pt x="38119" y="91022"/>
                    <a:pt x="96473" y="9684"/>
                  </a:cubicBezTo>
                  <a:cubicBezTo>
                    <a:pt x="97722" y="7938"/>
                    <a:pt x="99739" y="6901"/>
                    <a:pt x="101888" y="6901"/>
                  </a:cubicBezTo>
                  <a:lnTo>
                    <a:pt x="505358" y="6901"/>
                  </a:lnTo>
                  <a:cubicBezTo>
                    <a:pt x="507508" y="6905"/>
                    <a:pt x="509524" y="7947"/>
                    <a:pt x="510773" y="9696"/>
                  </a:cubicBezTo>
                  <a:cubicBezTo>
                    <a:pt x="569090" y="91293"/>
                    <a:pt x="600043" y="191452"/>
                    <a:pt x="597973" y="291718"/>
                  </a:cubicBezTo>
                  <a:cubicBezTo>
                    <a:pt x="597973" y="456254"/>
                    <a:pt x="523895" y="600912"/>
                    <a:pt x="409240" y="660145"/>
                  </a:cubicBezTo>
                  <a:cubicBezTo>
                    <a:pt x="408295" y="660632"/>
                    <a:pt x="407249" y="660886"/>
                    <a:pt x="406187" y="660886"/>
                  </a:cubicBezTo>
                  <a:close/>
                  <a:moveTo>
                    <a:pt x="202155" y="647556"/>
                  </a:moveTo>
                  <a:lnTo>
                    <a:pt x="404550" y="647556"/>
                  </a:lnTo>
                  <a:cubicBezTo>
                    <a:pt x="512327" y="590952"/>
                    <a:pt x="584635" y="448173"/>
                    <a:pt x="584635" y="291597"/>
                  </a:cubicBezTo>
                  <a:cubicBezTo>
                    <a:pt x="586626" y="195192"/>
                    <a:pt x="557268" y="99028"/>
                    <a:pt x="501909" y="20264"/>
                  </a:cubicBezTo>
                  <a:lnTo>
                    <a:pt x="105324" y="20264"/>
                  </a:lnTo>
                  <a:cubicBezTo>
                    <a:pt x="49924" y="98774"/>
                    <a:pt x="20370" y="194709"/>
                    <a:pt x="22074" y="290814"/>
                  </a:cubicBezTo>
                  <a:cubicBezTo>
                    <a:pt x="22074" y="447623"/>
                    <a:pt x="94369" y="590669"/>
                    <a:pt x="202175" y="6475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>
              <a:extLst>
                <a:ext uri="{FF2B5EF4-FFF2-40B4-BE49-F238E27FC236}">
                  <a16:creationId xmlns:a16="http://schemas.microsoft.com/office/drawing/2014/main" id="{3BB61FD1-CF57-3449-8310-20FDF4DFE527}"/>
                </a:ext>
              </a:extLst>
            </p:cNvPr>
            <p:cNvSpPr/>
            <p:nvPr/>
          </p:nvSpPr>
          <p:spPr>
            <a:xfrm>
              <a:off x="7848213" y="4292571"/>
              <a:ext cx="122462" cy="17950"/>
            </a:xfrm>
            <a:custGeom>
              <a:avLst/>
              <a:gdLst/>
              <a:ahLst/>
              <a:cxnLst/>
              <a:rect l="l" t="t" r="r" b="b"/>
              <a:pathLst>
                <a:path w="209409" h="30695" extrusionOk="0">
                  <a:moveTo>
                    <a:pt x="0" y="0"/>
                  </a:moveTo>
                  <a:lnTo>
                    <a:pt x="209410" y="0"/>
                  </a:lnTo>
                  <a:lnTo>
                    <a:pt x="209410" y="30695"/>
                  </a:lnTo>
                  <a:lnTo>
                    <a:pt x="0" y="306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>
              <a:extLst>
                <a:ext uri="{FF2B5EF4-FFF2-40B4-BE49-F238E27FC236}">
                  <a16:creationId xmlns:a16="http://schemas.microsoft.com/office/drawing/2014/main" id="{3C92FEB8-E0C0-7FC6-9FC5-1D2BC7EBF836}"/>
                </a:ext>
              </a:extLst>
            </p:cNvPr>
            <p:cNvSpPr/>
            <p:nvPr/>
          </p:nvSpPr>
          <p:spPr>
            <a:xfrm>
              <a:off x="6524710" y="1451623"/>
              <a:ext cx="612586" cy="516402"/>
            </a:xfrm>
            <a:custGeom>
              <a:avLst/>
              <a:gdLst/>
              <a:ahLst/>
              <a:cxnLst/>
              <a:rect l="l" t="t" r="r" b="b"/>
              <a:pathLst>
                <a:path w="1047513" h="883040" extrusionOk="0">
                  <a:moveTo>
                    <a:pt x="1047591" y="642530"/>
                  </a:moveTo>
                  <a:cubicBezTo>
                    <a:pt x="1052498" y="624469"/>
                    <a:pt x="1057588" y="605791"/>
                    <a:pt x="1055818" y="577795"/>
                  </a:cubicBezTo>
                  <a:cubicBezTo>
                    <a:pt x="1051907" y="515609"/>
                    <a:pt x="968406" y="470218"/>
                    <a:pt x="905932" y="441484"/>
                  </a:cubicBezTo>
                  <a:cubicBezTo>
                    <a:pt x="882335" y="430633"/>
                    <a:pt x="875479" y="381127"/>
                    <a:pt x="867535" y="323793"/>
                  </a:cubicBezTo>
                  <a:cubicBezTo>
                    <a:pt x="860167" y="270571"/>
                    <a:pt x="851811" y="210251"/>
                    <a:pt x="828380" y="156459"/>
                  </a:cubicBezTo>
                  <a:cubicBezTo>
                    <a:pt x="775087" y="34124"/>
                    <a:pt x="545296" y="-22777"/>
                    <a:pt x="405728" y="22223"/>
                  </a:cubicBezTo>
                  <a:cubicBezTo>
                    <a:pt x="395547" y="23964"/>
                    <a:pt x="257338" y="49765"/>
                    <a:pt x="190195" y="171509"/>
                  </a:cubicBezTo>
                  <a:cubicBezTo>
                    <a:pt x="166218" y="214829"/>
                    <a:pt x="169505" y="273666"/>
                    <a:pt x="172700" y="330575"/>
                  </a:cubicBezTo>
                  <a:cubicBezTo>
                    <a:pt x="175932" y="388575"/>
                    <a:pt x="178994" y="443355"/>
                    <a:pt x="149740" y="465298"/>
                  </a:cubicBezTo>
                  <a:cubicBezTo>
                    <a:pt x="125747" y="483289"/>
                    <a:pt x="107085" y="488342"/>
                    <a:pt x="90624" y="492790"/>
                  </a:cubicBezTo>
                  <a:cubicBezTo>
                    <a:pt x="66206" y="499405"/>
                    <a:pt x="46924" y="504624"/>
                    <a:pt x="32103" y="548574"/>
                  </a:cubicBezTo>
                  <a:cubicBezTo>
                    <a:pt x="18190" y="589812"/>
                    <a:pt x="34040" y="620636"/>
                    <a:pt x="46774" y="645358"/>
                  </a:cubicBezTo>
                  <a:cubicBezTo>
                    <a:pt x="56646" y="664519"/>
                    <a:pt x="61936" y="675866"/>
                    <a:pt x="55859" y="685576"/>
                  </a:cubicBezTo>
                  <a:cubicBezTo>
                    <a:pt x="50527" y="694086"/>
                    <a:pt x="44420" y="700896"/>
                    <a:pt x="38518" y="707486"/>
                  </a:cubicBezTo>
                  <a:cubicBezTo>
                    <a:pt x="23839" y="723848"/>
                    <a:pt x="8664" y="740772"/>
                    <a:pt x="8664" y="781340"/>
                  </a:cubicBezTo>
                  <a:cubicBezTo>
                    <a:pt x="8664" y="801021"/>
                    <a:pt x="20327" y="820761"/>
                    <a:pt x="42375" y="838406"/>
                  </a:cubicBezTo>
                  <a:cubicBezTo>
                    <a:pt x="74703" y="864291"/>
                    <a:pt x="125543" y="881990"/>
                    <a:pt x="151331" y="876183"/>
                  </a:cubicBezTo>
                  <a:cubicBezTo>
                    <a:pt x="168097" y="872434"/>
                    <a:pt x="186404" y="860146"/>
                    <a:pt x="204103" y="848274"/>
                  </a:cubicBezTo>
                  <a:cubicBezTo>
                    <a:pt x="221802" y="836403"/>
                    <a:pt x="241930" y="822923"/>
                    <a:pt x="251443" y="826089"/>
                  </a:cubicBezTo>
                  <a:cubicBezTo>
                    <a:pt x="256809" y="827901"/>
                    <a:pt x="262811" y="833404"/>
                    <a:pt x="269771" y="839764"/>
                  </a:cubicBezTo>
                  <a:cubicBezTo>
                    <a:pt x="288195" y="856622"/>
                    <a:pt x="316041" y="882027"/>
                    <a:pt x="373437" y="876325"/>
                  </a:cubicBezTo>
                  <a:cubicBezTo>
                    <a:pt x="408352" y="872809"/>
                    <a:pt x="431833" y="863112"/>
                    <a:pt x="450706" y="855318"/>
                  </a:cubicBezTo>
                  <a:cubicBezTo>
                    <a:pt x="473916" y="845738"/>
                    <a:pt x="489249" y="839431"/>
                    <a:pt x="512463" y="849141"/>
                  </a:cubicBezTo>
                  <a:cubicBezTo>
                    <a:pt x="522994" y="853560"/>
                    <a:pt x="532770" y="858396"/>
                    <a:pt x="542226" y="863070"/>
                  </a:cubicBezTo>
                  <a:cubicBezTo>
                    <a:pt x="573746" y="878657"/>
                    <a:pt x="603504" y="893378"/>
                    <a:pt x="647104" y="884085"/>
                  </a:cubicBezTo>
                  <a:cubicBezTo>
                    <a:pt x="675795" y="877957"/>
                    <a:pt x="702088" y="861479"/>
                    <a:pt x="723227" y="848229"/>
                  </a:cubicBezTo>
                  <a:cubicBezTo>
                    <a:pt x="739318" y="838140"/>
                    <a:pt x="755876" y="827622"/>
                    <a:pt x="762158" y="830317"/>
                  </a:cubicBezTo>
                  <a:cubicBezTo>
                    <a:pt x="764869" y="831463"/>
                    <a:pt x="769326" y="833712"/>
                    <a:pt x="775200" y="836657"/>
                  </a:cubicBezTo>
                  <a:cubicBezTo>
                    <a:pt x="808319" y="853290"/>
                    <a:pt x="881319" y="889941"/>
                    <a:pt x="947325" y="889941"/>
                  </a:cubicBezTo>
                  <a:cubicBezTo>
                    <a:pt x="954743" y="889958"/>
                    <a:pt x="962154" y="889454"/>
                    <a:pt x="969501" y="888434"/>
                  </a:cubicBezTo>
                  <a:cubicBezTo>
                    <a:pt x="998014" y="884380"/>
                    <a:pt x="1019487" y="872188"/>
                    <a:pt x="1033287" y="852244"/>
                  </a:cubicBezTo>
                  <a:cubicBezTo>
                    <a:pt x="1058117" y="816388"/>
                    <a:pt x="1052936" y="762037"/>
                    <a:pt x="1044217" y="722753"/>
                  </a:cubicBezTo>
                  <a:cubicBezTo>
                    <a:pt x="1035895" y="685472"/>
                    <a:pt x="1041564" y="664619"/>
                    <a:pt x="1047591" y="6425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>
              <a:extLst>
                <a:ext uri="{FF2B5EF4-FFF2-40B4-BE49-F238E27FC236}">
                  <a16:creationId xmlns:a16="http://schemas.microsoft.com/office/drawing/2014/main" id="{42729543-9529-8755-C530-8913301CD484}"/>
                </a:ext>
              </a:extLst>
            </p:cNvPr>
            <p:cNvSpPr/>
            <p:nvPr/>
          </p:nvSpPr>
          <p:spPr>
            <a:xfrm>
              <a:off x="6539450" y="3831139"/>
              <a:ext cx="202613" cy="479392"/>
            </a:xfrm>
            <a:custGeom>
              <a:avLst/>
              <a:gdLst/>
              <a:ahLst/>
              <a:cxnLst/>
              <a:rect l="l" t="t" r="r" b="b"/>
              <a:pathLst>
                <a:path w="346466" h="819754" extrusionOk="0">
                  <a:moveTo>
                    <a:pt x="79652" y="6901"/>
                  </a:moveTo>
                  <a:cubicBezTo>
                    <a:pt x="79652" y="6901"/>
                    <a:pt x="133062" y="484312"/>
                    <a:pt x="133062" y="495126"/>
                  </a:cubicBezTo>
                  <a:cubicBezTo>
                    <a:pt x="133062" y="505939"/>
                    <a:pt x="122232" y="617244"/>
                    <a:pt x="104366" y="663827"/>
                  </a:cubicBezTo>
                  <a:cubicBezTo>
                    <a:pt x="92257" y="700624"/>
                    <a:pt x="71313" y="733894"/>
                    <a:pt x="43371" y="760723"/>
                  </a:cubicBezTo>
                  <a:cubicBezTo>
                    <a:pt x="14542" y="789553"/>
                    <a:pt x="-3344" y="811042"/>
                    <a:pt x="18145" y="821851"/>
                  </a:cubicBezTo>
                  <a:cubicBezTo>
                    <a:pt x="39635" y="832661"/>
                    <a:pt x="258384" y="821851"/>
                    <a:pt x="258384" y="821851"/>
                  </a:cubicBezTo>
                  <a:cubicBezTo>
                    <a:pt x="260612" y="790365"/>
                    <a:pt x="265436" y="759116"/>
                    <a:pt x="272800" y="728424"/>
                  </a:cubicBezTo>
                  <a:cubicBezTo>
                    <a:pt x="278699" y="706014"/>
                    <a:pt x="287117" y="684342"/>
                    <a:pt x="297893" y="663827"/>
                  </a:cubicBezTo>
                  <a:lnTo>
                    <a:pt x="302163" y="821585"/>
                  </a:lnTo>
                  <a:lnTo>
                    <a:pt x="320182" y="821585"/>
                  </a:lnTo>
                  <a:cubicBezTo>
                    <a:pt x="320182" y="821585"/>
                    <a:pt x="326589" y="656633"/>
                    <a:pt x="333512" y="634731"/>
                  </a:cubicBezTo>
                  <a:cubicBezTo>
                    <a:pt x="345575" y="599978"/>
                    <a:pt x="352848" y="563743"/>
                    <a:pt x="355131" y="527025"/>
                  </a:cubicBezTo>
                  <a:cubicBezTo>
                    <a:pt x="355131" y="491119"/>
                    <a:pt x="308419" y="437334"/>
                    <a:pt x="308419" y="437334"/>
                  </a:cubicBezTo>
                  <a:lnTo>
                    <a:pt x="344721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>
              <a:extLst>
                <a:ext uri="{FF2B5EF4-FFF2-40B4-BE49-F238E27FC236}">
                  <a16:creationId xmlns:a16="http://schemas.microsoft.com/office/drawing/2014/main" id="{1F2D9746-53BC-91FC-F7CE-4B995A21194E}"/>
                </a:ext>
              </a:extLst>
            </p:cNvPr>
            <p:cNvSpPr/>
            <p:nvPr/>
          </p:nvSpPr>
          <p:spPr>
            <a:xfrm>
              <a:off x="6580963" y="3831146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18274" y="92855"/>
                  </a:moveTo>
                  <a:lnTo>
                    <a:pt x="267322" y="92855"/>
                  </a:lnTo>
                  <a:lnTo>
                    <a:pt x="274262" y="10504"/>
                  </a:lnTo>
                  <a:lnTo>
                    <a:pt x="8664" y="6901"/>
                  </a:lnTo>
                  <a:cubicBezTo>
                    <a:pt x="8664" y="6901"/>
                    <a:pt x="12534" y="41857"/>
                    <a:pt x="18274" y="928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>
              <a:extLst>
                <a:ext uri="{FF2B5EF4-FFF2-40B4-BE49-F238E27FC236}">
                  <a16:creationId xmlns:a16="http://schemas.microsoft.com/office/drawing/2014/main" id="{66505D3A-13D3-0899-5FAF-44EE17823A3B}"/>
                </a:ext>
              </a:extLst>
            </p:cNvPr>
            <p:cNvSpPr/>
            <p:nvPr/>
          </p:nvSpPr>
          <p:spPr>
            <a:xfrm>
              <a:off x="6535544" y="3827239"/>
              <a:ext cx="210431" cy="487533"/>
            </a:xfrm>
            <a:custGeom>
              <a:avLst/>
              <a:gdLst/>
              <a:ahLst/>
              <a:cxnLst/>
              <a:rect l="l" t="t" r="r" b="b"/>
              <a:pathLst>
                <a:path w="359834" h="833674" extrusionOk="0">
                  <a:moveTo>
                    <a:pt x="368481" y="533694"/>
                  </a:moveTo>
                  <a:cubicBezTo>
                    <a:pt x="368481" y="499537"/>
                    <a:pt x="330951" y="452551"/>
                    <a:pt x="321978" y="441800"/>
                  </a:cubicBezTo>
                  <a:lnTo>
                    <a:pt x="358043" y="17477"/>
                  </a:lnTo>
                  <a:cubicBezTo>
                    <a:pt x="358201" y="15628"/>
                    <a:pt x="357585" y="13799"/>
                    <a:pt x="356335" y="12424"/>
                  </a:cubicBezTo>
                  <a:cubicBezTo>
                    <a:pt x="355089" y="11054"/>
                    <a:pt x="353332" y="10258"/>
                    <a:pt x="351478" y="10233"/>
                  </a:cubicBezTo>
                  <a:lnTo>
                    <a:pt x="86418" y="6901"/>
                  </a:lnTo>
                  <a:cubicBezTo>
                    <a:pt x="84506" y="6901"/>
                    <a:pt x="82685" y="7701"/>
                    <a:pt x="81386" y="9100"/>
                  </a:cubicBezTo>
                  <a:cubicBezTo>
                    <a:pt x="80107" y="10521"/>
                    <a:pt x="79503" y="12420"/>
                    <a:pt x="79719" y="14320"/>
                  </a:cubicBezTo>
                  <a:cubicBezTo>
                    <a:pt x="98047" y="178330"/>
                    <a:pt x="132812" y="491298"/>
                    <a:pt x="133066" y="501799"/>
                  </a:cubicBezTo>
                  <a:cubicBezTo>
                    <a:pt x="133066" y="513779"/>
                    <a:pt x="121999" y="623347"/>
                    <a:pt x="104704" y="668417"/>
                  </a:cubicBezTo>
                  <a:cubicBezTo>
                    <a:pt x="96390" y="693506"/>
                    <a:pt x="83831" y="716978"/>
                    <a:pt x="67577" y="737818"/>
                  </a:cubicBezTo>
                  <a:cubicBezTo>
                    <a:pt x="65078" y="741063"/>
                    <a:pt x="62408" y="744216"/>
                    <a:pt x="59738" y="747352"/>
                  </a:cubicBezTo>
                  <a:cubicBezTo>
                    <a:pt x="55156" y="752651"/>
                    <a:pt x="50399" y="757812"/>
                    <a:pt x="45334" y="762677"/>
                  </a:cubicBezTo>
                  <a:cubicBezTo>
                    <a:pt x="22840" y="785171"/>
                    <a:pt x="9877" y="800650"/>
                    <a:pt x="8794" y="813816"/>
                  </a:cubicBezTo>
                  <a:cubicBezTo>
                    <a:pt x="8586" y="815654"/>
                    <a:pt x="8628" y="817511"/>
                    <a:pt x="8919" y="819336"/>
                  </a:cubicBezTo>
                  <a:cubicBezTo>
                    <a:pt x="9986" y="825971"/>
                    <a:pt x="14334" y="831249"/>
                    <a:pt x="21832" y="835023"/>
                  </a:cubicBezTo>
                  <a:cubicBezTo>
                    <a:pt x="30134" y="839188"/>
                    <a:pt x="61741" y="840575"/>
                    <a:pt x="99839" y="840575"/>
                  </a:cubicBezTo>
                  <a:cubicBezTo>
                    <a:pt x="162429" y="840575"/>
                    <a:pt x="242510" y="836856"/>
                    <a:pt x="265403" y="835727"/>
                  </a:cubicBezTo>
                  <a:cubicBezTo>
                    <a:pt x="268777" y="835560"/>
                    <a:pt x="271489" y="832898"/>
                    <a:pt x="271722" y="829529"/>
                  </a:cubicBezTo>
                  <a:cubicBezTo>
                    <a:pt x="273926" y="798458"/>
                    <a:pt x="278683" y="767626"/>
                    <a:pt x="285939" y="737335"/>
                  </a:cubicBezTo>
                  <a:cubicBezTo>
                    <a:pt x="289338" y="724430"/>
                    <a:pt x="293591" y="711767"/>
                    <a:pt x="298673" y="699429"/>
                  </a:cubicBezTo>
                  <a:lnTo>
                    <a:pt x="302171" y="828975"/>
                  </a:lnTo>
                  <a:cubicBezTo>
                    <a:pt x="302267" y="832586"/>
                    <a:pt x="305221" y="835464"/>
                    <a:pt x="308836" y="835464"/>
                  </a:cubicBezTo>
                  <a:lnTo>
                    <a:pt x="326856" y="835464"/>
                  </a:lnTo>
                  <a:cubicBezTo>
                    <a:pt x="330438" y="835469"/>
                    <a:pt x="333383" y="832636"/>
                    <a:pt x="333521" y="829054"/>
                  </a:cubicBezTo>
                  <a:cubicBezTo>
                    <a:pt x="335295" y="783421"/>
                    <a:pt x="341094" y="661211"/>
                    <a:pt x="346504" y="644128"/>
                  </a:cubicBezTo>
                  <a:cubicBezTo>
                    <a:pt x="358809" y="608668"/>
                    <a:pt x="366207" y="571691"/>
                    <a:pt x="368498" y="534227"/>
                  </a:cubicBezTo>
                  <a:cubicBezTo>
                    <a:pt x="368498" y="534135"/>
                    <a:pt x="368473" y="534039"/>
                    <a:pt x="368473" y="533948"/>
                  </a:cubicBezTo>
                  <a:cubicBezTo>
                    <a:pt x="368473" y="533856"/>
                    <a:pt x="368473" y="533777"/>
                    <a:pt x="368481" y="533694"/>
                  </a:cubicBezTo>
                  <a:close/>
                  <a:moveTo>
                    <a:pt x="117246" y="672891"/>
                  </a:moveTo>
                  <a:cubicBezTo>
                    <a:pt x="135349" y="625734"/>
                    <a:pt x="146383" y="514562"/>
                    <a:pt x="146383" y="501795"/>
                  </a:cubicBezTo>
                  <a:cubicBezTo>
                    <a:pt x="146383" y="491356"/>
                    <a:pt x="102134" y="94930"/>
                    <a:pt x="93790" y="20343"/>
                  </a:cubicBezTo>
                  <a:lnTo>
                    <a:pt x="344134" y="23492"/>
                  </a:lnTo>
                  <a:lnTo>
                    <a:pt x="308441" y="443437"/>
                  </a:lnTo>
                  <a:cubicBezTo>
                    <a:pt x="308282" y="445232"/>
                    <a:pt x="308861" y="447019"/>
                    <a:pt x="310048" y="448377"/>
                  </a:cubicBezTo>
                  <a:cubicBezTo>
                    <a:pt x="310207" y="448560"/>
                    <a:pt x="316055" y="455375"/>
                    <a:pt x="323457" y="465455"/>
                  </a:cubicBezTo>
                  <a:cubicBezTo>
                    <a:pt x="318500" y="482330"/>
                    <a:pt x="311627" y="497246"/>
                    <a:pt x="303654" y="514316"/>
                  </a:cubicBezTo>
                  <a:cubicBezTo>
                    <a:pt x="296702" y="529207"/>
                    <a:pt x="288817" y="546086"/>
                    <a:pt x="280690" y="567634"/>
                  </a:cubicBezTo>
                  <a:cubicBezTo>
                    <a:pt x="269710" y="596484"/>
                    <a:pt x="261792" y="626038"/>
                    <a:pt x="254806" y="652113"/>
                  </a:cubicBezTo>
                  <a:cubicBezTo>
                    <a:pt x="243809" y="693156"/>
                    <a:pt x="234316" y="728604"/>
                    <a:pt x="218325" y="740575"/>
                  </a:cubicBezTo>
                  <a:cubicBezTo>
                    <a:pt x="197843" y="755925"/>
                    <a:pt x="119412" y="743887"/>
                    <a:pt x="84972" y="736826"/>
                  </a:cubicBezTo>
                  <a:cubicBezTo>
                    <a:pt x="98831" y="717228"/>
                    <a:pt x="109707" y="695680"/>
                    <a:pt x="117246" y="6728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>
              <a:extLst>
                <a:ext uri="{FF2B5EF4-FFF2-40B4-BE49-F238E27FC236}">
                  <a16:creationId xmlns:a16="http://schemas.microsoft.com/office/drawing/2014/main" id="{95725D0E-5D97-A8EB-71D8-D0876A4C9478}"/>
                </a:ext>
              </a:extLst>
            </p:cNvPr>
            <p:cNvSpPr/>
            <p:nvPr/>
          </p:nvSpPr>
          <p:spPr>
            <a:xfrm>
              <a:off x="6823480" y="3831139"/>
              <a:ext cx="206438" cy="479392"/>
            </a:xfrm>
            <a:custGeom>
              <a:avLst/>
              <a:gdLst/>
              <a:ahLst/>
              <a:cxnLst/>
              <a:rect l="l" t="t" r="r" b="b"/>
              <a:pathLst>
                <a:path w="353006" h="819754" extrusionOk="0">
                  <a:moveTo>
                    <a:pt x="272508" y="6901"/>
                  </a:moveTo>
                  <a:cubicBezTo>
                    <a:pt x="272508" y="6901"/>
                    <a:pt x="237273" y="484312"/>
                    <a:pt x="237273" y="495126"/>
                  </a:cubicBezTo>
                  <a:cubicBezTo>
                    <a:pt x="237273" y="505939"/>
                    <a:pt x="248103" y="617244"/>
                    <a:pt x="265968" y="663827"/>
                  </a:cubicBezTo>
                  <a:cubicBezTo>
                    <a:pt x="278078" y="700624"/>
                    <a:pt x="299020" y="733894"/>
                    <a:pt x="326963" y="760723"/>
                  </a:cubicBezTo>
                  <a:cubicBezTo>
                    <a:pt x="355792" y="789553"/>
                    <a:pt x="373679" y="811042"/>
                    <a:pt x="352189" y="821851"/>
                  </a:cubicBezTo>
                  <a:cubicBezTo>
                    <a:pt x="330700" y="832661"/>
                    <a:pt x="111951" y="821851"/>
                    <a:pt x="111951" y="821851"/>
                  </a:cubicBezTo>
                  <a:cubicBezTo>
                    <a:pt x="109722" y="790365"/>
                    <a:pt x="104899" y="759116"/>
                    <a:pt x="97534" y="728424"/>
                  </a:cubicBezTo>
                  <a:cubicBezTo>
                    <a:pt x="91636" y="706014"/>
                    <a:pt x="83217" y="684342"/>
                    <a:pt x="72441" y="663827"/>
                  </a:cubicBezTo>
                  <a:lnTo>
                    <a:pt x="68172" y="821585"/>
                  </a:lnTo>
                  <a:lnTo>
                    <a:pt x="50285" y="821585"/>
                  </a:lnTo>
                  <a:cubicBezTo>
                    <a:pt x="50285" y="821585"/>
                    <a:pt x="43746" y="656633"/>
                    <a:pt x="36956" y="634731"/>
                  </a:cubicBezTo>
                  <a:cubicBezTo>
                    <a:pt x="24943" y="599970"/>
                    <a:pt x="17716" y="563735"/>
                    <a:pt x="15470" y="527025"/>
                  </a:cubicBezTo>
                  <a:cubicBezTo>
                    <a:pt x="15470" y="491119"/>
                    <a:pt x="62049" y="437334"/>
                    <a:pt x="62049" y="437334"/>
                  </a:cubicBezTo>
                  <a:lnTo>
                    <a:pt x="8664" y="10237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9">
              <a:extLst>
                <a:ext uri="{FF2B5EF4-FFF2-40B4-BE49-F238E27FC236}">
                  <a16:creationId xmlns:a16="http://schemas.microsoft.com/office/drawing/2014/main" id="{7BD4F229-2C8A-9259-8604-D91214D2CB57}"/>
                </a:ext>
              </a:extLst>
            </p:cNvPr>
            <p:cNvSpPr/>
            <p:nvPr/>
          </p:nvSpPr>
          <p:spPr>
            <a:xfrm>
              <a:off x="6822455" y="3831139"/>
              <a:ext cx="155374" cy="50283"/>
            </a:xfrm>
            <a:custGeom>
              <a:avLst/>
              <a:gdLst/>
              <a:ahLst/>
              <a:cxnLst/>
              <a:rect l="l" t="t" r="r" b="b"/>
              <a:pathLst>
                <a:path w="265597" h="85954" extrusionOk="0">
                  <a:moveTo>
                    <a:pt x="274262" y="6901"/>
                  </a:moveTo>
                  <a:lnTo>
                    <a:pt x="8664" y="10504"/>
                  </a:lnTo>
                  <a:lnTo>
                    <a:pt x="19078" y="92855"/>
                  </a:lnTo>
                  <a:lnTo>
                    <a:pt x="267860" y="92855"/>
                  </a:lnTo>
                  <a:cubicBezTo>
                    <a:pt x="271729" y="41870"/>
                    <a:pt x="274262" y="6901"/>
                    <a:pt x="274262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>
              <a:extLst>
                <a:ext uri="{FF2B5EF4-FFF2-40B4-BE49-F238E27FC236}">
                  <a16:creationId xmlns:a16="http://schemas.microsoft.com/office/drawing/2014/main" id="{5F52FABF-8548-8585-9221-A10D067ACDAD}"/>
                </a:ext>
              </a:extLst>
            </p:cNvPr>
            <p:cNvSpPr/>
            <p:nvPr/>
          </p:nvSpPr>
          <p:spPr>
            <a:xfrm>
              <a:off x="6819565" y="3827256"/>
              <a:ext cx="214270" cy="487518"/>
            </a:xfrm>
            <a:custGeom>
              <a:avLst/>
              <a:gdLst/>
              <a:ahLst/>
              <a:cxnLst/>
              <a:rect l="l" t="t" r="r" b="b"/>
              <a:pathLst>
                <a:path w="366398" h="833649" extrusionOk="0">
                  <a:moveTo>
                    <a:pt x="338277" y="762548"/>
                  </a:moveTo>
                  <a:cubicBezTo>
                    <a:pt x="311081" y="736372"/>
                    <a:pt x="290693" y="703944"/>
                    <a:pt x="278886" y="668092"/>
                  </a:cubicBezTo>
                  <a:cubicBezTo>
                    <a:pt x="261704" y="623330"/>
                    <a:pt x="250636" y="513762"/>
                    <a:pt x="250636" y="501786"/>
                  </a:cubicBezTo>
                  <a:cubicBezTo>
                    <a:pt x="250703" y="492555"/>
                    <a:pt x="273700" y="178709"/>
                    <a:pt x="285847" y="14049"/>
                  </a:cubicBezTo>
                  <a:cubicBezTo>
                    <a:pt x="285987" y="12183"/>
                    <a:pt x="285337" y="10346"/>
                    <a:pt x="284056" y="8984"/>
                  </a:cubicBezTo>
                  <a:cubicBezTo>
                    <a:pt x="282742" y="7671"/>
                    <a:pt x="280968" y="6922"/>
                    <a:pt x="279111" y="6901"/>
                  </a:cubicBezTo>
                  <a:lnTo>
                    <a:pt x="15250" y="10233"/>
                  </a:lnTo>
                  <a:cubicBezTo>
                    <a:pt x="13351" y="10258"/>
                    <a:pt x="11551" y="11091"/>
                    <a:pt x="10306" y="12524"/>
                  </a:cubicBezTo>
                  <a:cubicBezTo>
                    <a:pt x="9060" y="13957"/>
                    <a:pt x="8481" y="15852"/>
                    <a:pt x="8715" y="17735"/>
                  </a:cubicBezTo>
                  <a:lnTo>
                    <a:pt x="61745" y="441908"/>
                  </a:lnTo>
                  <a:cubicBezTo>
                    <a:pt x="58975" y="445240"/>
                    <a:pt x="53606" y="451905"/>
                    <a:pt x="47487" y="460511"/>
                  </a:cubicBezTo>
                  <a:cubicBezTo>
                    <a:pt x="47395" y="460623"/>
                    <a:pt x="47237" y="460656"/>
                    <a:pt x="47154" y="460777"/>
                  </a:cubicBezTo>
                  <a:cubicBezTo>
                    <a:pt x="32458" y="481234"/>
                    <a:pt x="14942" y="510579"/>
                    <a:pt x="14955" y="534614"/>
                  </a:cubicBezTo>
                  <a:cubicBezTo>
                    <a:pt x="17229" y="571858"/>
                    <a:pt x="24556" y="608622"/>
                    <a:pt x="36727" y="643895"/>
                  </a:cubicBezTo>
                  <a:cubicBezTo>
                    <a:pt x="42105" y="661165"/>
                    <a:pt x="47974" y="783388"/>
                    <a:pt x="49782" y="829033"/>
                  </a:cubicBezTo>
                  <a:cubicBezTo>
                    <a:pt x="49919" y="832611"/>
                    <a:pt x="52864" y="835443"/>
                    <a:pt x="56447" y="835439"/>
                  </a:cubicBezTo>
                  <a:lnTo>
                    <a:pt x="74358" y="835439"/>
                  </a:lnTo>
                  <a:cubicBezTo>
                    <a:pt x="76233" y="835427"/>
                    <a:pt x="78011" y="834614"/>
                    <a:pt x="79248" y="833211"/>
                  </a:cubicBezTo>
                  <a:cubicBezTo>
                    <a:pt x="80661" y="832011"/>
                    <a:pt x="81502" y="830270"/>
                    <a:pt x="81564" y="828416"/>
                  </a:cubicBezTo>
                  <a:lnTo>
                    <a:pt x="85013" y="700703"/>
                  </a:lnTo>
                  <a:cubicBezTo>
                    <a:pt x="89862" y="712583"/>
                    <a:pt x="93940" y="724763"/>
                    <a:pt x="97227" y="737164"/>
                  </a:cubicBezTo>
                  <a:cubicBezTo>
                    <a:pt x="104499" y="767501"/>
                    <a:pt x="109265" y="798383"/>
                    <a:pt x="111477" y="829503"/>
                  </a:cubicBezTo>
                  <a:cubicBezTo>
                    <a:pt x="111710" y="832873"/>
                    <a:pt x="114426" y="835535"/>
                    <a:pt x="117800" y="835702"/>
                  </a:cubicBezTo>
                  <a:cubicBezTo>
                    <a:pt x="140710" y="836830"/>
                    <a:pt x="220774" y="840550"/>
                    <a:pt x="283360" y="840550"/>
                  </a:cubicBezTo>
                  <a:cubicBezTo>
                    <a:pt x="321453" y="840550"/>
                    <a:pt x="353065" y="839176"/>
                    <a:pt x="361371" y="834998"/>
                  </a:cubicBezTo>
                  <a:cubicBezTo>
                    <a:pt x="365145" y="833098"/>
                    <a:pt x="368106" y="830811"/>
                    <a:pt x="370272" y="828166"/>
                  </a:cubicBezTo>
                  <a:cubicBezTo>
                    <a:pt x="372652" y="825534"/>
                    <a:pt x="374228" y="822276"/>
                    <a:pt x="374813" y="818777"/>
                  </a:cubicBezTo>
                  <a:cubicBezTo>
                    <a:pt x="377087" y="804498"/>
                    <a:pt x="363766" y="788057"/>
                    <a:pt x="338277" y="762548"/>
                  </a:cubicBezTo>
                  <a:close/>
                  <a:moveTo>
                    <a:pt x="22890" y="23454"/>
                  </a:moveTo>
                  <a:lnTo>
                    <a:pt x="272013" y="20305"/>
                  </a:lnTo>
                  <a:cubicBezTo>
                    <a:pt x="267431" y="82504"/>
                    <a:pt x="237298" y="491448"/>
                    <a:pt x="237298" y="501765"/>
                  </a:cubicBezTo>
                  <a:cubicBezTo>
                    <a:pt x="237298" y="514533"/>
                    <a:pt x="248333" y="625704"/>
                    <a:pt x="266323" y="672549"/>
                  </a:cubicBezTo>
                  <a:cubicBezTo>
                    <a:pt x="273881" y="695392"/>
                    <a:pt x="284769" y="716999"/>
                    <a:pt x="298635" y="736664"/>
                  </a:cubicBezTo>
                  <a:cubicBezTo>
                    <a:pt x="264595" y="743691"/>
                    <a:pt x="185422" y="755950"/>
                    <a:pt x="164824" y="740529"/>
                  </a:cubicBezTo>
                  <a:cubicBezTo>
                    <a:pt x="148832" y="728558"/>
                    <a:pt x="139335" y="693110"/>
                    <a:pt x="128342" y="652067"/>
                  </a:cubicBezTo>
                  <a:cubicBezTo>
                    <a:pt x="121357" y="625992"/>
                    <a:pt x="113439" y="596438"/>
                    <a:pt x="102458" y="567588"/>
                  </a:cubicBezTo>
                  <a:cubicBezTo>
                    <a:pt x="94382" y="546207"/>
                    <a:pt x="86555" y="529411"/>
                    <a:pt x="79648" y="514599"/>
                  </a:cubicBezTo>
                  <a:cubicBezTo>
                    <a:pt x="71734" y="497612"/>
                    <a:pt x="64898" y="482742"/>
                    <a:pt x="59987" y="466001"/>
                  </a:cubicBezTo>
                  <a:cubicBezTo>
                    <a:pt x="67573" y="455587"/>
                    <a:pt x="73608" y="448506"/>
                    <a:pt x="73775" y="448335"/>
                  </a:cubicBezTo>
                  <a:cubicBezTo>
                    <a:pt x="75016" y="446906"/>
                    <a:pt x="75587" y="445019"/>
                    <a:pt x="75354" y="4431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29">
              <a:extLst>
                <a:ext uri="{FF2B5EF4-FFF2-40B4-BE49-F238E27FC236}">
                  <a16:creationId xmlns:a16="http://schemas.microsoft.com/office/drawing/2014/main" id="{6536BDEF-1602-1E61-61F8-585B3683721F}"/>
                </a:ext>
              </a:extLst>
            </p:cNvPr>
            <p:cNvSpPr/>
            <p:nvPr/>
          </p:nvSpPr>
          <p:spPr>
            <a:xfrm>
              <a:off x="6433032" y="2657374"/>
              <a:ext cx="675867" cy="1205054"/>
            </a:xfrm>
            <a:custGeom>
              <a:avLst/>
              <a:gdLst/>
              <a:ahLst/>
              <a:cxnLst/>
              <a:rect l="l" t="t" r="r" b="b"/>
              <a:pathLst>
                <a:path w="1155723" h="2060625" extrusionOk="0">
                  <a:moveTo>
                    <a:pt x="16846" y="257865"/>
                  </a:moveTo>
                  <a:cubicBezTo>
                    <a:pt x="16846" y="257865"/>
                    <a:pt x="696" y="600745"/>
                    <a:pt x="13776" y="830041"/>
                  </a:cubicBezTo>
                  <a:cubicBezTo>
                    <a:pt x="26855" y="1059337"/>
                    <a:pt x="65561" y="2054197"/>
                    <a:pt x="65561" y="2054197"/>
                  </a:cubicBezTo>
                  <a:lnTo>
                    <a:pt x="537090" y="2067527"/>
                  </a:lnTo>
                  <a:lnTo>
                    <a:pt x="554444" y="869263"/>
                  </a:lnTo>
                  <a:lnTo>
                    <a:pt x="615038" y="2063124"/>
                  </a:lnTo>
                  <a:lnTo>
                    <a:pt x="1164387" y="2058850"/>
                  </a:lnTo>
                  <a:cubicBezTo>
                    <a:pt x="1164387" y="2058850"/>
                    <a:pt x="1116884" y="1068276"/>
                    <a:pt x="1116884" y="808697"/>
                  </a:cubicBezTo>
                  <a:cubicBezTo>
                    <a:pt x="1116884" y="549118"/>
                    <a:pt x="1151458" y="397754"/>
                    <a:pt x="1147046" y="272295"/>
                  </a:cubicBezTo>
                  <a:cubicBezTo>
                    <a:pt x="1142635" y="146835"/>
                    <a:pt x="973538" y="47252"/>
                    <a:pt x="671235" y="12678"/>
                  </a:cubicBezTo>
                  <a:cubicBezTo>
                    <a:pt x="368931" y="-21895"/>
                    <a:pt x="117479" y="107842"/>
                    <a:pt x="69968" y="159494"/>
                  </a:cubicBezTo>
                  <a:cubicBezTo>
                    <a:pt x="22457" y="211146"/>
                    <a:pt x="16846" y="257865"/>
                    <a:pt x="16846" y="25786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9">
              <a:extLst>
                <a:ext uri="{FF2B5EF4-FFF2-40B4-BE49-F238E27FC236}">
                  <a16:creationId xmlns:a16="http://schemas.microsoft.com/office/drawing/2014/main" id="{3F6D66B8-0EE3-E638-4D40-8ADFEFB6765C}"/>
                </a:ext>
              </a:extLst>
            </p:cNvPr>
            <p:cNvSpPr/>
            <p:nvPr/>
          </p:nvSpPr>
          <p:spPr>
            <a:xfrm>
              <a:off x="6498150" y="2671113"/>
              <a:ext cx="531086" cy="1191491"/>
            </a:xfrm>
            <a:custGeom>
              <a:avLst/>
              <a:gdLst/>
              <a:ahLst/>
              <a:cxnLst/>
              <a:rect l="l" t="t" r="r" b="b"/>
              <a:pathLst>
                <a:path w="907840" h="2036737" extrusionOk="0">
                  <a:moveTo>
                    <a:pt x="887946" y="2037245"/>
                  </a:moveTo>
                  <a:lnTo>
                    <a:pt x="863370" y="2037245"/>
                  </a:lnTo>
                  <a:lnTo>
                    <a:pt x="863370" y="61935"/>
                  </a:lnTo>
                  <a:cubicBezTo>
                    <a:pt x="871913" y="65684"/>
                    <a:pt x="880032" y="69408"/>
                    <a:pt x="887946" y="73278"/>
                  </a:cubicBezTo>
                  <a:close/>
                  <a:moveTo>
                    <a:pt x="916504" y="88494"/>
                  </a:moveTo>
                  <a:lnTo>
                    <a:pt x="904096" y="81688"/>
                  </a:lnTo>
                  <a:lnTo>
                    <a:pt x="904096" y="2036312"/>
                  </a:lnTo>
                  <a:lnTo>
                    <a:pt x="916504" y="2036312"/>
                  </a:lnTo>
                  <a:close/>
                  <a:moveTo>
                    <a:pt x="459916" y="6947"/>
                  </a:moveTo>
                  <a:cubicBezTo>
                    <a:pt x="453135" y="6947"/>
                    <a:pt x="447636" y="12445"/>
                    <a:pt x="447636" y="19227"/>
                  </a:cubicBezTo>
                  <a:lnTo>
                    <a:pt x="447636" y="19227"/>
                  </a:lnTo>
                  <a:lnTo>
                    <a:pt x="447636" y="944416"/>
                  </a:lnTo>
                  <a:lnTo>
                    <a:pt x="473262" y="1429034"/>
                  </a:lnTo>
                  <a:lnTo>
                    <a:pt x="473262" y="19227"/>
                  </a:lnTo>
                  <a:cubicBezTo>
                    <a:pt x="473292" y="12447"/>
                    <a:pt x="467818" y="6929"/>
                    <a:pt x="461037" y="6901"/>
                  </a:cubicBezTo>
                  <a:cubicBezTo>
                    <a:pt x="461037" y="6901"/>
                    <a:pt x="461033" y="6901"/>
                    <a:pt x="461033" y="6901"/>
                  </a:cubicBezTo>
                  <a:cubicBezTo>
                    <a:pt x="460662" y="6898"/>
                    <a:pt x="460287" y="6913"/>
                    <a:pt x="459916" y="6947"/>
                  </a:cubicBezTo>
                  <a:close/>
                  <a:moveTo>
                    <a:pt x="495019" y="13087"/>
                  </a:moveTo>
                  <a:cubicBezTo>
                    <a:pt x="491703" y="13013"/>
                    <a:pt x="488954" y="15640"/>
                    <a:pt x="488879" y="18956"/>
                  </a:cubicBezTo>
                  <a:cubicBezTo>
                    <a:pt x="488879" y="19044"/>
                    <a:pt x="488879" y="19135"/>
                    <a:pt x="488879" y="19227"/>
                  </a:cubicBezTo>
                  <a:lnTo>
                    <a:pt x="488879" y="1747621"/>
                  </a:lnTo>
                  <a:lnTo>
                    <a:pt x="501158" y="1989863"/>
                  </a:lnTo>
                  <a:lnTo>
                    <a:pt x="501158" y="19227"/>
                  </a:lnTo>
                  <a:cubicBezTo>
                    <a:pt x="501158" y="15836"/>
                    <a:pt x="498409" y="13087"/>
                    <a:pt x="495019" y="13087"/>
                  </a:cubicBezTo>
                  <a:close/>
                  <a:moveTo>
                    <a:pt x="643967" y="2038332"/>
                  </a:moveTo>
                  <a:lnTo>
                    <a:pt x="643967" y="19227"/>
                  </a:lnTo>
                  <a:cubicBezTo>
                    <a:pt x="643463" y="15799"/>
                    <a:pt x="640276" y="13429"/>
                    <a:pt x="636848" y="13933"/>
                  </a:cubicBezTo>
                  <a:cubicBezTo>
                    <a:pt x="636848" y="13933"/>
                    <a:pt x="636848" y="13933"/>
                    <a:pt x="636848" y="13933"/>
                  </a:cubicBezTo>
                  <a:cubicBezTo>
                    <a:pt x="634107" y="14336"/>
                    <a:pt x="631958" y="16487"/>
                    <a:pt x="631554" y="19227"/>
                  </a:cubicBezTo>
                  <a:lnTo>
                    <a:pt x="631554" y="2038444"/>
                  </a:lnTo>
                  <a:close/>
                  <a:moveTo>
                    <a:pt x="708831" y="19227"/>
                  </a:moveTo>
                  <a:cubicBezTo>
                    <a:pt x="708831" y="15841"/>
                    <a:pt x="706090" y="13094"/>
                    <a:pt x="702704" y="13087"/>
                  </a:cubicBezTo>
                  <a:cubicBezTo>
                    <a:pt x="699388" y="13013"/>
                    <a:pt x="696639" y="15640"/>
                    <a:pt x="696564" y="18956"/>
                  </a:cubicBezTo>
                  <a:lnTo>
                    <a:pt x="696564" y="2037911"/>
                  </a:lnTo>
                  <a:lnTo>
                    <a:pt x="708844" y="2037911"/>
                  </a:lnTo>
                  <a:close/>
                  <a:moveTo>
                    <a:pt x="680402" y="19227"/>
                  </a:moveTo>
                  <a:cubicBezTo>
                    <a:pt x="679694" y="12408"/>
                    <a:pt x="673592" y="7455"/>
                    <a:pt x="666773" y="8164"/>
                  </a:cubicBezTo>
                  <a:cubicBezTo>
                    <a:pt x="660933" y="8771"/>
                    <a:pt x="656318" y="13388"/>
                    <a:pt x="655714" y="19227"/>
                  </a:cubicBezTo>
                  <a:lnTo>
                    <a:pt x="655714" y="2038174"/>
                  </a:lnTo>
                  <a:lnTo>
                    <a:pt x="680402" y="2038174"/>
                  </a:lnTo>
                  <a:close/>
                  <a:moveTo>
                    <a:pt x="851507" y="57133"/>
                  </a:moveTo>
                  <a:lnTo>
                    <a:pt x="839227" y="52197"/>
                  </a:lnTo>
                  <a:lnTo>
                    <a:pt x="839227" y="2036845"/>
                  </a:lnTo>
                  <a:lnTo>
                    <a:pt x="851507" y="2036845"/>
                  </a:lnTo>
                  <a:close/>
                  <a:moveTo>
                    <a:pt x="57379" y="72349"/>
                  </a:moveTo>
                  <a:cubicBezTo>
                    <a:pt x="48707" y="76485"/>
                    <a:pt x="40563" y="80626"/>
                    <a:pt x="32824" y="84762"/>
                  </a:cubicBezTo>
                  <a:lnTo>
                    <a:pt x="32824" y="2032438"/>
                  </a:lnTo>
                  <a:lnTo>
                    <a:pt x="57379" y="2032438"/>
                  </a:lnTo>
                  <a:close/>
                  <a:moveTo>
                    <a:pt x="8664" y="2032442"/>
                  </a:moveTo>
                  <a:lnTo>
                    <a:pt x="20944" y="2032442"/>
                  </a:lnTo>
                  <a:lnTo>
                    <a:pt x="20944" y="91298"/>
                  </a:lnTo>
                  <a:lnTo>
                    <a:pt x="8664" y="98504"/>
                  </a:lnTo>
                  <a:close/>
                  <a:moveTo>
                    <a:pt x="430154" y="13087"/>
                  </a:moveTo>
                  <a:cubicBezTo>
                    <a:pt x="426847" y="13024"/>
                    <a:pt x="424110" y="15649"/>
                    <a:pt x="424035" y="18956"/>
                  </a:cubicBezTo>
                  <a:cubicBezTo>
                    <a:pt x="424035" y="19044"/>
                    <a:pt x="424035" y="19135"/>
                    <a:pt x="424035" y="19227"/>
                  </a:cubicBezTo>
                  <a:lnTo>
                    <a:pt x="424035" y="2043639"/>
                  </a:lnTo>
                  <a:lnTo>
                    <a:pt x="425768" y="2043639"/>
                  </a:lnTo>
                  <a:lnTo>
                    <a:pt x="436294" y="1318383"/>
                  </a:lnTo>
                  <a:lnTo>
                    <a:pt x="436294" y="19227"/>
                  </a:lnTo>
                  <a:cubicBezTo>
                    <a:pt x="436294" y="15836"/>
                    <a:pt x="433545" y="13087"/>
                    <a:pt x="430154" y="13087"/>
                  </a:cubicBezTo>
                  <a:close/>
                  <a:moveTo>
                    <a:pt x="86216" y="59265"/>
                  </a:moveTo>
                  <a:lnTo>
                    <a:pt x="73937" y="64739"/>
                  </a:lnTo>
                  <a:lnTo>
                    <a:pt x="73937" y="2034042"/>
                  </a:lnTo>
                  <a:lnTo>
                    <a:pt x="86216" y="2034042"/>
                  </a:lnTo>
                  <a:close/>
                  <a:moveTo>
                    <a:pt x="252785" y="6947"/>
                  </a:moveTo>
                  <a:cubicBezTo>
                    <a:pt x="246003" y="6947"/>
                    <a:pt x="240505" y="12445"/>
                    <a:pt x="240505" y="19227"/>
                  </a:cubicBezTo>
                  <a:lnTo>
                    <a:pt x="240505" y="19227"/>
                  </a:lnTo>
                  <a:lnTo>
                    <a:pt x="240505" y="2038590"/>
                  </a:lnTo>
                  <a:lnTo>
                    <a:pt x="265081" y="2039394"/>
                  </a:lnTo>
                  <a:lnTo>
                    <a:pt x="265081" y="19227"/>
                  </a:lnTo>
                  <a:cubicBezTo>
                    <a:pt x="265081" y="12445"/>
                    <a:pt x="259583" y="6947"/>
                    <a:pt x="252801" y="6947"/>
                  </a:cubicBezTo>
                  <a:close/>
                  <a:moveTo>
                    <a:pt x="216349" y="19227"/>
                  </a:moveTo>
                  <a:lnTo>
                    <a:pt x="216349" y="2037911"/>
                  </a:lnTo>
                  <a:lnTo>
                    <a:pt x="228625" y="2037911"/>
                  </a:lnTo>
                  <a:lnTo>
                    <a:pt x="228625" y="19227"/>
                  </a:lnTo>
                  <a:cubicBezTo>
                    <a:pt x="228625" y="15836"/>
                    <a:pt x="225876" y="13087"/>
                    <a:pt x="222485" y="13087"/>
                  </a:cubicBezTo>
                  <a:lnTo>
                    <a:pt x="219928" y="13087"/>
                  </a:lnTo>
                  <a:cubicBezTo>
                    <a:pt x="217487" y="14092"/>
                    <a:pt x="216016" y="16606"/>
                    <a:pt x="216341" y="19227"/>
                  </a:cubicBezTo>
                  <a:close/>
                  <a:moveTo>
                    <a:pt x="287354" y="13087"/>
                  </a:moveTo>
                  <a:cubicBezTo>
                    <a:pt x="283963" y="13087"/>
                    <a:pt x="281214" y="15836"/>
                    <a:pt x="281214" y="19227"/>
                  </a:cubicBezTo>
                  <a:lnTo>
                    <a:pt x="281214" y="2039781"/>
                  </a:lnTo>
                  <a:lnTo>
                    <a:pt x="293490" y="2039781"/>
                  </a:lnTo>
                  <a:lnTo>
                    <a:pt x="293490" y="19227"/>
                  </a:lnTo>
                  <a:cubicBezTo>
                    <a:pt x="293565" y="15911"/>
                    <a:pt x="290936" y="13162"/>
                    <a:pt x="287620" y="13087"/>
                  </a:cubicBezTo>
                  <a:close/>
                </a:path>
              </a:pathLst>
            </a:custGeom>
            <a:solidFill>
              <a:srgbClr val="8F8F8F">
                <a:alpha val="5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29">
              <a:extLst>
                <a:ext uri="{FF2B5EF4-FFF2-40B4-BE49-F238E27FC236}">
                  <a16:creationId xmlns:a16="http://schemas.microsoft.com/office/drawing/2014/main" id="{0FF02740-C003-FCA5-710F-51186F9835EC}"/>
                </a:ext>
              </a:extLst>
            </p:cNvPr>
            <p:cNvSpPr/>
            <p:nvPr/>
          </p:nvSpPr>
          <p:spPr>
            <a:xfrm>
              <a:off x="6429156" y="2653506"/>
              <a:ext cx="684081" cy="1213359"/>
            </a:xfrm>
            <a:custGeom>
              <a:avLst/>
              <a:gdLst/>
              <a:ahLst/>
              <a:cxnLst/>
              <a:rect l="l" t="t" r="r" b="b"/>
              <a:pathLst>
                <a:path w="1169369" h="2074118" extrusionOk="0">
                  <a:moveTo>
                    <a:pt x="550303" y="2081019"/>
                  </a:moveTo>
                  <a:lnTo>
                    <a:pt x="65765" y="2067307"/>
                  </a:lnTo>
                  <a:lnTo>
                    <a:pt x="65523" y="2061059"/>
                  </a:lnTo>
                  <a:cubicBezTo>
                    <a:pt x="65132" y="2051107"/>
                    <a:pt x="26668" y="1063636"/>
                    <a:pt x="13747" y="837018"/>
                  </a:cubicBezTo>
                  <a:cubicBezTo>
                    <a:pt x="796" y="610001"/>
                    <a:pt x="16663" y="267601"/>
                    <a:pt x="16808" y="264156"/>
                  </a:cubicBezTo>
                  <a:lnTo>
                    <a:pt x="16846" y="263673"/>
                  </a:lnTo>
                  <a:cubicBezTo>
                    <a:pt x="17087" y="261681"/>
                    <a:pt x="23265" y="214216"/>
                    <a:pt x="71680" y="161585"/>
                  </a:cubicBezTo>
                  <a:cubicBezTo>
                    <a:pt x="123407" y="105352"/>
                    <a:pt x="379899" y="-21540"/>
                    <a:pt x="678616" y="12662"/>
                  </a:cubicBezTo>
                  <a:cubicBezTo>
                    <a:pt x="975613" y="46619"/>
                    <a:pt x="1155690" y="146061"/>
                    <a:pt x="1160334" y="278651"/>
                  </a:cubicBezTo>
                  <a:cubicBezTo>
                    <a:pt x="1162330" y="335347"/>
                    <a:pt x="1156315" y="398379"/>
                    <a:pt x="1149354" y="471362"/>
                  </a:cubicBezTo>
                  <a:cubicBezTo>
                    <a:pt x="1140815" y="560944"/>
                    <a:pt x="1130193" y="672429"/>
                    <a:pt x="1130193" y="815287"/>
                  </a:cubicBezTo>
                  <a:cubicBezTo>
                    <a:pt x="1130193" y="1071754"/>
                    <a:pt x="1177225" y="2055244"/>
                    <a:pt x="1177700" y="2065149"/>
                  </a:cubicBezTo>
                  <a:lnTo>
                    <a:pt x="1178033" y="2072089"/>
                  </a:lnTo>
                  <a:lnTo>
                    <a:pt x="615326" y="2076483"/>
                  </a:lnTo>
                  <a:lnTo>
                    <a:pt x="564787" y="1080652"/>
                  </a:lnTo>
                  <a:close/>
                  <a:moveTo>
                    <a:pt x="78615" y="2054310"/>
                  </a:moveTo>
                  <a:lnTo>
                    <a:pt x="537153" y="2067294"/>
                  </a:lnTo>
                  <a:lnTo>
                    <a:pt x="554402" y="875795"/>
                  </a:lnTo>
                  <a:lnTo>
                    <a:pt x="567732" y="875553"/>
                  </a:lnTo>
                  <a:lnTo>
                    <a:pt x="628002" y="2063033"/>
                  </a:lnTo>
                  <a:lnTo>
                    <a:pt x="1164012" y="2058867"/>
                  </a:lnTo>
                  <a:cubicBezTo>
                    <a:pt x="1159793" y="1969906"/>
                    <a:pt x="1116847" y="1060658"/>
                    <a:pt x="1116847" y="815312"/>
                  </a:cubicBezTo>
                  <a:cubicBezTo>
                    <a:pt x="1116847" y="671821"/>
                    <a:pt x="1127515" y="559970"/>
                    <a:pt x="1136083" y="470121"/>
                  </a:cubicBezTo>
                  <a:cubicBezTo>
                    <a:pt x="1142998" y="397600"/>
                    <a:pt x="1148971" y="334973"/>
                    <a:pt x="1147013" y="279143"/>
                  </a:cubicBezTo>
                  <a:cubicBezTo>
                    <a:pt x="1142615" y="153763"/>
                    <a:pt x="966949" y="59094"/>
                    <a:pt x="677116" y="25942"/>
                  </a:cubicBezTo>
                  <a:cubicBezTo>
                    <a:pt x="383144" y="-7665"/>
                    <a:pt x="131942" y="115840"/>
                    <a:pt x="81523" y="170641"/>
                  </a:cubicBezTo>
                  <a:cubicBezTo>
                    <a:pt x="37786" y="218198"/>
                    <a:pt x="30629" y="261765"/>
                    <a:pt x="30142" y="265101"/>
                  </a:cubicBezTo>
                  <a:cubicBezTo>
                    <a:pt x="29592" y="276894"/>
                    <a:pt x="14338" y="612842"/>
                    <a:pt x="27080" y="836289"/>
                  </a:cubicBezTo>
                  <a:cubicBezTo>
                    <a:pt x="39460" y="1053539"/>
                    <a:pt x="75304" y="1969460"/>
                    <a:pt x="78615" y="20543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29">
              <a:extLst>
                <a:ext uri="{FF2B5EF4-FFF2-40B4-BE49-F238E27FC236}">
                  <a16:creationId xmlns:a16="http://schemas.microsoft.com/office/drawing/2014/main" id="{CEDB9500-A25D-88A4-E1D8-A27B12C952F7}"/>
                </a:ext>
              </a:extLst>
            </p:cNvPr>
            <p:cNvSpPr/>
            <p:nvPr/>
          </p:nvSpPr>
          <p:spPr>
            <a:xfrm>
              <a:off x="6707668" y="2707433"/>
              <a:ext cx="134695" cy="157740"/>
            </a:xfrm>
            <a:custGeom>
              <a:avLst/>
              <a:gdLst/>
              <a:ahLst/>
              <a:cxnLst/>
              <a:rect l="l" t="t" r="r" b="b"/>
              <a:pathLst>
                <a:path w="230326" h="269734" extrusionOk="0">
                  <a:moveTo>
                    <a:pt x="236385" y="177460"/>
                  </a:moveTo>
                  <a:cubicBezTo>
                    <a:pt x="225501" y="133798"/>
                    <a:pt x="94214" y="21185"/>
                    <a:pt x="79276" y="8489"/>
                  </a:cubicBezTo>
                  <a:cubicBezTo>
                    <a:pt x="77473" y="6954"/>
                    <a:pt x="74990" y="6493"/>
                    <a:pt x="72753" y="7277"/>
                  </a:cubicBezTo>
                  <a:cubicBezTo>
                    <a:pt x="70512" y="8057"/>
                    <a:pt x="68859" y="9968"/>
                    <a:pt x="68404" y="12296"/>
                  </a:cubicBezTo>
                  <a:lnTo>
                    <a:pt x="63302" y="38447"/>
                  </a:lnTo>
                  <a:cubicBezTo>
                    <a:pt x="52022" y="68584"/>
                    <a:pt x="-846" y="212879"/>
                    <a:pt x="10163" y="240409"/>
                  </a:cubicBezTo>
                  <a:cubicBezTo>
                    <a:pt x="22018" y="270046"/>
                    <a:pt x="78735" y="276023"/>
                    <a:pt x="85141" y="276611"/>
                  </a:cubicBezTo>
                  <a:cubicBezTo>
                    <a:pt x="85350" y="276611"/>
                    <a:pt x="85558" y="276636"/>
                    <a:pt x="85754" y="276636"/>
                  </a:cubicBezTo>
                  <a:cubicBezTo>
                    <a:pt x="89190" y="276636"/>
                    <a:pt x="92064" y="274020"/>
                    <a:pt x="92385" y="270596"/>
                  </a:cubicBezTo>
                  <a:lnTo>
                    <a:pt x="110267" y="82692"/>
                  </a:lnTo>
                  <a:cubicBezTo>
                    <a:pt x="131832" y="159207"/>
                    <a:pt x="163827" y="254792"/>
                    <a:pt x="188486" y="249810"/>
                  </a:cubicBezTo>
                  <a:cubicBezTo>
                    <a:pt x="208930" y="245724"/>
                    <a:pt x="223443" y="237097"/>
                    <a:pt x="231628" y="224176"/>
                  </a:cubicBezTo>
                  <a:cubicBezTo>
                    <a:pt x="239463" y="211863"/>
                    <a:pt x="241038" y="196168"/>
                    <a:pt x="236385" y="1774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>
              <a:extLst>
                <a:ext uri="{FF2B5EF4-FFF2-40B4-BE49-F238E27FC236}">
                  <a16:creationId xmlns:a16="http://schemas.microsoft.com/office/drawing/2014/main" id="{C4E65F20-1053-15E1-DF82-68F1EB2DF0CF}"/>
                </a:ext>
              </a:extLst>
            </p:cNvPr>
            <p:cNvSpPr/>
            <p:nvPr/>
          </p:nvSpPr>
          <p:spPr>
            <a:xfrm>
              <a:off x="6057339" y="1575220"/>
              <a:ext cx="1299737" cy="1285490"/>
            </a:xfrm>
            <a:custGeom>
              <a:avLst/>
              <a:gdLst/>
              <a:ahLst/>
              <a:cxnLst/>
              <a:rect l="l" t="t" r="r" b="b"/>
              <a:pathLst>
                <a:path w="2221773" h="2197419" extrusionOk="0">
                  <a:moveTo>
                    <a:pt x="1257397" y="6901"/>
                  </a:moveTo>
                  <a:cubicBezTo>
                    <a:pt x="1257397" y="6901"/>
                    <a:pt x="1034774" y="151442"/>
                    <a:pt x="1026631" y="186149"/>
                  </a:cubicBezTo>
                  <a:cubicBezTo>
                    <a:pt x="1018487" y="220855"/>
                    <a:pt x="1032504" y="350847"/>
                    <a:pt x="1046917" y="402898"/>
                  </a:cubicBezTo>
                  <a:cubicBezTo>
                    <a:pt x="1061329" y="454950"/>
                    <a:pt x="1116321" y="547440"/>
                    <a:pt x="1139390" y="564793"/>
                  </a:cubicBezTo>
                  <a:cubicBezTo>
                    <a:pt x="1162458" y="582146"/>
                    <a:pt x="1185701" y="689053"/>
                    <a:pt x="1153802" y="720952"/>
                  </a:cubicBezTo>
                  <a:cubicBezTo>
                    <a:pt x="1121903" y="752851"/>
                    <a:pt x="1084535" y="752713"/>
                    <a:pt x="1029547" y="732428"/>
                  </a:cubicBezTo>
                  <a:cubicBezTo>
                    <a:pt x="974558" y="712142"/>
                    <a:pt x="925443" y="683313"/>
                    <a:pt x="885005" y="686249"/>
                  </a:cubicBezTo>
                  <a:cubicBezTo>
                    <a:pt x="844567" y="689186"/>
                    <a:pt x="529450" y="770067"/>
                    <a:pt x="471259" y="781542"/>
                  </a:cubicBezTo>
                  <a:cubicBezTo>
                    <a:pt x="413067" y="793018"/>
                    <a:pt x="370092" y="798896"/>
                    <a:pt x="358612" y="801832"/>
                  </a:cubicBezTo>
                  <a:cubicBezTo>
                    <a:pt x="347132" y="804769"/>
                    <a:pt x="294948" y="790219"/>
                    <a:pt x="283338" y="796092"/>
                  </a:cubicBezTo>
                  <a:cubicBezTo>
                    <a:pt x="271729" y="801966"/>
                    <a:pt x="260249" y="775807"/>
                    <a:pt x="219807" y="744024"/>
                  </a:cubicBezTo>
                  <a:cubicBezTo>
                    <a:pt x="179364" y="712242"/>
                    <a:pt x="150406" y="686233"/>
                    <a:pt x="150406" y="686233"/>
                  </a:cubicBezTo>
                  <a:lnTo>
                    <a:pt x="8664" y="809947"/>
                  </a:lnTo>
                  <a:lnTo>
                    <a:pt x="31753" y="856125"/>
                  </a:lnTo>
                  <a:cubicBezTo>
                    <a:pt x="31753" y="856125"/>
                    <a:pt x="26013" y="937143"/>
                    <a:pt x="52039" y="980518"/>
                  </a:cubicBezTo>
                  <a:cubicBezTo>
                    <a:pt x="78065" y="1023893"/>
                    <a:pt x="124247" y="1058462"/>
                    <a:pt x="170559" y="1127330"/>
                  </a:cubicBezTo>
                  <a:cubicBezTo>
                    <a:pt x="216870" y="1196197"/>
                    <a:pt x="265852" y="1290428"/>
                    <a:pt x="361282" y="1290428"/>
                  </a:cubicBezTo>
                  <a:cubicBezTo>
                    <a:pt x="456713" y="1290428"/>
                    <a:pt x="578032" y="1186325"/>
                    <a:pt x="661983" y="1145887"/>
                  </a:cubicBezTo>
                  <a:cubicBezTo>
                    <a:pt x="745933" y="1105448"/>
                    <a:pt x="820957" y="1065048"/>
                    <a:pt x="820957" y="1065048"/>
                  </a:cubicBezTo>
                  <a:cubicBezTo>
                    <a:pt x="820957" y="1065048"/>
                    <a:pt x="737140" y="1596893"/>
                    <a:pt x="687492" y="1695123"/>
                  </a:cubicBezTo>
                  <a:cubicBezTo>
                    <a:pt x="637844" y="1793353"/>
                    <a:pt x="528534" y="1914801"/>
                    <a:pt x="554035" y="1975404"/>
                  </a:cubicBezTo>
                  <a:cubicBezTo>
                    <a:pt x="579536" y="2036007"/>
                    <a:pt x="614763" y="2108873"/>
                    <a:pt x="658138" y="2108873"/>
                  </a:cubicBezTo>
                  <a:cubicBezTo>
                    <a:pt x="701513" y="2108873"/>
                    <a:pt x="1169689" y="1967285"/>
                    <a:pt x="1256460" y="1967285"/>
                  </a:cubicBezTo>
                  <a:cubicBezTo>
                    <a:pt x="1343230" y="1967285"/>
                    <a:pt x="1733338" y="2134920"/>
                    <a:pt x="1776984" y="2158009"/>
                  </a:cubicBezTo>
                  <a:cubicBezTo>
                    <a:pt x="1776984" y="2158009"/>
                    <a:pt x="1768307" y="2204321"/>
                    <a:pt x="1794333" y="2204321"/>
                  </a:cubicBezTo>
                  <a:cubicBezTo>
                    <a:pt x="1820358" y="2204321"/>
                    <a:pt x="1861067" y="2166661"/>
                    <a:pt x="1878150" y="2111827"/>
                  </a:cubicBezTo>
                  <a:cubicBezTo>
                    <a:pt x="1895233" y="2056993"/>
                    <a:pt x="1814618" y="1903600"/>
                    <a:pt x="1805942" y="1802433"/>
                  </a:cubicBezTo>
                  <a:cubicBezTo>
                    <a:pt x="1797265" y="1701267"/>
                    <a:pt x="1750958" y="1348644"/>
                    <a:pt x="1750958" y="1348644"/>
                  </a:cubicBezTo>
                  <a:cubicBezTo>
                    <a:pt x="1750958" y="1348644"/>
                    <a:pt x="1878154" y="1701263"/>
                    <a:pt x="1895499" y="1756251"/>
                  </a:cubicBezTo>
                  <a:cubicBezTo>
                    <a:pt x="1912844" y="1811239"/>
                    <a:pt x="1996666" y="1880511"/>
                    <a:pt x="2069011" y="1869031"/>
                  </a:cubicBezTo>
                  <a:cubicBezTo>
                    <a:pt x="2141357" y="1857551"/>
                    <a:pt x="2256794" y="1793757"/>
                    <a:pt x="2225028" y="1634799"/>
                  </a:cubicBezTo>
                  <a:cubicBezTo>
                    <a:pt x="2193263" y="1475841"/>
                    <a:pt x="2040978" y="1244162"/>
                    <a:pt x="1997336" y="1154451"/>
                  </a:cubicBezTo>
                  <a:cubicBezTo>
                    <a:pt x="1953695" y="1064739"/>
                    <a:pt x="1863871" y="874170"/>
                    <a:pt x="1797936" y="807435"/>
                  </a:cubicBezTo>
                  <a:cubicBezTo>
                    <a:pt x="1732001" y="740700"/>
                    <a:pt x="1676479" y="743891"/>
                    <a:pt x="1586926" y="743891"/>
                  </a:cubicBezTo>
                  <a:cubicBezTo>
                    <a:pt x="1497373" y="743891"/>
                    <a:pt x="1413418" y="732278"/>
                    <a:pt x="1404742" y="703848"/>
                  </a:cubicBezTo>
                  <a:cubicBezTo>
                    <a:pt x="1396065" y="675419"/>
                    <a:pt x="1399006" y="536214"/>
                    <a:pt x="1399006" y="536214"/>
                  </a:cubicBezTo>
                  <a:lnTo>
                    <a:pt x="1459730" y="411825"/>
                  </a:lnTo>
                  <a:cubicBezTo>
                    <a:pt x="1459730" y="411825"/>
                    <a:pt x="1499772" y="426371"/>
                    <a:pt x="1514585" y="391672"/>
                  </a:cubicBezTo>
                  <a:cubicBezTo>
                    <a:pt x="1523835" y="366663"/>
                    <a:pt x="1528755" y="340262"/>
                    <a:pt x="1529135" y="313599"/>
                  </a:cubicBezTo>
                  <a:cubicBezTo>
                    <a:pt x="1529135" y="313599"/>
                    <a:pt x="1482819" y="290510"/>
                    <a:pt x="1372976" y="183471"/>
                  </a:cubicBezTo>
                  <a:cubicBezTo>
                    <a:pt x="1263133" y="76431"/>
                    <a:pt x="1257397" y="6901"/>
                    <a:pt x="1257397" y="6901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>
              <a:extLst>
                <a:ext uri="{FF2B5EF4-FFF2-40B4-BE49-F238E27FC236}">
                  <a16:creationId xmlns:a16="http://schemas.microsoft.com/office/drawing/2014/main" id="{A9F4CE66-D58E-3250-2D19-40DC0952904A}"/>
                </a:ext>
              </a:extLst>
            </p:cNvPr>
            <p:cNvSpPr/>
            <p:nvPr/>
          </p:nvSpPr>
          <p:spPr>
            <a:xfrm>
              <a:off x="6053565" y="1571345"/>
              <a:ext cx="1307552" cy="1293252"/>
            </a:xfrm>
            <a:custGeom>
              <a:avLst/>
              <a:gdLst/>
              <a:ahLst/>
              <a:cxnLst/>
              <a:rect l="l" t="t" r="r" b="b"/>
              <a:pathLst>
                <a:path w="2235131" h="2210688" extrusionOk="0">
                  <a:moveTo>
                    <a:pt x="1800999" y="2217590"/>
                  </a:moveTo>
                  <a:cubicBezTo>
                    <a:pt x="1793818" y="2217590"/>
                    <a:pt x="1787740" y="2214832"/>
                    <a:pt x="1783404" y="2209604"/>
                  </a:cubicBezTo>
                  <a:cubicBezTo>
                    <a:pt x="1774007" y="2198291"/>
                    <a:pt x="1775148" y="2177980"/>
                    <a:pt x="1776323" y="2168366"/>
                  </a:cubicBezTo>
                  <a:cubicBezTo>
                    <a:pt x="1719273" y="2140308"/>
                    <a:pt x="1346306" y="1980575"/>
                    <a:pt x="1263126" y="1980575"/>
                  </a:cubicBezTo>
                  <a:cubicBezTo>
                    <a:pt x="1213187" y="1980575"/>
                    <a:pt x="1029444" y="2029727"/>
                    <a:pt x="881787" y="2069191"/>
                  </a:cubicBezTo>
                  <a:cubicBezTo>
                    <a:pt x="758931" y="2102044"/>
                    <a:pt x="682728" y="2122180"/>
                    <a:pt x="664792" y="2122180"/>
                  </a:cubicBezTo>
                  <a:cubicBezTo>
                    <a:pt x="618634" y="2122180"/>
                    <a:pt x="583149" y="2052646"/>
                    <a:pt x="554540" y="1984628"/>
                  </a:cubicBezTo>
                  <a:cubicBezTo>
                    <a:pt x="535796" y="1940087"/>
                    <a:pt x="581166" y="1870295"/>
                    <a:pt x="629202" y="1796408"/>
                  </a:cubicBezTo>
                  <a:cubicBezTo>
                    <a:pt x="650508" y="1763626"/>
                    <a:pt x="672523" y="1729760"/>
                    <a:pt x="688202" y="1698749"/>
                  </a:cubicBezTo>
                  <a:cubicBezTo>
                    <a:pt x="732472" y="1611157"/>
                    <a:pt x="805563" y="1166645"/>
                    <a:pt x="818914" y="1083865"/>
                  </a:cubicBezTo>
                  <a:cubicBezTo>
                    <a:pt x="794421" y="1096849"/>
                    <a:pt x="735275" y="1127856"/>
                    <a:pt x="671556" y="1158547"/>
                  </a:cubicBezTo>
                  <a:cubicBezTo>
                    <a:pt x="645589" y="1171044"/>
                    <a:pt x="615764" y="1189884"/>
                    <a:pt x="584198" y="1209812"/>
                  </a:cubicBezTo>
                  <a:cubicBezTo>
                    <a:pt x="514465" y="1253845"/>
                    <a:pt x="435408" y="1303755"/>
                    <a:pt x="367965" y="1303755"/>
                  </a:cubicBezTo>
                  <a:cubicBezTo>
                    <a:pt x="279766" y="1303755"/>
                    <a:pt x="230805" y="1228398"/>
                    <a:pt x="187601" y="1161913"/>
                  </a:cubicBezTo>
                  <a:cubicBezTo>
                    <a:pt x="182219" y="1153636"/>
                    <a:pt x="176938" y="1145501"/>
                    <a:pt x="171693" y="1137703"/>
                  </a:cubicBezTo>
                  <a:cubicBezTo>
                    <a:pt x="147684" y="1102001"/>
                    <a:pt x="123649" y="1075555"/>
                    <a:pt x="102443" y="1052220"/>
                  </a:cubicBezTo>
                  <a:cubicBezTo>
                    <a:pt x="82736" y="1030530"/>
                    <a:pt x="65716" y="1011815"/>
                    <a:pt x="52994" y="990600"/>
                  </a:cubicBezTo>
                  <a:cubicBezTo>
                    <a:pt x="28093" y="949108"/>
                    <a:pt x="30917" y="876933"/>
                    <a:pt x="31659" y="864158"/>
                  </a:cubicBezTo>
                  <a:lnTo>
                    <a:pt x="9370" y="819587"/>
                  </a:lnTo>
                  <a:cubicBezTo>
                    <a:pt x="8007" y="816867"/>
                    <a:pt x="8662" y="813573"/>
                    <a:pt x="10953" y="811577"/>
                  </a:cubicBezTo>
                  <a:lnTo>
                    <a:pt x="152695" y="687863"/>
                  </a:lnTo>
                  <a:cubicBezTo>
                    <a:pt x="155231" y="685639"/>
                    <a:pt x="159034" y="685664"/>
                    <a:pt x="161542" y="687922"/>
                  </a:cubicBezTo>
                  <a:cubicBezTo>
                    <a:pt x="161834" y="688184"/>
                    <a:pt x="190825" y="714164"/>
                    <a:pt x="230605" y="745434"/>
                  </a:cubicBezTo>
                  <a:cubicBezTo>
                    <a:pt x="248650" y="759597"/>
                    <a:pt x="261088" y="772722"/>
                    <a:pt x="270177" y="782298"/>
                  </a:cubicBezTo>
                  <a:cubicBezTo>
                    <a:pt x="276734" y="789221"/>
                    <a:pt x="284977" y="797756"/>
                    <a:pt x="287018" y="796773"/>
                  </a:cubicBezTo>
                  <a:cubicBezTo>
                    <a:pt x="294870" y="792791"/>
                    <a:pt x="310191" y="794890"/>
                    <a:pt x="334467" y="798827"/>
                  </a:cubicBezTo>
                  <a:cubicBezTo>
                    <a:pt x="345214" y="800568"/>
                    <a:pt x="359934" y="802959"/>
                    <a:pt x="363625" y="802001"/>
                  </a:cubicBezTo>
                  <a:cubicBezTo>
                    <a:pt x="368865" y="800664"/>
                    <a:pt x="379454" y="798893"/>
                    <a:pt x="395437" y="796215"/>
                  </a:cubicBezTo>
                  <a:cubicBezTo>
                    <a:pt x="415806" y="792799"/>
                    <a:pt x="443706" y="788126"/>
                    <a:pt x="476638" y="781636"/>
                  </a:cubicBezTo>
                  <a:cubicBezTo>
                    <a:pt x="498815" y="777262"/>
                    <a:pt x="558073" y="762862"/>
                    <a:pt x="626690" y="746184"/>
                  </a:cubicBezTo>
                  <a:cubicBezTo>
                    <a:pt x="738741" y="718950"/>
                    <a:pt x="865708" y="688088"/>
                    <a:pt x="891197" y="686243"/>
                  </a:cubicBezTo>
                  <a:cubicBezTo>
                    <a:pt x="921800" y="683981"/>
                    <a:pt x="956769" y="698885"/>
                    <a:pt x="993746" y="714622"/>
                  </a:cubicBezTo>
                  <a:cubicBezTo>
                    <a:pt x="1008213" y="720783"/>
                    <a:pt x="1023171" y="727143"/>
                    <a:pt x="1038529" y="732813"/>
                  </a:cubicBezTo>
                  <a:cubicBezTo>
                    <a:pt x="1094967" y="753640"/>
                    <a:pt x="1127820" y="750832"/>
                    <a:pt x="1155766" y="722882"/>
                  </a:cubicBezTo>
                  <a:cubicBezTo>
                    <a:pt x="1166204" y="712435"/>
                    <a:pt x="1171007" y="689659"/>
                    <a:pt x="1168941" y="660400"/>
                  </a:cubicBezTo>
                  <a:cubicBezTo>
                    <a:pt x="1166150" y="620941"/>
                    <a:pt x="1152537" y="584668"/>
                    <a:pt x="1142057" y="576796"/>
                  </a:cubicBezTo>
                  <a:cubicBezTo>
                    <a:pt x="1118143" y="558822"/>
                    <a:pt x="1062080" y="465307"/>
                    <a:pt x="1047147" y="411344"/>
                  </a:cubicBezTo>
                  <a:cubicBezTo>
                    <a:pt x="1032110" y="357051"/>
                    <a:pt x="1018343" y="227297"/>
                    <a:pt x="1026795" y="191283"/>
                  </a:cubicBezTo>
                  <a:cubicBezTo>
                    <a:pt x="1035126" y="155768"/>
                    <a:pt x="1222867" y="32350"/>
                    <a:pt x="1260419" y="7969"/>
                  </a:cubicBezTo>
                  <a:cubicBezTo>
                    <a:pt x="1262393" y="6699"/>
                    <a:pt x="1264884" y="6553"/>
                    <a:pt x="1266996" y="7578"/>
                  </a:cubicBezTo>
                  <a:cubicBezTo>
                    <a:pt x="1269095" y="8606"/>
                    <a:pt x="1270503" y="10664"/>
                    <a:pt x="1270703" y="12993"/>
                  </a:cubicBezTo>
                  <a:lnTo>
                    <a:pt x="1270703" y="12993"/>
                  </a:lnTo>
                  <a:cubicBezTo>
                    <a:pt x="1270770" y="13668"/>
                    <a:pt x="1278088" y="81864"/>
                    <a:pt x="1384295" y="185368"/>
                  </a:cubicBezTo>
                  <a:cubicBezTo>
                    <a:pt x="1491622" y="289958"/>
                    <a:pt x="1538321" y="314080"/>
                    <a:pt x="1538784" y="314309"/>
                  </a:cubicBezTo>
                  <a:cubicBezTo>
                    <a:pt x="1541067" y="315459"/>
                    <a:pt x="1542496" y="317812"/>
                    <a:pt x="1542466" y="320370"/>
                  </a:cubicBezTo>
                  <a:cubicBezTo>
                    <a:pt x="1542084" y="347775"/>
                    <a:pt x="1537024" y="374917"/>
                    <a:pt x="1527503" y="400618"/>
                  </a:cubicBezTo>
                  <a:cubicBezTo>
                    <a:pt x="1515199" y="429430"/>
                    <a:pt x="1487099" y="430638"/>
                    <a:pt x="1469908" y="426443"/>
                  </a:cubicBezTo>
                  <a:lnTo>
                    <a:pt x="1412304" y="544438"/>
                  </a:lnTo>
                  <a:cubicBezTo>
                    <a:pt x="1411508" y="583985"/>
                    <a:pt x="1411004" y="686322"/>
                    <a:pt x="1417785" y="708516"/>
                  </a:cubicBezTo>
                  <a:cubicBezTo>
                    <a:pt x="1424229" y="729639"/>
                    <a:pt x="1494880" y="743830"/>
                    <a:pt x="1593568" y="743830"/>
                  </a:cubicBezTo>
                  <a:lnTo>
                    <a:pt x="1605306" y="743830"/>
                  </a:lnTo>
                  <a:cubicBezTo>
                    <a:pt x="1688865" y="743701"/>
                    <a:pt x="1744361" y="743605"/>
                    <a:pt x="1809326" y="809361"/>
                  </a:cubicBezTo>
                  <a:cubicBezTo>
                    <a:pt x="1871445" y="872235"/>
                    <a:pt x="1952051" y="1038611"/>
                    <a:pt x="2000216" y="1138016"/>
                  </a:cubicBezTo>
                  <a:lnTo>
                    <a:pt x="2009980" y="1158143"/>
                  </a:lnTo>
                  <a:cubicBezTo>
                    <a:pt x="2021273" y="1181361"/>
                    <a:pt x="2040188" y="1214652"/>
                    <a:pt x="2062081" y="1253199"/>
                  </a:cubicBezTo>
                  <a:cubicBezTo>
                    <a:pt x="2126417" y="1366454"/>
                    <a:pt x="2214537" y="1521579"/>
                    <a:pt x="2238218" y="1640095"/>
                  </a:cubicBezTo>
                  <a:cubicBezTo>
                    <a:pt x="2250848" y="1703285"/>
                    <a:pt x="2242004" y="1757219"/>
                    <a:pt x="2211942" y="1800407"/>
                  </a:cubicBezTo>
                  <a:cubicBezTo>
                    <a:pt x="2168151" y="1863388"/>
                    <a:pt x="2097363" y="1878971"/>
                    <a:pt x="2076719" y="1882270"/>
                  </a:cubicBezTo>
                  <a:cubicBezTo>
                    <a:pt x="1998492" y="1894767"/>
                    <a:pt x="1913071" y="1819630"/>
                    <a:pt x="1895796" y="1764904"/>
                  </a:cubicBezTo>
                  <a:cubicBezTo>
                    <a:pt x="1882984" y="1724254"/>
                    <a:pt x="1808997" y="1517822"/>
                    <a:pt x="1772162" y="1415356"/>
                  </a:cubicBezTo>
                  <a:cubicBezTo>
                    <a:pt x="1785795" y="1521021"/>
                    <a:pt x="1812866" y="1733980"/>
                    <a:pt x="1819256" y="1808488"/>
                  </a:cubicBezTo>
                  <a:cubicBezTo>
                    <a:pt x="1823151" y="1853891"/>
                    <a:pt x="1841721" y="1909775"/>
                    <a:pt x="1859661" y="1963822"/>
                  </a:cubicBezTo>
                  <a:cubicBezTo>
                    <a:pt x="1881896" y="2030756"/>
                    <a:pt x="1901103" y="2088556"/>
                    <a:pt x="1891177" y="2120443"/>
                  </a:cubicBezTo>
                  <a:cubicBezTo>
                    <a:pt x="1873086" y="2178547"/>
                    <a:pt x="1829941" y="2217590"/>
                    <a:pt x="1800999" y="2217590"/>
                  </a:cubicBezTo>
                  <a:close/>
                  <a:moveTo>
                    <a:pt x="1263126" y="1967216"/>
                  </a:moveTo>
                  <a:cubicBezTo>
                    <a:pt x="1352788" y="1967216"/>
                    <a:pt x="1746127" y="2137217"/>
                    <a:pt x="1786770" y="2158715"/>
                  </a:cubicBezTo>
                  <a:cubicBezTo>
                    <a:pt x="1789348" y="2160085"/>
                    <a:pt x="1790741" y="2162968"/>
                    <a:pt x="1790210" y="2165838"/>
                  </a:cubicBezTo>
                  <a:cubicBezTo>
                    <a:pt x="1788386" y="2175668"/>
                    <a:pt x="1787711" y="2193926"/>
                    <a:pt x="1793676" y="2201103"/>
                  </a:cubicBezTo>
                  <a:cubicBezTo>
                    <a:pt x="1795488" y="2203277"/>
                    <a:pt x="1797750" y="2204252"/>
                    <a:pt x="1800999" y="2204252"/>
                  </a:cubicBezTo>
                  <a:cubicBezTo>
                    <a:pt x="1821922" y="2204252"/>
                    <a:pt x="1861502" y="2170849"/>
                    <a:pt x="1878443" y="2116452"/>
                  </a:cubicBezTo>
                  <a:cubicBezTo>
                    <a:pt x="1887091" y="2088694"/>
                    <a:pt x="1867613" y="2030077"/>
                    <a:pt x="1847002" y="1968029"/>
                  </a:cubicBezTo>
                  <a:cubicBezTo>
                    <a:pt x="1828808" y="1913249"/>
                    <a:pt x="1809988" y="1856603"/>
                    <a:pt x="1805960" y="1809629"/>
                  </a:cubicBezTo>
                  <a:cubicBezTo>
                    <a:pt x="1797396" y="1709766"/>
                    <a:pt x="1751472" y="1359664"/>
                    <a:pt x="1751009" y="1356136"/>
                  </a:cubicBezTo>
                  <a:cubicBezTo>
                    <a:pt x="1750562" y="1352758"/>
                    <a:pt x="1752734" y="1349587"/>
                    <a:pt x="1756045" y="1348784"/>
                  </a:cubicBezTo>
                  <a:cubicBezTo>
                    <a:pt x="1759361" y="1347961"/>
                    <a:pt x="1762759" y="1349788"/>
                    <a:pt x="1763901" y="1353007"/>
                  </a:cubicBezTo>
                  <a:cubicBezTo>
                    <a:pt x="1765176" y="1356536"/>
                    <a:pt x="1891339" y="1706384"/>
                    <a:pt x="1908530" y="1760872"/>
                  </a:cubicBezTo>
                  <a:cubicBezTo>
                    <a:pt x="1924496" y="1811458"/>
                    <a:pt x="2005306" y="1880129"/>
                    <a:pt x="2074628" y="1869070"/>
                  </a:cubicBezTo>
                  <a:cubicBezTo>
                    <a:pt x="2114458" y="1862743"/>
                    <a:pt x="2168567" y="1839387"/>
                    <a:pt x="2201012" y="1792796"/>
                  </a:cubicBezTo>
                  <a:cubicBezTo>
                    <a:pt x="2228921" y="1752704"/>
                    <a:pt x="2237043" y="1702218"/>
                    <a:pt x="2225172" y="1642732"/>
                  </a:cubicBezTo>
                  <a:cubicBezTo>
                    <a:pt x="2201891" y="1526320"/>
                    <a:pt x="2114387" y="1372277"/>
                    <a:pt x="2050502" y="1259801"/>
                  </a:cubicBezTo>
                  <a:cubicBezTo>
                    <a:pt x="2028495" y="1221062"/>
                    <a:pt x="2009484" y="1187597"/>
                    <a:pt x="1998017" y="1163996"/>
                  </a:cubicBezTo>
                  <a:lnTo>
                    <a:pt x="1988240" y="1143852"/>
                  </a:lnTo>
                  <a:cubicBezTo>
                    <a:pt x="1943558" y="1051678"/>
                    <a:pt x="1860423" y="880062"/>
                    <a:pt x="1799862" y="818754"/>
                  </a:cubicBezTo>
                  <a:cubicBezTo>
                    <a:pt x="1738821" y="756968"/>
                    <a:pt x="1688715" y="757106"/>
                    <a:pt x="1605335" y="757189"/>
                  </a:cubicBezTo>
                  <a:lnTo>
                    <a:pt x="1593580" y="757189"/>
                  </a:lnTo>
                  <a:cubicBezTo>
                    <a:pt x="1540987" y="757189"/>
                    <a:pt x="1417344" y="752828"/>
                    <a:pt x="1405018" y="712423"/>
                  </a:cubicBezTo>
                  <a:cubicBezTo>
                    <a:pt x="1396125" y="683310"/>
                    <a:pt x="1398866" y="548425"/>
                    <a:pt x="1398987" y="542697"/>
                  </a:cubicBezTo>
                  <a:cubicBezTo>
                    <a:pt x="1399008" y="541731"/>
                    <a:pt x="1399237" y="540781"/>
                    <a:pt x="1399661" y="539915"/>
                  </a:cubicBezTo>
                  <a:lnTo>
                    <a:pt x="1460385" y="415526"/>
                  </a:lnTo>
                  <a:cubicBezTo>
                    <a:pt x="1461898" y="412485"/>
                    <a:pt x="1465446" y="411052"/>
                    <a:pt x="1468646" y="412193"/>
                  </a:cubicBezTo>
                  <a:cubicBezTo>
                    <a:pt x="1470054" y="412685"/>
                    <a:pt x="1502977" y="424102"/>
                    <a:pt x="1515103" y="395694"/>
                  </a:cubicBezTo>
                  <a:cubicBezTo>
                    <a:pt x="1523570" y="372742"/>
                    <a:pt x="1528271" y="348574"/>
                    <a:pt x="1529024" y="324123"/>
                  </a:cubicBezTo>
                  <a:cubicBezTo>
                    <a:pt x="1515874" y="316488"/>
                    <a:pt x="1468267" y="285801"/>
                    <a:pt x="1374969" y="194886"/>
                  </a:cubicBezTo>
                  <a:cubicBezTo>
                    <a:pt x="1287786" y="109910"/>
                    <a:pt x="1265134" y="48203"/>
                    <a:pt x="1259340" y="24573"/>
                  </a:cubicBezTo>
                  <a:cubicBezTo>
                    <a:pt x="1173823" y="80561"/>
                    <a:pt x="1045089" y="171676"/>
                    <a:pt x="1039783" y="194303"/>
                  </a:cubicBezTo>
                  <a:cubicBezTo>
                    <a:pt x="1032081" y="227105"/>
                    <a:pt x="1045885" y="356755"/>
                    <a:pt x="1060006" y="407749"/>
                  </a:cubicBezTo>
                  <a:cubicBezTo>
                    <a:pt x="1073998" y="458284"/>
                    <a:pt x="1127903" y="549428"/>
                    <a:pt x="1150072" y="566086"/>
                  </a:cubicBezTo>
                  <a:cubicBezTo>
                    <a:pt x="1166983" y="578795"/>
                    <a:pt x="1179717" y="623528"/>
                    <a:pt x="1182250" y="659430"/>
                  </a:cubicBezTo>
                  <a:cubicBezTo>
                    <a:pt x="1183624" y="678899"/>
                    <a:pt x="1183241" y="714256"/>
                    <a:pt x="1165196" y="732300"/>
                  </a:cubicBezTo>
                  <a:cubicBezTo>
                    <a:pt x="1133314" y="764195"/>
                    <a:pt x="1095262" y="767961"/>
                    <a:pt x="1033914" y="745322"/>
                  </a:cubicBezTo>
                  <a:cubicBezTo>
                    <a:pt x="1018239" y="739536"/>
                    <a:pt x="1003127" y="733108"/>
                    <a:pt x="988510" y="726885"/>
                  </a:cubicBezTo>
                  <a:cubicBezTo>
                    <a:pt x="953058" y="711790"/>
                    <a:pt x="919609" y="697590"/>
                    <a:pt x="892151" y="699535"/>
                  </a:cubicBezTo>
                  <a:cubicBezTo>
                    <a:pt x="867778" y="701305"/>
                    <a:pt x="735842" y="733371"/>
                    <a:pt x="629831" y="759138"/>
                  </a:cubicBezTo>
                  <a:cubicBezTo>
                    <a:pt x="561064" y="775854"/>
                    <a:pt x="501677" y="790288"/>
                    <a:pt x="479212" y="794720"/>
                  </a:cubicBezTo>
                  <a:cubicBezTo>
                    <a:pt x="446101" y="801251"/>
                    <a:pt x="418092" y="805941"/>
                    <a:pt x="397632" y="809370"/>
                  </a:cubicBezTo>
                  <a:cubicBezTo>
                    <a:pt x="382532" y="811898"/>
                    <a:pt x="371623" y="813723"/>
                    <a:pt x="366924" y="814922"/>
                  </a:cubicBezTo>
                  <a:cubicBezTo>
                    <a:pt x="360847" y="816480"/>
                    <a:pt x="349821" y="814822"/>
                    <a:pt x="332313" y="812006"/>
                  </a:cubicBezTo>
                  <a:cubicBezTo>
                    <a:pt x="319313" y="809890"/>
                    <a:pt x="297565" y="806379"/>
                    <a:pt x="293016" y="808674"/>
                  </a:cubicBezTo>
                  <a:cubicBezTo>
                    <a:pt x="282045" y="814227"/>
                    <a:pt x="273468" y="805175"/>
                    <a:pt x="260472" y="791471"/>
                  </a:cubicBezTo>
                  <a:cubicBezTo>
                    <a:pt x="251674" y="782190"/>
                    <a:pt x="239644" y="769490"/>
                    <a:pt x="222354" y="755914"/>
                  </a:cubicBezTo>
                  <a:cubicBezTo>
                    <a:pt x="191275" y="731501"/>
                    <a:pt x="166695" y="710244"/>
                    <a:pt x="157043" y="701763"/>
                  </a:cubicBezTo>
                  <a:lnTo>
                    <a:pt x="23607" y="818238"/>
                  </a:lnTo>
                  <a:lnTo>
                    <a:pt x="44389" y="859797"/>
                  </a:lnTo>
                  <a:cubicBezTo>
                    <a:pt x="44922" y="860867"/>
                    <a:pt x="45159" y="862058"/>
                    <a:pt x="45076" y="863250"/>
                  </a:cubicBezTo>
                  <a:cubicBezTo>
                    <a:pt x="45022" y="864041"/>
                    <a:pt x="39802" y="942693"/>
                    <a:pt x="64429" y="983736"/>
                  </a:cubicBezTo>
                  <a:cubicBezTo>
                    <a:pt x="76471" y="1003809"/>
                    <a:pt x="93079" y="1022083"/>
                    <a:pt x="112331" y="1043247"/>
                  </a:cubicBezTo>
                  <a:cubicBezTo>
                    <a:pt x="133846" y="1066920"/>
                    <a:pt x="158226" y="1093749"/>
                    <a:pt x="182782" y="1130264"/>
                  </a:cubicBezTo>
                  <a:cubicBezTo>
                    <a:pt x="188068" y="1138116"/>
                    <a:pt x="193383" y="1146309"/>
                    <a:pt x="198798" y="1154644"/>
                  </a:cubicBezTo>
                  <a:cubicBezTo>
                    <a:pt x="240148" y="1218280"/>
                    <a:pt x="287006" y="1290409"/>
                    <a:pt x="367965" y="1290409"/>
                  </a:cubicBezTo>
                  <a:cubicBezTo>
                    <a:pt x="431547" y="1290409"/>
                    <a:pt x="508862" y="1241598"/>
                    <a:pt x="577071" y="1198527"/>
                  </a:cubicBezTo>
                  <a:cubicBezTo>
                    <a:pt x="608970" y="1178392"/>
                    <a:pt x="639099" y="1159372"/>
                    <a:pt x="665766" y="1146522"/>
                  </a:cubicBezTo>
                  <a:cubicBezTo>
                    <a:pt x="748617" y="1106608"/>
                    <a:pt x="823704" y="1066191"/>
                    <a:pt x="824470" y="1065787"/>
                  </a:cubicBezTo>
                  <a:cubicBezTo>
                    <a:pt x="826699" y="1064575"/>
                    <a:pt x="829427" y="1064737"/>
                    <a:pt x="831497" y="1066203"/>
                  </a:cubicBezTo>
                  <a:cubicBezTo>
                    <a:pt x="833563" y="1067674"/>
                    <a:pt x="834626" y="1070181"/>
                    <a:pt x="834234" y="1072689"/>
                  </a:cubicBezTo>
                  <a:cubicBezTo>
                    <a:pt x="830798" y="1094449"/>
                    <a:pt x="749675" y="1606700"/>
                    <a:pt x="700127" y="1704759"/>
                  </a:cubicBezTo>
                  <a:cubicBezTo>
                    <a:pt x="684136" y="1736392"/>
                    <a:pt x="661905" y="1770574"/>
                    <a:pt x="640407" y="1803668"/>
                  </a:cubicBezTo>
                  <a:cubicBezTo>
                    <a:pt x="596378" y="1871390"/>
                    <a:pt x="550850" y="1941424"/>
                    <a:pt x="566858" y="1979450"/>
                  </a:cubicBezTo>
                  <a:cubicBezTo>
                    <a:pt x="592200" y="2039687"/>
                    <a:pt x="626236" y="2108830"/>
                    <a:pt x="664804" y="2108830"/>
                  </a:cubicBezTo>
                  <a:cubicBezTo>
                    <a:pt x="681883" y="2108830"/>
                    <a:pt x="777321" y="2083312"/>
                    <a:pt x="878346" y="2056299"/>
                  </a:cubicBezTo>
                  <a:cubicBezTo>
                    <a:pt x="1034468" y="2014536"/>
                    <a:pt x="1211429" y="1967216"/>
                    <a:pt x="1263126" y="1967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29">
              <a:extLst>
                <a:ext uri="{FF2B5EF4-FFF2-40B4-BE49-F238E27FC236}">
                  <a16:creationId xmlns:a16="http://schemas.microsoft.com/office/drawing/2014/main" id="{A35B51FE-4FEE-47DB-973F-0054F267FAE4}"/>
                </a:ext>
              </a:extLst>
            </p:cNvPr>
            <p:cNvSpPr/>
            <p:nvPr/>
          </p:nvSpPr>
          <p:spPr>
            <a:xfrm>
              <a:off x="6053572" y="1944013"/>
              <a:ext cx="1307559" cy="920477"/>
            </a:xfrm>
            <a:custGeom>
              <a:avLst/>
              <a:gdLst/>
              <a:ahLst/>
              <a:cxnLst/>
              <a:rect l="l" t="t" r="r" b="b"/>
              <a:pathLst>
                <a:path w="2235144" h="1573465" extrusionOk="0">
                  <a:moveTo>
                    <a:pt x="2238231" y="1002856"/>
                  </a:moveTo>
                  <a:cubicBezTo>
                    <a:pt x="2214542" y="884340"/>
                    <a:pt x="2126435" y="729214"/>
                    <a:pt x="2062099" y="615960"/>
                  </a:cubicBezTo>
                  <a:cubicBezTo>
                    <a:pt x="2040210" y="577417"/>
                    <a:pt x="2021278" y="544131"/>
                    <a:pt x="2010002" y="520917"/>
                  </a:cubicBezTo>
                  <a:lnTo>
                    <a:pt x="2002208" y="504813"/>
                  </a:lnTo>
                  <a:cubicBezTo>
                    <a:pt x="1956805" y="410828"/>
                    <a:pt x="1872325" y="235887"/>
                    <a:pt x="1809348" y="172139"/>
                  </a:cubicBezTo>
                  <a:cubicBezTo>
                    <a:pt x="1744379" y="106362"/>
                    <a:pt x="1688879" y="106458"/>
                    <a:pt x="1605319" y="106595"/>
                  </a:cubicBezTo>
                  <a:lnTo>
                    <a:pt x="1593581" y="106595"/>
                  </a:lnTo>
                  <a:cubicBezTo>
                    <a:pt x="1494860" y="106595"/>
                    <a:pt x="1424226" y="92404"/>
                    <a:pt x="1417966" y="72022"/>
                  </a:cubicBezTo>
                  <a:cubicBezTo>
                    <a:pt x="1414421" y="52748"/>
                    <a:pt x="1412667" y="33187"/>
                    <a:pt x="1412730" y="13589"/>
                  </a:cubicBezTo>
                  <a:cubicBezTo>
                    <a:pt x="1412738" y="11544"/>
                    <a:pt x="1411805" y="9607"/>
                    <a:pt x="1410197" y="8336"/>
                  </a:cubicBezTo>
                  <a:cubicBezTo>
                    <a:pt x="1408589" y="7066"/>
                    <a:pt x="1406490" y="6608"/>
                    <a:pt x="1404499" y="7087"/>
                  </a:cubicBezTo>
                  <a:cubicBezTo>
                    <a:pt x="1329600" y="25165"/>
                    <a:pt x="1251722" y="27185"/>
                    <a:pt x="1175986" y="13018"/>
                  </a:cubicBezTo>
                  <a:cubicBezTo>
                    <a:pt x="1173932" y="12643"/>
                    <a:pt x="1171825" y="13243"/>
                    <a:pt x="1170275" y="14643"/>
                  </a:cubicBezTo>
                  <a:cubicBezTo>
                    <a:pt x="1168730" y="16047"/>
                    <a:pt x="1167934" y="18088"/>
                    <a:pt x="1168117" y="20166"/>
                  </a:cubicBezTo>
                  <a:cubicBezTo>
                    <a:pt x="1170821" y="50920"/>
                    <a:pt x="1166118" y="74871"/>
                    <a:pt x="1155229" y="85864"/>
                  </a:cubicBezTo>
                  <a:cubicBezTo>
                    <a:pt x="1127275" y="113810"/>
                    <a:pt x="1094414" y="116613"/>
                    <a:pt x="1037993" y="95803"/>
                  </a:cubicBezTo>
                  <a:cubicBezTo>
                    <a:pt x="1022635" y="90133"/>
                    <a:pt x="1007676" y="83764"/>
                    <a:pt x="993210" y="77612"/>
                  </a:cubicBezTo>
                  <a:cubicBezTo>
                    <a:pt x="956225" y="61871"/>
                    <a:pt x="921322" y="47017"/>
                    <a:pt x="890665" y="49233"/>
                  </a:cubicBezTo>
                  <a:cubicBezTo>
                    <a:pt x="865172" y="51078"/>
                    <a:pt x="738163" y="81948"/>
                    <a:pt x="626104" y="109190"/>
                  </a:cubicBezTo>
                  <a:cubicBezTo>
                    <a:pt x="557516" y="125852"/>
                    <a:pt x="498274" y="140256"/>
                    <a:pt x="476110" y="144626"/>
                  </a:cubicBezTo>
                  <a:cubicBezTo>
                    <a:pt x="443203" y="151124"/>
                    <a:pt x="415294" y="155798"/>
                    <a:pt x="394909" y="159205"/>
                  </a:cubicBezTo>
                  <a:cubicBezTo>
                    <a:pt x="378909" y="161883"/>
                    <a:pt x="368341" y="163654"/>
                    <a:pt x="363093" y="164991"/>
                  </a:cubicBezTo>
                  <a:cubicBezTo>
                    <a:pt x="359423" y="165928"/>
                    <a:pt x="344665" y="163558"/>
                    <a:pt x="333935" y="161817"/>
                  </a:cubicBezTo>
                  <a:cubicBezTo>
                    <a:pt x="309646" y="157876"/>
                    <a:pt x="294338" y="155768"/>
                    <a:pt x="286486" y="159763"/>
                  </a:cubicBezTo>
                  <a:cubicBezTo>
                    <a:pt x="284403" y="160834"/>
                    <a:pt x="276206" y="152211"/>
                    <a:pt x="269645" y="145292"/>
                  </a:cubicBezTo>
                  <a:cubicBezTo>
                    <a:pt x="260569" y="135712"/>
                    <a:pt x="248135" y="122599"/>
                    <a:pt x="230073" y="108424"/>
                  </a:cubicBezTo>
                  <a:cubicBezTo>
                    <a:pt x="190297" y="77183"/>
                    <a:pt x="161302" y="51174"/>
                    <a:pt x="161010" y="50911"/>
                  </a:cubicBezTo>
                  <a:cubicBezTo>
                    <a:pt x="158498" y="48654"/>
                    <a:pt x="154699" y="48629"/>
                    <a:pt x="152158" y="50853"/>
                  </a:cubicBezTo>
                  <a:lnTo>
                    <a:pt x="10950" y="174309"/>
                  </a:lnTo>
                  <a:cubicBezTo>
                    <a:pt x="8659" y="176308"/>
                    <a:pt x="8009" y="179603"/>
                    <a:pt x="9371" y="182319"/>
                  </a:cubicBezTo>
                  <a:lnTo>
                    <a:pt x="31660" y="226889"/>
                  </a:lnTo>
                  <a:cubicBezTo>
                    <a:pt x="30935" y="239665"/>
                    <a:pt x="28094" y="311840"/>
                    <a:pt x="52996" y="353332"/>
                  </a:cubicBezTo>
                  <a:cubicBezTo>
                    <a:pt x="65717" y="374534"/>
                    <a:pt x="82741" y="393262"/>
                    <a:pt x="102448" y="414951"/>
                  </a:cubicBezTo>
                  <a:cubicBezTo>
                    <a:pt x="123654" y="438278"/>
                    <a:pt x="147689" y="464733"/>
                    <a:pt x="171694" y="500435"/>
                  </a:cubicBezTo>
                  <a:cubicBezTo>
                    <a:pt x="176943" y="508233"/>
                    <a:pt x="182220" y="516368"/>
                    <a:pt x="187602" y="524645"/>
                  </a:cubicBezTo>
                  <a:cubicBezTo>
                    <a:pt x="230798" y="591129"/>
                    <a:pt x="279759" y="666487"/>
                    <a:pt x="367967" y="666487"/>
                  </a:cubicBezTo>
                  <a:cubicBezTo>
                    <a:pt x="435414" y="666487"/>
                    <a:pt x="514457" y="616576"/>
                    <a:pt x="584199" y="572543"/>
                  </a:cubicBezTo>
                  <a:cubicBezTo>
                    <a:pt x="615770" y="552616"/>
                    <a:pt x="645590" y="533804"/>
                    <a:pt x="671562" y="521279"/>
                  </a:cubicBezTo>
                  <a:cubicBezTo>
                    <a:pt x="735293" y="490588"/>
                    <a:pt x="794443" y="459580"/>
                    <a:pt x="818915" y="446596"/>
                  </a:cubicBezTo>
                  <a:cubicBezTo>
                    <a:pt x="805585" y="529393"/>
                    <a:pt x="732473" y="973889"/>
                    <a:pt x="688203" y="1061468"/>
                  </a:cubicBezTo>
                  <a:cubicBezTo>
                    <a:pt x="672545" y="1092459"/>
                    <a:pt x="650509" y="1126345"/>
                    <a:pt x="629207" y="1159127"/>
                  </a:cubicBezTo>
                  <a:cubicBezTo>
                    <a:pt x="581171" y="1233014"/>
                    <a:pt x="535805" y="1302806"/>
                    <a:pt x="554541" y="1347347"/>
                  </a:cubicBezTo>
                  <a:cubicBezTo>
                    <a:pt x="583158" y="1415365"/>
                    <a:pt x="618635" y="1484899"/>
                    <a:pt x="664797" y="1484899"/>
                  </a:cubicBezTo>
                  <a:cubicBezTo>
                    <a:pt x="682708" y="1484899"/>
                    <a:pt x="758936" y="1464763"/>
                    <a:pt x="881788" y="1431910"/>
                  </a:cubicBezTo>
                  <a:cubicBezTo>
                    <a:pt x="1029420" y="1392447"/>
                    <a:pt x="1213175" y="1343319"/>
                    <a:pt x="1263115" y="1343319"/>
                  </a:cubicBezTo>
                  <a:cubicBezTo>
                    <a:pt x="1346286" y="1343319"/>
                    <a:pt x="1719261" y="1503064"/>
                    <a:pt x="1776299" y="1531144"/>
                  </a:cubicBezTo>
                  <a:cubicBezTo>
                    <a:pt x="1775120" y="1540724"/>
                    <a:pt x="1773983" y="1561056"/>
                    <a:pt x="1783380" y="1572382"/>
                  </a:cubicBezTo>
                  <a:cubicBezTo>
                    <a:pt x="1787712" y="1577609"/>
                    <a:pt x="1793794" y="1580367"/>
                    <a:pt x="1800975" y="1580367"/>
                  </a:cubicBezTo>
                  <a:cubicBezTo>
                    <a:pt x="1829917" y="1580367"/>
                    <a:pt x="1873058" y="1541316"/>
                    <a:pt x="1891161" y="1483191"/>
                  </a:cubicBezTo>
                  <a:cubicBezTo>
                    <a:pt x="1901088" y="1451325"/>
                    <a:pt x="1881881" y="1393525"/>
                    <a:pt x="1859646" y="1326570"/>
                  </a:cubicBezTo>
                  <a:cubicBezTo>
                    <a:pt x="1841692" y="1272523"/>
                    <a:pt x="1823127" y="1216639"/>
                    <a:pt x="1819241" y="1171236"/>
                  </a:cubicBezTo>
                  <a:cubicBezTo>
                    <a:pt x="1812855" y="1096728"/>
                    <a:pt x="1785784" y="883769"/>
                    <a:pt x="1772171" y="778104"/>
                  </a:cubicBezTo>
                  <a:cubicBezTo>
                    <a:pt x="1809002" y="880574"/>
                    <a:pt x="1882972" y="1087002"/>
                    <a:pt x="1895802" y="1127632"/>
                  </a:cubicBezTo>
                  <a:cubicBezTo>
                    <a:pt x="1913063" y="1182353"/>
                    <a:pt x="1998480" y="1257473"/>
                    <a:pt x="2076707" y="1245014"/>
                  </a:cubicBezTo>
                  <a:cubicBezTo>
                    <a:pt x="2097356" y="1241736"/>
                    <a:pt x="2168131" y="1226153"/>
                    <a:pt x="2211956" y="1163188"/>
                  </a:cubicBezTo>
                  <a:cubicBezTo>
                    <a:pt x="2242018" y="1119980"/>
                    <a:pt x="2250861" y="1066046"/>
                    <a:pt x="2238231" y="10028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29">
              <a:extLst>
                <a:ext uri="{FF2B5EF4-FFF2-40B4-BE49-F238E27FC236}">
                  <a16:creationId xmlns:a16="http://schemas.microsoft.com/office/drawing/2014/main" id="{9338DD12-DEEF-4589-EECB-3F5A44949410}"/>
                </a:ext>
              </a:extLst>
            </p:cNvPr>
            <p:cNvSpPr/>
            <p:nvPr/>
          </p:nvSpPr>
          <p:spPr>
            <a:xfrm>
              <a:off x="6718405" y="1893037"/>
              <a:ext cx="111535" cy="58146"/>
            </a:xfrm>
            <a:custGeom>
              <a:avLst/>
              <a:gdLst/>
              <a:ahLst/>
              <a:cxnLst/>
              <a:rect l="l" t="t" r="r" b="b"/>
              <a:pathLst>
                <a:path w="190723" h="99429" extrusionOk="0">
                  <a:moveTo>
                    <a:pt x="8664" y="21313"/>
                  </a:moveTo>
                  <a:cubicBezTo>
                    <a:pt x="8664" y="21313"/>
                    <a:pt x="62986" y="75369"/>
                    <a:pt x="118507" y="50276"/>
                  </a:cubicBezTo>
                  <a:cubicBezTo>
                    <a:pt x="146212" y="37255"/>
                    <a:pt x="173212" y="22776"/>
                    <a:pt x="199388" y="6901"/>
                  </a:cubicBezTo>
                  <a:cubicBezTo>
                    <a:pt x="199388" y="6901"/>
                    <a:pt x="139060" y="106330"/>
                    <a:pt x="37893" y="1063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>
              <a:extLst>
                <a:ext uri="{FF2B5EF4-FFF2-40B4-BE49-F238E27FC236}">
                  <a16:creationId xmlns:a16="http://schemas.microsoft.com/office/drawing/2014/main" id="{4E305DE3-449F-BA45-9A71-BE3D2E2CD783}"/>
                </a:ext>
              </a:extLst>
            </p:cNvPr>
            <p:cNvSpPr/>
            <p:nvPr/>
          </p:nvSpPr>
          <p:spPr>
            <a:xfrm>
              <a:off x="6637007" y="1688591"/>
              <a:ext cx="237139" cy="59917"/>
            </a:xfrm>
            <a:custGeom>
              <a:avLst/>
              <a:gdLst/>
              <a:ahLst/>
              <a:cxnLst/>
              <a:rect l="l" t="t" r="r" b="b"/>
              <a:pathLst>
                <a:path w="405505" h="102457" extrusionOk="0">
                  <a:moveTo>
                    <a:pt x="406849" y="11983"/>
                  </a:moveTo>
                  <a:cubicBezTo>
                    <a:pt x="402592" y="8321"/>
                    <a:pt x="397144" y="6534"/>
                    <a:pt x="392112" y="6964"/>
                  </a:cubicBezTo>
                  <a:lnTo>
                    <a:pt x="240418" y="6964"/>
                  </a:lnTo>
                  <a:cubicBezTo>
                    <a:pt x="238890" y="6859"/>
                    <a:pt x="237353" y="6926"/>
                    <a:pt x="235836" y="7159"/>
                  </a:cubicBezTo>
                  <a:cubicBezTo>
                    <a:pt x="233879" y="7484"/>
                    <a:pt x="231975" y="8088"/>
                    <a:pt x="230184" y="8950"/>
                  </a:cubicBezTo>
                  <a:lnTo>
                    <a:pt x="174575" y="8950"/>
                  </a:lnTo>
                  <a:cubicBezTo>
                    <a:pt x="171809" y="7542"/>
                    <a:pt x="168731" y="6851"/>
                    <a:pt x="165628" y="6947"/>
                  </a:cubicBezTo>
                  <a:lnTo>
                    <a:pt x="29309" y="6947"/>
                  </a:lnTo>
                  <a:cubicBezTo>
                    <a:pt x="27484" y="6864"/>
                    <a:pt x="25660" y="7055"/>
                    <a:pt x="23894" y="7522"/>
                  </a:cubicBezTo>
                  <a:cubicBezTo>
                    <a:pt x="18729" y="8784"/>
                    <a:pt x="14288" y="12058"/>
                    <a:pt x="11556" y="16619"/>
                  </a:cubicBezTo>
                  <a:cubicBezTo>
                    <a:pt x="8832" y="21072"/>
                    <a:pt x="7990" y="26425"/>
                    <a:pt x="9211" y="31498"/>
                  </a:cubicBezTo>
                  <a:lnTo>
                    <a:pt x="21707" y="92697"/>
                  </a:lnTo>
                  <a:cubicBezTo>
                    <a:pt x="23311" y="102282"/>
                    <a:pt x="31604" y="109305"/>
                    <a:pt x="41322" y="109309"/>
                  </a:cubicBezTo>
                  <a:lnTo>
                    <a:pt x="154543" y="109309"/>
                  </a:lnTo>
                  <a:cubicBezTo>
                    <a:pt x="164307" y="109063"/>
                    <a:pt x="172588" y="102061"/>
                    <a:pt x="174458" y="92476"/>
                  </a:cubicBezTo>
                  <a:lnTo>
                    <a:pt x="181648" y="52584"/>
                  </a:lnTo>
                  <a:lnTo>
                    <a:pt x="222794" y="52584"/>
                  </a:lnTo>
                  <a:lnTo>
                    <a:pt x="231671" y="93363"/>
                  </a:lnTo>
                  <a:cubicBezTo>
                    <a:pt x="234379" y="103019"/>
                    <a:pt x="243309" y="109592"/>
                    <a:pt x="253331" y="109309"/>
                  </a:cubicBezTo>
                  <a:lnTo>
                    <a:pt x="378799" y="109309"/>
                  </a:lnTo>
                  <a:cubicBezTo>
                    <a:pt x="379320" y="109346"/>
                    <a:pt x="379836" y="109359"/>
                    <a:pt x="380357" y="109359"/>
                  </a:cubicBezTo>
                  <a:cubicBezTo>
                    <a:pt x="390258" y="109359"/>
                    <a:pt x="398952" y="102673"/>
                    <a:pt x="401480" y="92614"/>
                  </a:cubicBezTo>
                  <a:lnTo>
                    <a:pt x="413951" y="30857"/>
                  </a:lnTo>
                  <a:cubicBezTo>
                    <a:pt x="414172" y="29340"/>
                    <a:pt x="414226" y="27803"/>
                    <a:pt x="414110" y="26275"/>
                  </a:cubicBezTo>
                  <a:cubicBezTo>
                    <a:pt x="413693" y="20735"/>
                    <a:pt x="411077" y="15586"/>
                    <a:pt x="406849" y="11983"/>
                  </a:cubicBezTo>
                  <a:close/>
                  <a:moveTo>
                    <a:pt x="161333" y="90044"/>
                  </a:moveTo>
                  <a:cubicBezTo>
                    <a:pt x="160667" y="93413"/>
                    <a:pt x="157763" y="95879"/>
                    <a:pt x="154331" y="95988"/>
                  </a:cubicBezTo>
                  <a:lnTo>
                    <a:pt x="41526" y="95988"/>
                  </a:lnTo>
                  <a:cubicBezTo>
                    <a:pt x="38152" y="96067"/>
                    <a:pt x="35420" y="93705"/>
                    <a:pt x="34816" y="90243"/>
                  </a:cubicBezTo>
                  <a:lnTo>
                    <a:pt x="22211" y="28595"/>
                  </a:lnTo>
                  <a:cubicBezTo>
                    <a:pt x="21782" y="26879"/>
                    <a:pt x="22057" y="25062"/>
                    <a:pt x="22973" y="23550"/>
                  </a:cubicBezTo>
                  <a:cubicBezTo>
                    <a:pt x="23886" y="22026"/>
                    <a:pt x="25373" y="20930"/>
                    <a:pt x="27097" y="20505"/>
                  </a:cubicBezTo>
                  <a:cubicBezTo>
                    <a:pt x="27643" y="20376"/>
                    <a:pt x="28201" y="20314"/>
                    <a:pt x="28763" y="20318"/>
                  </a:cubicBezTo>
                  <a:lnTo>
                    <a:pt x="29067" y="20318"/>
                  </a:lnTo>
                  <a:lnTo>
                    <a:pt x="165765" y="20318"/>
                  </a:lnTo>
                  <a:cubicBezTo>
                    <a:pt x="166465" y="20293"/>
                    <a:pt x="167161" y="20397"/>
                    <a:pt x="167819" y="20630"/>
                  </a:cubicBezTo>
                  <a:cubicBezTo>
                    <a:pt x="168514" y="21222"/>
                    <a:pt x="169327" y="21663"/>
                    <a:pt x="170206" y="21926"/>
                  </a:cubicBezTo>
                  <a:cubicBezTo>
                    <a:pt x="170310" y="22017"/>
                    <a:pt x="170435" y="22055"/>
                    <a:pt x="170539" y="22155"/>
                  </a:cubicBezTo>
                  <a:cubicBezTo>
                    <a:pt x="171826" y="23367"/>
                    <a:pt x="172576" y="25046"/>
                    <a:pt x="172621" y="26812"/>
                  </a:cubicBezTo>
                  <a:cubicBezTo>
                    <a:pt x="172630" y="27462"/>
                    <a:pt x="172555" y="28107"/>
                    <a:pt x="172397" y="28736"/>
                  </a:cubicBezTo>
                  <a:close/>
                  <a:moveTo>
                    <a:pt x="184051" y="39263"/>
                  </a:moveTo>
                  <a:lnTo>
                    <a:pt x="185472" y="31386"/>
                  </a:lnTo>
                  <a:cubicBezTo>
                    <a:pt x="185838" y="29782"/>
                    <a:pt x="186001" y="28137"/>
                    <a:pt x="185963" y="26491"/>
                  </a:cubicBezTo>
                  <a:cubicBezTo>
                    <a:pt x="185918" y="25087"/>
                    <a:pt x="185726" y="23692"/>
                    <a:pt x="185397" y="22326"/>
                  </a:cubicBezTo>
                  <a:lnTo>
                    <a:pt x="218762" y="22326"/>
                  </a:lnTo>
                  <a:cubicBezTo>
                    <a:pt x="217921" y="25350"/>
                    <a:pt x="217733" y="28520"/>
                    <a:pt x="218221" y="31619"/>
                  </a:cubicBezTo>
                  <a:lnTo>
                    <a:pt x="219887" y="39275"/>
                  </a:lnTo>
                  <a:close/>
                  <a:moveTo>
                    <a:pt x="388442" y="89685"/>
                  </a:moveTo>
                  <a:cubicBezTo>
                    <a:pt x="387484" y="93705"/>
                    <a:pt x="383710" y="96404"/>
                    <a:pt x="379595" y="96013"/>
                  </a:cubicBezTo>
                  <a:cubicBezTo>
                    <a:pt x="379407" y="95996"/>
                    <a:pt x="379220" y="95988"/>
                    <a:pt x="379032" y="95988"/>
                  </a:cubicBezTo>
                  <a:lnTo>
                    <a:pt x="253052" y="95988"/>
                  </a:lnTo>
                  <a:cubicBezTo>
                    <a:pt x="249133" y="95813"/>
                    <a:pt x="245588" y="93576"/>
                    <a:pt x="244613" y="90156"/>
                  </a:cubicBezTo>
                  <a:lnTo>
                    <a:pt x="231342" y="29178"/>
                  </a:lnTo>
                  <a:cubicBezTo>
                    <a:pt x="231025" y="27149"/>
                    <a:pt x="231538" y="25079"/>
                    <a:pt x="232762" y="23430"/>
                  </a:cubicBezTo>
                  <a:cubicBezTo>
                    <a:pt x="233125" y="23013"/>
                    <a:pt x="233533" y="22638"/>
                    <a:pt x="233979" y="22309"/>
                  </a:cubicBezTo>
                  <a:lnTo>
                    <a:pt x="239290" y="22309"/>
                  </a:lnTo>
                  <a:cubicBezTo>
                    <a:pt x="241081" y="22309"/>
                    <a:pt x="242793" y="21588"/>
                    <a:pt x="244042" y="20306"/>
                  </a:cubicBezTo>
                  <a:lnTo>
                    <a:pt x="392620" y="20306"/>
                  </a:lnTo>
                  <a:cubicBezTo>
                    <a:pt x="394628" y="20156"/>
                    <a:pt x="396615" y="20810"/>
                    <a:pt x="398148" y="22117"/>
                  </a:cubicBezTo>
                  <a:cubicBezTo>
                    <a:pt x="399685" y="23430"/>
                    <a:pt x="400630" y="25300"/>
                    <a:pt x="400780" y="27312"/>
                  </a:cubicBezTo>
                  <a:cubicBezTo>
                    <a:pt x="400809" y="27745"/>
                    <a:pt x="400809" y="28174"/>
                    <a:pt x="400780" y="286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>
              <a:extLst>
                <a:ext uri="{FF2B5EF4-FFF2-40B4-BE49-F238E27FC236}">
                  <a16:creationId xmlns:a16="http://schemas.microsoft.com/office/drawing/2014/main" id="{8DA56B6A-168F-7E30-3E26-2A0EEF02CCA9}"/>
                </a:ext>
              </a:extLst>
            </p:cNvPr>
            <p:cNvSpPr/>
            <p:nvPr/>
          </p:nvSpPr>
          <p:spPr>
            <a:xfrm>
              <a:off x="6684841" y="1661923"/>
              <a:ext cx="144564" cy="162656"/>
            </a:xfrm>
            <a:custGeom>
              <a:avLst/>
              <a:gdLst/>
              <a:ahLst/>
              <a:cxnLst/>
              <a:rect l="l" t="t" r="r" b="b"/>
              <a:pathLst>
                <a:path w="247202" h="278139" extrusionOk="0">
                  <a:moveTo>
                    <a:pt x="112037" y="224812"/>
                  </a:moveTo>
                  <a:cubicBezTo>
                    <a:pt x="108926" y="224812"/>
                    <a:pt x="105822" y="224583"/>
                    <a:pt x="102744" y="224133"/>
                  </a:cubicBezTo>
                  <a:cubicBezTo>
                    <a:pt x="86915" y="221534"/>
                    <a:pt x="71378" y="206797"/>
                    <a:pt x="68741" y="191951"/>
                  </a:cubicBezTo>
                  <a:cubicBezTo>
                    <a:pt x="66979" y="182046"/>
                    <a:pt x="71132" y="173444"/>
                    <a:pt x="80138" y="168349"/>
                  </a:cubicBezTo>
                  <a:cubicBezTo>
                    <a:pt x="91993" y="159765"/>
                    <a:pt x="101382" y="146756"/>
                    <a:pt x="106018" y="132110"/>
                  </a:cubicBezTo>
                  <a:cubicBezTo>
                    <a:pt x="107122" y="128599"/>
                    <a:pt x="110862" y="126645"/>
                    <a:pt x="114374" y="127749"/>
                  </a:cubicBezTo>
                  <a:cubicBezTo>
                    <a:pt x="114378" y="127749"/>
                    <a:pt x="114386" y="127753"/>
                    <a:pt x="114391" y="127753"/>
                  </a:cubicBezTo>
                  <a:cubicBezTo>
                    <a:pt x="117902" y="128853"/>
                    <a:pt x="119860" y="132593"/>
                    <a:pt x="118760" y="136105"/>
                  </a:cubicBezTo>
                  <a:cubicBezTo>
                    <a:pt x="118756" y="136113"/>
                    <a:pt x="118756" y="136117"/>
                    <a:pt x="118752" y="136126"/>
                  </a:cubicBezTo>
                  <a:cubicBezTo>
                    <a:pt x="113191" y="153600"/>
                    <a:pt x="102169" y="168833"/>
                    <a:pt x="87303" y="179571"/>
                  </a:cubicBezTo>
                  <a:cubicBezTo>
                    <a:pt x="82637" y="182254"/>
                    <a:pt x="81104" y="185324"/>
                    <a:pt x="81888" y="189614"/>
                  </a:cubicBezTo>
                  <a:cubicBezTo>
                    <a:pt x="83554" y="198911"/>
                    <a:pt x="94675" y="209279"/>
                    <a:pt x="104798" y="210950"/>
                  </a:cubicBezTo>
                  <a:cubicBezTo>
                    <a:pt x="115228" y="212478"/>
                    <a:pt x="125875" y="210654"/>
                    <a:pt x="135205" y="205747"/>
                  </a:cubicBezTo>
                  <a:cubicBezTo>
                    <a:pt x="138463" y="204035"/>
                    <a:pt x="142495" y="205293"/>
                    <a:pt x="144203" y="208550"/>
                  </a:cubicBezTo>
                  <a:cubicBezTo>
                    <a:pt x="144207" y="208554"/>
                    <a:pt x="144207" y="208559"/>
                    <a:pt x="144211" y="208563"/>
                  </a:cubicBezTo>
                  <a:cubicBezTo>
                    <a:pt x="145923" y="211820"/>
                    <a:pt x="144665" y="215852"/>
                    <a:pt x="141408" y="217560"/>
                  </a:cubicBezTo>
                  <a:cubicBezTo>
                    <a:pt x="141404" y="217564"/>
                    <a:pt x="141399" y="217564"/>
                    <a:pt x="141395" y="217568"/>
                  </a:cubicBezTo>
                  <a:cubicBezTo>
                    <a:pt x="132340" y="222330"/>
                    <a:pt x="122267" y="224812"/>
                    <a:pt x="112037" y="224812"/>
                  </a:cubicBezTo>
                  <a:close/>
                  <a:moveTo>
                    <a:pt x="208971" y="251275"/>
                  </a:moveTo>
                  <a:cubicBezTo>
                    <a:pt x="211762" y="248872"/>
                    <a:pt x="212075" y="244665"/>
                    <a:pt x="209671" y="241878"/>
                  </a:cubicBezTo>
                  <a:cubicBezTo>
                    <a:pt x="209667" y="241874"/>
                    <a:pt x="209667" y="241870"/>
                    <a:pt x="209663" y="241866"/>
                  </a:cubicBezTo>
                  <a:cubicBezTo>
                    <a:pt x="207259" y="239075"/>
                    <a:pt x="203052" y="238762"/>
                    <a:pt x="200266" y="241166"/>
                  </a:cubicBezTo>
                  <a:cubicBezTo>
                    <a:pt x="200261" y="241170"/>
                    <a:pt x="200257" y="241170"/>
                    <a:pt x="200253" y="241174"/>
                  </a:cubicBezTo>
                  <a:cubicBezTo>
                    <a:pt x="146852" y="287290"/>
                    <a:pt x="102519" y="267725"/>
                    <a:pt x="100653" y="266867"/>
                  </a:cubicBezTo>
                  <a:lnTo>
                    <a:pt x="100653" y="266867"/>
                  </a:lnTo>
                  <a:cubicBezTo>
                    <a:pt x="97321" y="265309"/>
                    <a:pt x="93359" y="266746"/>
                    <a:pt x="91797" y="270078"/>
                  </a:cubicBezTo>
                  <a:cubicBezTo>
                    <a:pt x="90227" y="273406"/>
                    <a:pt x="91651" y="277380"/>
                    <a:pt x="94980" y="278951"/>
                  </a:cubicBezTo>
                  <a:cubicBezTo>
                    <a:pt x="94984" y="278955"/>
                    <a:pt x="94992" y="278955"/>
                    <a:pt x="94996" y="278959"/>
                  </a:cubicBezTo>
                  <a:cubicBezTo>
                    <a:pt x="96033" y="279442"/>
                    <a:pt x="108384" y="285041"/>
                    <a:pt x="127587" y="285041"/>
                  </a:cubicBezTo>
                  <a:cubicBezTo>
                    <a:pt x="148506" y="285041"/>
                    <a:pt x="177560" y="278392"/>
                    <a:pt x="208971" y="251275"/>
                  </a:cubicBezTo>
                  <a:close/>
                  <a:moveTo>
                    <a:pt x="49788" y="79396"/>
                  </a:moveTo>
                  <a:cubicBezTo>
                    <a:pt x="41912" y="79396"/>
                    <a:pt x="35626" y="92876"/>
                    <a:pt x="35626" y="107825"/>
                  </a:cubicBezTo>
                  <a:cubicBezTo>
                    <a:pt x="35626" y="122775"/>
                    <a:pt x="41899" y="136117"/>
                    <a:pt x="49788" y="136117"/>
                  </a:cubicBezTo>
                  <a:cubicBezTo>
                    <a:pt x="57678" y="136117"/>
                    <a:pt x="63951" y="123437"/>
                    <a:pt x="63951" y="107825"/>
                  </a:cubicBezTo>
                  <a:cubicBezTo>
                    <a:pt x="63934" y="92076"/>
                    <a:pt x="57661" y="79396"/>
                    <a:pt x="49788" y="79396"/>
                  </a:cubicBezTo>
                  <a:close/>
                  <a:moveTo>
                    <a:pt x="205677" y="79396"/>
                  </a:moveTo>
                  <a:cubicBezTo>
                    <a:pt x="197937" y="79396"/>
                    <a:pt x="191514" y="92876"/>
                    <a:pt x="191514" y="107825"/>
                  </a:cubicBezTo>
                  <a:cubicBezTo>
                    <a:pt x="191514" y="122775"/>
                    <a:pt x="197787" y="136117"/>
                    <a:pt x="205677" y="136117"/>
                  </a:cubicBezTo>
                  <a:cubicBezTo>
                    <a:pt x="213566" y="136117"/>
                    <a:pt x="219839" y="123437"/>
                    <a:pt x="219839" y="107825"/>
                  </a:cubicBezTo>
                  <a:cubicBezTo>
                    <a:pt x="219822" y="92076"/>
                    <a:pt x="213420" y="79396"/>
                    <a:pt x="205677" y="79396"/>
                  </a:cubicBezTo>
                  <a:close/>
                  <a:moveTo>
                    <a:pt x="20926" y="46622"/>
                  </a:moveTo>
                  <a:cubicBezTo>
                    <a:pt x="27503" y="36579"/>
                    <a:pt x="37825" y="29586"/>
                    <a:pt x="49593" y="27199"/>
                  </a:cubicBezTo>
                  <a:cubicBezTo>
                    <a:pt x="61456" y="24787"/>
                    <a:pt x="73511" y="27082"/>
                    <a:pt x="84366" y="34259"/>
                  </a:cubicBezTo>
                  <a:cubicBezTo>
                    <a:pt x="87378" y="36384"/>
                    <a:pt x="91539" y="35671"/>
                    <a:pt x="93676" y="32668"/>
                  </a:cubicBezTo>
                  <a:cubicBezTo>
                    <a:pt x="95809" y="29669"/>
                    <a:pt x="95105" y="25508"/>
                    <a:pt x="92101" y="23375"/>
                  </a:cubicBezTo>
                  <a:cubicBezTo>
                    <a:pt x="92097" y="23371"/>
                    <a:pt x="92089" y="23367"/>
                    <a:pt x="92085" y="23362"/>
                  </a:cubicBezTo>
                  <a:lnTo>
                    <a:pt x="90943" y="22592"/>
                  </a:lnTo>
                  <a:cubicBezTo>
                    <a:pt x="77980" y="14007"/>
                    <a:pt x="62118" y="10962"/>
                    <a:pt x="46898" y="14132"/>
                  </a:cubicBezTo>
                  <a:cubicBezTo>
                    <a:pt x="31656" y="17223"/>
                    <a:pt x="18289" y="26278"/>
                    <a:pt x="9767" y="39287"/>
                  </a:cubicBezTo>
                  <a:cubicBezTo>
                    <a:pt x="7738" y="42361"/>
                    <a:pt x="8588" y="46493"/>
                    <a:pt x="11662" y="48522"/>
                  </a:cubicBezTo>
                  <a:cubicBezTo>
                    <a:pt x="11666" y="48522"/>
                    <a:pt x="11666" y="48522"/>
                    <a:pt x="11670" y="48526"/>
                  </a:cubicBezTo>
                  <a:cubicBezTo>
                    <a:pt x="12758" y="49242"/>
                    <a:pt x="14032" y="49630"/>
                    <a:pt x="15336" y="49630"/>
                  </a:cubicBezTo>
                  <a:cubicBezTo>
                    <a:pt x="17590" y="49634"/>
                    <a:pt x="19689" y="48505"/>
                    <a:pt x="20926" y="46622"/>
                  </a:cubicBezTo>
                  <a:close/>
                  <a:moveTo>
                    <a:pt x="254500" y="36984"/>
                  </a:moveTo>
                  <a:cubicBezTo>
                    <a:pt x="256733" y="34055"/>
                    <a:pt x="256170" y="29873"/>
                    <a:pt x="253242" y="27640"/>
                  </a:cubicBezTo>
                  <a:cubicBezTo>
                    <a:pt x="253238" y="27640"/>
                    <a:pt x="253234" y="27636"/>
                    <a:pt x="253229" y="27632"/>
                  </a:cubicBezTo>
                  <a:cubicBezTo>
                    <a:pt x="195001" y="-16680"/>
                    <a:pt x="154704" y="23766"/>
                    <a:pt x="154300" y="24171"/>
                  </a:cubicBezTo>
                  <a:cubicBezTo>
                    <a:pt x="151755" y="26811"/>
                    <a:pt x="151817" y="31014"/>
                    <a:pt x="154446" y="33572"/>
                  </a:cubicBezTo>
                  <a:cubicBezTo>
                    <a:pt x="157087" y="36125"/>
                    <a:pt x="161289" y="36084"/>
                    <a:pt x="163876" y="33476"/>
                  </a:cubicBezTo>
                  <a:cubicBezTo>
                    <a:pt x="165192" y="32147"/>
                    <a:pt x="196608" y="1315"/>
                    <a:pt x="245148" y="38254"/>
                  </a:cubicBezTo>
                  <a:cubicBezTo>
                    <a:pt x="246306" y="39137"/>
                    <a:pt x="247723" y="39616"/>
                    <a:pt x="249181" y="39616"/>
                  </a:cubicBezTo>
                  <a:cubicBezTo>
                    <a:pt x="251267" y="39620"/>
                    <a:pt x="253238" y="38650"/>
                    <a:pt x="254500" y="369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9">
              <a:extLst>
                <a:ext uri="{FF2B5EF4-FFF2-40B4-BE49-F238E27FC236}">
                  <a16:creationId xmlns:a16="http://schemas.microsoft.com/office/drawing/2014/main" id="{84EA413F-4ABC-7054-F0D3-819AE4BAF15D}"/>
                </a:ext>
              </a:extLst>
            </p:cNvPr>
            <p:cNvSpPr/>
            <p:nvPr/>
          </p:nvSpPr>
          <p:spPr>
            <a:xfrm>
              <a:off x="6227395" y="2041960"/>
              <a:ext cx="1079057" cy="676399"/>
            </a:xfrm>
            <a:custGeom>
              <a:avLst/>
              <a:gdLst/>
              <a:ahLst/>
              <a:cxnLst/>
              <a:rect l="l" t="t" r="r" b="b"/>
              <a:pathLst>
                <a:path w="1845173" h="1156633" extrusionOk="0">
                  <a:moveTo>
                    <a:pt x="1450760" y="511682"/>
                  </a:moveTo>
                  <a:cubicBezTo>
                    <a:pt x="1447652" y="511683"/>
                    <a:pt x="1444955" y="509534"/>
                    <a:pt x="1444262" y="506504"/>
                  </a:cubicBezTo>
                  <a:lnTo>
                    <a:pt x="1373657" y="199131"/>
                  </a:lnTo>
                  <a:cubicBezTo>
                    <a:pt x="1372830" y="195544"/>
                    <a:pt x="1375066" y="191966"/>
                    <a:pt x="1378653" y="191137"/>
                  </a:cubicBezTo>
                  <a:cubicBezTo>
                    <a:pt x="1378654" y="191137"/>
                    <a:pt x="1378655" y="191137"/>
                    <a:pt x="1378656" y="191137"/>
                  </a:cubicBezTo>
                  <a:cubicBezTo>
                    <a:pt x="1382242" y="190308"/>
                    <a:pt x="1385822" y="192541"/>
                    <a:pt x="1386652" y="196128"/>
                  </a:cubicBezTo>
                  <a:cubicBezTo>
                    <a:pt x="1386652" y="196132"/>
                    <a:pt x="1386653" y="196132"/>
                    <a:pt x="1386654" y="196136"/>
                  </a:cubicBezTo>
                  <a:lnTo>
                    <a:pt x="1457275" y="503526"/>
                  </a:lnTo>
                  <a:cubicBezTo>
                    <a:pt x="1458105" y="507112"/>
                    <a:pt x="1455871" y="510692"/>
                    <a:pt x="1452285" y="511521"/>
                  </a:cubicBezTo>
                  <a:cubicBezTo>
                    <a:pt x="1452282" y="511522"/>
                    <a:pt x="1452279" y="511523"/>
                    <a:pt x="1452276" y="511523"/>
                  </a:cubicBezTo>
                  <a:cubicBezTo>
                    <a:pt x="1451778" y="511634"/>
                    <a:pt x="1451270" y="511688"/>
                    <a:pt x="1450760" y="511682"/>
                  </a:cubicBezTo>
                  <a:close/>
                  <a:moveTo>
                    <a:pt x="91005" y="248871"/>
                  </a:moveTo>
                  <a:cubicBezTo>
                    <a:pt x="96337" y="104833"/>
                    <a:pt x="65179" y="25111"/>
                    <a:pt x="63842" y="21787"/>
                  </a:cubicBezTo>
                  <a:cubicBezTo>
                    <a:pt x="62480" y="18367"/>
                    <a:pt x="58602" y="16701"/>
                    <a:pt x="55182" y="18063"/>
                  </a:cubicBezTo>
                  <a:cubicBezTo>
                    <a:pt x="55182" y="18063"/>
                    <a:pt x="55178" y="18067"/>
                    <a:pt x="55174" y="18067"/>
                  </a:cubicBezTo>
                  <a:cubicBezTo>
                    <a:pt x="51754" y="19425"/>
                    <a:pt x="50079" y="23299"/>
                    <a:pt x="51437" y="26718"/>
                  </a:cubicBezTo>
                  <a:cubicBezTo>
                    <a:pt x="51442" y="26727"/>
                    <a:pt x="51442" y="26731"/>
                    <a:pt x="51446" y="26739"/>
                  </a:cubicBezTo>
                  <a:cubicBezTo>
                    <a:pt x="51758" y="27527"/>
                    <a:pt x="82882" y="107453"/>
                    <a:pt x="77688" y="248375"/>
                  </a:cubicBezTo>
                  <a:cubicBezTo>
                    <a:pt x="77546" y="252053"/>
                    <a:pt x="80417" y="255148"/>
                    <a:pt x="84095" y="255290"/>
                  </a:cubicBezTo>
                  <a:cubicBezTo>
                    <a:pt x="84099" y="255290"/>
                    <a:pt x="84103" y="255290"/>
                    <a:pt x="84107" y="255290"/>
                  </a:cubicBezTo>
                  <a:lnTo>
                    <a:pt x="84361" y="255290"/>
                  </a:lnTo>
                  <a:cubicBezTo>
                    <a:pt x="87939" y="255281"/>
                    <a:pt x="90872" y="252449"/>
                    <a:pt x="91005" y="248871"/>
                  </a:cubicBezTo>
                  <a:close/>
                  <a:moveTo>
                    <a:pt x="32526" y="239394"/>
                  </a:moveTo>
                  <a:cubicBezTo>
                    <a:pt x="53974" y="142872"/>
                    <a:pt x="23137" y="17271"/>
                    <a:pt x="21808" y="11960"/>
                  </a:cubicBezTo>
                  <a:cubicBezTo>
                    <a:pt x="20921" y="8386"/>
                    <a:pt x="17306" y="6212"/>
                    <a:pt x="13732" y="7099"/>
                  </a:cubicBezTo>
                  <a:cubicBezTo>
                    <a:pt x="13728" y="7099"/>
                    <a:pt x="13723" y="7103"/>
                    <a:pt x="13719" y="7103"/>
                  </a:cubicBezTo>
                  <a:cubicBezTo>
                    <a:pt x="10149" y="7995"/>
                    <a:pt x="7975" y="11610"/>
                    <a:pt x="8862" y="15180"/>
                  </a:cubicBezTo>
                  <a:cubicBezTo>
                    <a:pt x="8866" y="15184"/>
                    <a:pt x="8866" y="15188"/>
                    <a:pt x="8866" y="15193"/>
                  </a:cubicBezTo>
                  <a:cubicBezTo>
                    <a:pt x="9179" y="16442"/>
                    <a:pt x="40270" y="143010"/>
                    <a:pt x="19493" y="236487"/>
                  </a:cubicBezTo>
                  <a:cubicBezTo>
                    <a:pt x="18689" y="240077"/>
                    <a:pt x="20950" y="243643"/>
                    <a:pt x="24541" y="244447"/>
                  </a:cubicBezTo>
                  <a:cubicBezTo>
                    <a:pt x="24549" y="244447"/>
                    <a:pt x="24558" y="244451"/>
                    <a:pt x="24566" y="244451"/>
                  </a:cubicBezTo>
                  <a:cubicBezTo>
                    <a:pt x="25045" y="244555"/>
                    <a:pt x="25532" y="244609"/>
                    <a:pt x="26020" y="244609"/>
                  </a:cubicBezTo>
                  <a:cubicBezTo>
                    <a:pt x="29140" y="244609"/>
                    <a:pt x="31843" y="242439"/>
                    <a:pt x="32522" y="239394"/>
                  </a:cubicBezTo>
                  <a:close/>
                  <a:moveTo>
                    <a:pt x="1852801" y="754428"/>
                  </a:moveTo>
                  <a:cubicBezTo>
                    <a:pt x="1854772" y="751319"/>
                    <a:pt x="1853848" y="747201"/>
                    <a:pt x="1850739" y="745231"/>
                  </a:cubicBezTo>
                  <a:cubicBezTo>
                    <a:pt x="1850733" y="745227"/>
                    <a:pt x="1850725" y="745222"/>
                    <a:pt x="1850719" y="745218"/>
                  </a:cubicBezTo>
                  <a:cubicBezTo>
                    <a:pt x="1746437" y="679208"/>
                    <a:pt x="1662290" y="744972"/>
                    <a:pt x="1661461" y="745635"/>
                  </a:cubicBezTo>
                  <a:cubicBezTo>
                    <a:pt x="1658587" y="747934"/>
                    <a:pt x="1658121" y="752128"/>
                    <a:pt x="1660420" y="755002"/>
                  </a:cubicBezTo>
                  <a:cubicBezTo>
                    <a:pt x="1660422" y="755004"/>
                    <a:pt x="1660423" y="755005"/>
                    <a:pt x="1660424" y="755007"/>
                  </a:cubicBezTo>
                  <a:cubicBezTo>
                    <a:pt x="1662719" y="757884"/>
                    <a:pt x="1666913" y="758357"/>
                    <a:pt x="1669790" y="756061"/>
                  </a:cubicBezTo>
                  <a:cubicBezTo>
                    <a:pt x="1669792" y="756060"/>
                    <a:pt x="1669794" y="756058"/>
                    <a:pt x="1669796" y="756056"/>
                  </a:cubicBezTo>
                  <a:cubicBezTo>
                    <a:pt x="1672929" y="753557"/>
                    <a:pt x="1747582" y="695741"/>
                    <a:pt x="1843575" y="756473"/>
                  </a:cubicBezTo>
                  <a:cubicBezTo>
                    <a:pt x="1844641" y="757150"/>
                    <a:pt x="1845878" y="757508"/>
                    <a:pt x="1847141" y="757506"/>
                  </a:cubicBezTo>
                  <a:cubicBezTo>
                    <a:pt x="1849431" y="757521"/>
                    <a:pt x="1851569" y="756358"/>
                    <a:pt x="1852801" y="754428"/>
                  </a:cubicBezTo>
                  <a:close/>
                  <a:moveTo>
                    <a:pt x="532543" y="273093"/>
                  </a:moveTo>
                  <a:cubicBezTo>
                    <a:pt x="535593" y="272064"/>
                    <a:pt x="537467" y="269006"/>
                    <a:pt x="537009" y="265824"/>
                  </a:cubicBezTo>
                  <a:lnTo>
                    <a:pt x="512966" y="98198"/>
                  </a:lnTo>
                  <a:cubicBezTo>
                    <a:pt x="512466" y="94565"/>
                    <a:pt x="509117" y="92024"/>
                    <a:pt x="505485" y="92524"/>
                  </a:cubicBezTo>
                  <a:cubicBezTo>
                    <a:pt x="505460" y="92524"/>
                    <a:pt x="505439" y="92528"/>
                    <a:pt x="505414" y="92533"/>
                  </a:cubicBezTo>
                  <a:cubicBezTo>
                    <a:pt x="501769" y="93045"/>
                    <a:pt x="499232" y="96419"/>
                    <a:pt x="499745" y="100064"/>
                  </a:cubicBezTo>
                  <a:cubicBezTo>
                    <a:pt x="499745" y="100072"/>
                    <a:pt x="499749" y="100080"/>
                    <a:pt x="499749" y="100089"/>
                  </a:cubicBezTo>
                  <a:lnTo>
                    <a:pt x="518702" y="232330"/>
                  </a:lnTo>
                  <a:lnTo>
                    <a:pt x="448110" y="106533"/>
                  </a:lnTo>
                  <a:cubicBezTo>
                    <a:pt x="446314" y="103321"/>
                    <a:pt x="442253" y="102172"/>
                    <a:pt x="439041" y="103967"/>
                  </a:cubicBezTo>
                  <a:cubicBezTo>
                    <a:pt x="439037" y="103971"/>
                    <a:pt x="439029" y="103971"/>
                    <a:pt x="439025" y="103975"/>
                  </a:cubicBezTo>
                  <a:cubicBezTo>
                    <a:pt x="435813" y="105775"/>
                    <a:pt x="434668" y="109832"/>
                    <a:pt x="436463" y="113048"/>
                  </a:cubicBezTo>
                  <a:cubicBezTo>
                    <a:pt x="436467" y="113052"/>
                    <a:pt x="436467" y="113056"/>
                    <a:pt x="436471" y="113060"/>
                  </a:cubicBezTo>
                  <a:lnTo>
                    <a:pt x="524558" y="270014"/>
                  </a:lnTo>
                  <a:cubicBezTo>
                    <a:pt x="525741" y="272122"/>
                    <a:pt x="527974" y="273426"/>
                    <a:pt x="530390" y="273422"/>
                  </a:cubicBezTo>
                  <a:cubicBezTo>
                    <a:pt x="531123" y="273430"/>
                    <a:pt x="531848" y="273322"/>
                    <a:pt x="532543" y="273093"/>
                  </a:cubicBezTo>
                  <a:close/>
                  <a:moveTo>
                    <a:pt x="929511" y="1157836"/>
                  </a:moveTo>
                  <a:cubicBezTo>
                    <a:pt x="930053" y="1154195"/>
                    <a:pt x="927537" y="1150805"/>
                    <a:pt x="923896" y="1150265"/>
                  </a:cubicBezTo>
                  <a:cubicBezTo>
                    <a:pt x="923892" y="1150264"/>
                    <a:pt x="923888" y="1150264"/>
                    <a:pt x="923884" y="1150263"/>
                  </a:cubicBezTo>
                  <a:cubicBezTo>
                    <a:pt x="901345" y="1146930"/>
                    <a:pt x="702898" y="1118072"/>
                    <a:pt x="675856" y="1123633"/>
                  </a:cubicBezTo>
                  <a:cubicBezTo>
                    <a:pt x="672249" y="1124369"/>
                    <a:pt x="669924" y="1127890"/>
                    <a:pt x="670658" y="1131496"/>
                  </a:cubicBezTo>
                  <a:cubicBezTo>
                    <a:pt x="670662" y="1131501"/>
                    <a:pt x="670662" y="1131505"/>
                    <a:pt x="670662" y="1131510"/>
                  </a:cubicBezTo>
                  <a:cubicBezTo>
                    <a:pt x="671378" y="1135104"/>
                    <a:pt x="674873" y="1137436"/>
                    <a:pt x="678468" y="1136719"/>
                  </a:cubicBezTo>
                  <a:cubicBezTo>
                    <a:pt x="678493" y="1136714"/>
                    <a:pt x="678514" y="1136709"/>
                    <a:pt x="678539" y="1136704"/>
                  </a:cubicBezTo>
                  <a:cubicBezTo>
                    <a:pt x="697283" y="1132847"/>
                    <a:pt x="834364" y="1150604"/>
                    <a:pt x="921939" y="1163463"/>
                  </a:cubicBezTo>
                  <a:cubicBezTo>
                    <a:pt x="922264" y="1163513"/>
                    <a:pt x="922588" y="1163537"/>
                    <a:pt x="922918" y="1163534"/>
                  </a:cubicBezTo>
                  <a:cubicBezTo>
                    <a:pt x="926225" y="1163534"/>
                    <a:pt x="929028" y="1161110"/>
                    <a:pt x="929511" y="115784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29">
              <a:extLst>
                <a:ext uri="{FF2B5EF4-FFF2-40B4-BE49-F238E27FC236}">
                  <a16:creationId xmlns:a16="http://schemas.microsoft.com/office/drawing/2014/main" id="{22891945-9469-FE88-8207-23BD14D5D0CD}"/>
                </a:ext>
              </a:extLst>
            </p:cNvPr>
            <p:cNvSpPr/>
            <p:nvPr/>
          </p:nvSpPr>
          <p:spPr>
            <a:xfrm>
              <a:off x="7119674" y="2480695"/>
              <a:ext cx="176277" cy="142050"/>
            </a:xfrm>
            <a:custGeom>
              <a:avLst/>
              <a:gdLst/>
              <a:ahLst/>
              <a:cxnLst/>
              <a:rect l="l" t="t" r="r" b="b"/>
              <a:pathLst>
                <a:path w="301432" h="242904" extrusionOk="0">
                  <a:moveTo>
                    <a:pt x="77802" y="6901"/>
                  </a:moveTo>
                  <a:cubicBezTo>
                    <a:pt x="77802" y="6901"/>
                    <a:pt x="253443" y="32798"/>
                    <a:pt x="285209" y="44273"/>
                  </a:cubicBezTo>
                  <a:cubicBezTo>
                    <a:pt x="316974" y="55749"/>
                    <a:pt x="319782" y="179738"/>
                    <a:pt x="285209" y="222971"/>
                  </a:cubicBezTo>
                  <a:cubicBezTo>
                    <a:pt x="250635" y="266205"/>
                    <a:pt x="210335" y="248864"/>
                    <a:pt x="158416" y="228711"/>
                  </a:cubicBezTo>
                  <a:cubicBezTo>
                    <a:pt x="106498" y="208559"/>
                    <a:pt x="8664" y="107667"/>
                    <a:pt x="8664" y="107667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>
              <a:extLst>
                <a:ext uri="{FF2B5EF4-FFF2-40B4-BE49-F238E27FC236}">
                  <a16:creationId xmlns:a16="http://schemas.microsoft.com/office/drawing/2014/main" id="{082A853C-26E6-354B-A53C-4DDEC926FFA7}"/>
                </a:ext>
              </a:extLst>
            </p:cNvPr>
            <p:cNvSpPr/>
            <p:nvPr/>
          </p:nvSpPr>
          <p:spPr>
            <a:xfrm>
              <a:off x="7115772" y="2476795"/>
              <a:ext cx="184083" cy="149854"/>
            </a:xfrm>
            <a:custGeom>
              <a:avLst/>
              <a:gdLst/>
              <a:ahLst/>
              <a:cxnLst/>
              <a:rect l="l" t="t" r="r" b="b"/>
              <a:pathLst>
                <a:path w="314779" h="256249" extrusionOk="0">
                  <a:moveTo>
                    <a:pt x="240675" y="263150"/>
                  </a:moveTo>
                  <a:cubicBezTo>
                    <a:pt x="218027" y="263150"/>
                    <a:pt x="193505" y="253611"/>
                    <a:pt x="167105" y="243335"/>
                  </a:cubicBezTo>
                  <a:lnTo>
                    <a:pt x="162681" y="241615"/>
                  </a:lnTo>
                  <a:cubicBezTo>
                    <a:pt x="110004" y="221166"/>
                    <a:pt x="14582" y="123145"/>
                    <a:pt x="10546" y="118979"/>
                  </a:cubicBezTo>
                  <a:cubicBezTo>
                    <a:pt x="8334" y="116700"/>
                    <a:pt x="8038" y="113177"/>
                    <a:pt x="9838" y="110561"/>
                  </a:cubicBezTo>
                  <a:lnTo>
                    <a:pt x="78984" y="9794"/>
                  </a:lnTo>
                  <a:cubicBezTo>
                    <a:pt x="80419" y="7693"/>
                    <a:pt x="82929" y="6597"/>
                    <a:pt x="85445" y="6974"/>
                  </a:cubicBezTo>
                  <a:cubicBezTo>
                    <a:pt x="92647" y="8037"/>
                    <a:pt x="262123" y="33096"/>
                    <a:pt x="294134" y="44668"/>
                  </a:cubicBezTo>
                  <a:cubicBezTo>
                    <a:pt x="304223" y="48312"/>
                    <a:pt x="311946" y="59418"/>
                    <a:pt x="317086" y="77662"/>
                  </a:cubicBezTo>
                  <a:cubicBezTo>
                    <a:pt x="329724" y="122499"/>
                    <a:pt x="323751" y="200477"/>
                    <a:pt x="297092" y="233821"/>
                  </a:cubicBezTo>
                  <a:cubicBezTo>
                    <a:pt x="279776" y="255481"/>
                    <a:pt x="260986" y="263150"/>
                    <a:pt x="240675" y="263150"/>
                  </a:cubicBezTo>
                  <a:close/>
                  <a:moveTo>
                    <a:pt x="23971" y="113573"/>
                  </a:moveTo>
                  <a:cubicBezTo>
                    <a:pt x="42445" y="132188"/>
                    <a:pt x="123234" y="211977"/>
                    <a:pt x="167525" y="229168"/>
                  </a:cubicBezTo>
                  <a:lnTo>
                    <a:pt x="171957" y="230897"/>
                  </a:lnTo>
                  <a:cubicBezTo>
                    <a:pt x="220839" y="249912"/>
                    <a:pt x="256162" y="263671"/>
                    <a:pt x="286686" y="225482"/>
                  </a:cubicBezTo>
                  <a:cubicBezTo>
                    <a:pt x="310538" y="195649"/>
                    <a:pt x="315811" y="122178"/>
                    <a:pt x="304277" y="81274"/>
                  </a:cubicBezTo>
                  <a:cubicBezTo>
                    <a:pt x="300528" y="67994"/>
                    <a:pt x="295192" y="59222"/>
                    <a:pt x="289631" y="57210"/>
                  </a:cubicBezTo>
                  <a:cubicBezTo>
                    <a:pt x="261519" y="47054"/>
                    <a:pt x="114266" y="24761"/>
                    <a:pt x="87632" y="207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9">
              <a:extLst>
                <a:ext uri="{FF2B5EF4-FFF2-40B4-BE49-F238E27FC236}">
                  <a16:creationId xmlns:a16="http://schemas.microsoft.com/office/drawing/2014/main" id="{DD1FDE34-A25B-B1C6-CB3D-F53D216333AB}"/>
                </a:ext>
              </a:extLst>
            </p:cNvPr>
            <p:cNvSpPr/>
            <p:nvPr/>
          </p:nvSpPr>
          <p:spPr>
            <a:xfrm>
              <a:off x="7106249" y="2409903"/>
              <a:ext cx="64002" cy="65717"/>
            </a:xfrm>
            <a:custGeom>
              <a:avLst/>
              <a:gdLst/>
              <a:ahLst/>
              <a:cxnLst/>
              <a:rect l="l" t="t" r="r" b="b"/>
              <a:pathLst>
                <a:path w="109443" h="112375" extrusionOk="0">
                  <a:moveTo>
                    <a:pt x="109443" y="89420"/>
                  </a:moveTo>
                  <a:lnTo>
                    <a:pt x="14413" y="0"/>
                  </a:lnTo>
                  <a:lnTo>
                    <a:pt x="0" y="63394"/>
                  </a:lnTo>
                  <a:lnTo>
                    <a:pt x="34569" y="112376"/>
                  </a:lnTo>
                  <a:lnTo>
                    <a:pt x="109443" y="8942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29">
              <a:extLst>
                <a:ext uri="{FF2B5EF4-FFF2-40B4-BE49-F238E27FC236}">
                  <a16:creationId xmlns:a16="http://schemas.microsoft.com/office/drawing/2014/main" id="{0E312DC9-213F-0CEB-9B9A-E537EBB2577D}"/>
                </a:ext>
              </a:extLst>
            </p:cNvPr>
            <p:cNvSpPr/>
            <p:nvPr/>
          </p:nvSpPr>
          <p:spPr>
            <a:xfrm>
              <a:off x="7102342" y="2405995"/>
              <a:ext cx="71811" cy="73523"/>
            </a:xfrm>
            <a:custGeom>
              <a:avLst/>
              <a:gdLst/>
              <a:ahLst/>
              <a:cxnLst/>
              <a:rect l="l" t="t" r="r" b="b"/>
              <a:pathLst>
                <a:path w="122796" h="125724" extrusionOk="0">
                  <a:moveTo>
                    <a:pt x="49913" y="132625"/>
                  </a:moveTo>
                  <a:cubicBezTo>
                    <a:pt x="47744" y="132626"/>
                    <a:pt x="45710" y="131571"/>
                    <a:pt x="44461" y="129797"/>
                  </a:cubicBezTo>
                  <a:lnTo>
                    <a:pt x="9887" y="80815"/>
                  </a:lnTo>
                  <a:cubicBezTo>
                    <a:pt x="8796" y="79271"/>
                    <a:pt x="8411" y="77336"/>
                    <a:pt x="8829" y="75492"/>
                  </a:cubicBezTo>
                  <a:lnTo>
                    <a:pt x="23238" y="12093"/>
                  </a:lnTo>
                  <a:cubicBezTo>
                    <a:pt x="23776" y="9756"/>
                    <a:pt x="25524" y="7886"/>
                    <a:pt x="27820" y="7191"/>
                  </a:cubicBezTo>
                  <a:cubicBezTo>
                    <a:pt x="30111" y="6494"/>
                    <a:pt x="32599" y="7074"/>
                    <a:pt x="34347" y="8711"/>
                  </a:cubicBezTo>
                  <a:lnTo>
                    <a:pt x="129361" y="98143"/>
                  </a:lnTo>
                  <a:cubicBezTo>
                    <a:pt x="131093" y="99772"/>
                    <a:pt x="131827" y="102201"/>
                    <a:pt x="131285" y="104516"/>
                  </a:cubicBezTo>
                  <a:cubicBezTo>
                    <a:pt x="130747" y="106833"/>
                    <a:pt x="129015" y="108687"/>
                    <a:pt x="126741" y="109382"/>
                  </a:cubicBezTo>
                  <a:lnTo>
                    <a:pt x="51871" y="132342"/>
                  </a:lnTo>
                  <a:cubicBezTo>
                    <a:pt x="51236" y="132532"/>
                    <a:pt x="50576" y="132627"/>
                    <a:pt x="49913" y="132625"/>
                  </a:cubicBezTo>
                  <a:close/>
                  <a:moveTo>
                    <a:pt x="22517" y="75558"/>
                  </a:moveTo>
                  <a:lnTo>
                    <a:pt x="52579" y="118163"/>
                  </a:lnTo>
                  <a:lnTo>
                    <a:pt x="111845" y="99989"/>
                  </a:lnTo>
                  <a:lnTo>
                    <a:pt x="33681" y="26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29">
              <a:extLst>
                <a:ext uri="{FF2B5EF4-FFF2-40B4-BE49-F238E27FC236}">
                  <a16:creationId xmlns:a16="http://schemas.microsoft.com/office/drawing/2014/main" id="{3731E0B5-09F7-39E9-C8E8-79D45A4A11DC}"/>
                </a:ext>
              </a:extLst>
            </p:cNvPr>
            <p:cNvSpPr/>
            <p:nvPr/>
          </p:nvSpPr>
          <p:spPr>
            <a:xfrm>
              <a:off x="6883678" y="2321459"/>
              <a:ext cx="268490" cy="282088"/>
            </a:xfrm>
            <a:custGeom>
              <a:avLst/>
              <a:gdLst/>
              <a:ahLst/>
              <a:cxnLst/>
              <a:rect l="l" t="t" r="r" b="b"/>
              <a:pathLst>
                <a:path w="459114" h="482367" extrusionOk="0">
                  <a:moveTo>
                    <a:pt x="126064" y="30675"/>
                  </a:moveTo>
                  <a:lnTo>
                    <a:pt x="9302" y="467123"/>
                  </a:lnTo>
                  <a:cubicBezTo>
                    <a:pt x="6728" y="476428"/>
                    <a:pt x="12176" y="486061"/>
                    <a:pt x="21478" y="488646"/>
                  </a:cubicBezTo>
                  <a:cubicBezTo>
                    <a:pt x="23073" y="489083"/>
                    <a:pt x="24725" y="489292"/>
                    <a:pt x="26380" y="489267"/>
                  </a:cubicBezTo>
                  <a:lnTo>
                    <a:pt x="324410" y="486730"/>
                  </a:lnTo>
                  <a:cubicBezTo>
                    <a:pt x="332126" y="486618"/>
                    <a:pt x="338900" y="481568"/>
                    <a:pt x="341210" y="474204"/>
                  </a:cubicBezTo>
                  <a:lnTo>
                    <a:pt x="466402" y="60437"/>
                  </a:lnTo>
                  <a:cubicBezTo>
                    <a:pt x="471569" y="43141"/>
                    <a:pt x="461743" y="24931"/>
                    <a:pt x="444451" y="19753"/>
                  </a:cubicBezTo>
                  <a:cubicBezTo>
                    <a:pt x="441868" y="18983"/>
                    <a:pt x="439200" y="18532"/>
                    <a:pt x="436507" y="18412"/>
                  </a:cubicBezTo>
                  <a:lnTo>
                    <a:pt x="159029" y="6936"/>
                  </a:lnTo>
                  <a:cubicBezTo>
                    <a:pt x="143862" y="6236"/>
                    <a:pt x="130208" y="16068"/>
                    <a:pt x="126064" y="3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9">
              <a:extLst>
                <a:ext uri="{FF2B5EF4-FFF2-40B4-BE49-F238E27FC236}">
                  <a16:creationId xmlns:a16="http://schemas.microsoft.com/office/drawing/2014/main" id="{A8168F2F-2D5C-259C-63D9-47E62EC60714}"/>
                </a:ext>
              </a:extLst>
            </p:cNvPr>
            <p:cNvSpPr/>
            <p:nvPr/>
          </p:nvSpPr>
          <p:spPr>
            <a:xfrm>
              <a:off x="6879747" y="2317545"/>
              <a:ext cx="276320" cy="289907"/>
            </a:xfrm>
            <a:custGeom>
              <a:avLst/>
              <a:gdLst/>
              <a:ahLst/>
              <a:cxnLst/>
              <a:rect l="l" t="t" r="r" b="b"/>
              <a:pathLst>
                <a:path w="472503" h="495737" extrusionOk="0">
                  <a:moveTo>
                    <a:pt x="32855" y="502639"/>
                  </a:moveTo>
                  <a:cubicBezTo>
                    <a:pt x="30670" y="502637"/>
                    <a:pt x="28498" y="502342"/>
                    <a:pt x="26390" y="501760"/>
                  </a:cubicBezTo>
                  <a:cubicBezTo>
                    <a:pt x="20204" y="500065"/>
                    <a:pt x="14952" y="495964"/>
                    <a:pt x="11811" y="490371"/>
                  </a:cubicBezTo>
                  <a:cubicBezTo>
                    <a:pt x="8637" y="484802"/>
                    <a:pt x="7825" y="478195"/>
                    <a:pt x="9553" y="472022"/>
                  </a:cubicBezTo>
                  <a:lnTo>
                    <a:pt x="126340" y="35641"/>
                  </a:lnTo>
                  <a:cubicBezTo>
                    <a:pt x="126346" y="35610"/>
                    <a:pt x="126354" y="35579"/>
                    <a:pt x="126365" y="35549"/>
                  </a:cubicBezTo>
                  <a:cubicBezTo>
                    <a:pt x="131329" y="17940"/>
                    <a:pt x="147783" y="6082"/>
                    <a:pt x="166058" y="6945"/>
                  </a:cubicBezTo>
                  <a:lnTo>
                    <a:pt x="443498" y="18425"/>
                  </a:lnTo>
                  <a:cubicBezTo>
                    <a:pt x="446746" y="18565"/>
                    <a:pt x="449964" y="19108"/>
                    <a:pt x="453079" y="20041"/>
                  </a:cubicBezTo>
                  <a:cubicBezTo>
                    <a:pt x="473894" y="26290"/>
                    <a:pt x="485722" y="48211"/>
                    <a:pt x="479517" y="69040"/>
                  </a:cubicBezTo>
                  <a:lnTo>
                    <a:pt x="354320" y="482815"/>
                  </a:lnTo>
                  <a:cubicBezTo>
                    <a:pt x="351180" y="492980"/>
                    <a:pt x="341843" y="499961"/>
                    <a:pt x="331206" y="500098"/>
                  </a:cubicBezTo>
                  <a:lnTo>
                    <a:pt x="33138" y="502639"/>
                  </a:lnTo>
                  <a:close/>
                  <a:moveTo>
                    <a:pt x="139216" y="39140"/>
                  </a:moveTo>
                  <a:lnTo>
                    <a:pt x="22445" y="475534"/>
                  </a:lnTo>
                  <a:cubicBezTo>
                    <a:pt x="21650" y="478316"/>
                    <a:pt x="22008" y="481299"/>
                    <a:pt x="23437" y="483815"/>
                  </a:cubicBezTo>
                  <a:cubicBezTo>
                    <a:pt x="24841" y="486316"/>
                    <a:pt x="27194" y="488149"/>
                    <a:pt x="29960" y="488905"/>
                  </a:cubicBezTo>
                  <a:cubicBezTo>
                    <a:pt x="30952" y="489171"/>
                    <a:pt x="31973" y="489311"/>
                    <a:pt x="33001" y="489322"/>
                  </a:cubicBezTo>
                  <a:lnTo>
                    <a:pt x="331056" y="486781"/>
                  </a:lnTo>
                  <a:cubicBezTo>
                    <a:pt x="335892" y="486707"/>
                    <a:pt x="340133" y="483532"/>
                    <a:pt x="341565" y="478912"/>
                  </a:cubicBezTo>
                  <a:lnTo>
                    <a:pt x="466725" y="65186"/>
                  </a:lnTo>
                  <a:cubicBezTo>
                    <a:pt x="470815" y="51418"/>
                    <a:pt x="462989" y="36938"/>
                    <a:pt x="449230" y="32817"/>
                  </a:cubicBezTo>
                  <a:cubicBezTo>
                    <a:pt x="447175" y="32198"/>
                    <a:pt x="445051" y="31840"/>
                    <a:pt x="442907" y="31750"/>
                  </a:cubicBezTo>
                  <a:lnTo>
                    <a:pt x="165479" y="20279"/>
                  </a:lnTo>
                  <a:cubicBezTo>
                    <a:pt x="153405" y="19698"/>
                    <a:pt x="142522" y="27513"/>
                    <a:pt x="139216" y="39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9">
              <a:extLst>
                <a:ext uri="{FF2B5EF4-FFF2-40B4-BE49-F238E27FC236}">
                  <a16:creationId xmlns:a16="http://schemas.microsoft.com/office/drawing/2014/main" id="{FC0D6D76-2C01-F537-A876-E6F1F66133B3}"/>
                </a:ext>
              </a:extLst>
            </p:cNvPr>
            <p:cNvSpPr/>
            <p:nvPr/>
          </p:nvSpPr>
          <p:spPr>
            <a:xfrm>
              <a:off x="7007828" y="2457472"/>
              <a:ext cx="163545" cy="119999"/>
            </a:xfrm>
            <a:custGeom>
              <a:avLst/>
              <a:gdLst/>
              <a:ahLst/>
              <a:cxnLst/>
              <a:rect l="l" t="t" r="r" b="b"/>
              <a:pathLst>
                <a:path w="279564" h="205126" extrusionOk="0">
                  <a:moveTo>
                    <a:pt x="255710" y="7238"/>
                  </a:moveTo>
                  <a:cubicBezTo>
                    <a:pt x="255710" y="7238"/>
                    <a:pt x="69656" y="24454"/>
                    <a:pt x="33087" y="32998"/>
                  </a:cubicBezTo>
                  <a:cubicBezTo>
                    <a:pt x="-3481" y="41541"/>
                    <a:pt x="6395" y="70233"/>
                    <a:pt x="27747" y="96125"/>
                  </a:cubicBezTo>
                  <a:cubicBezTo>
                    <a:pt x="49099" y="122018"/>
                    <a:pt x="122107" y="176206"/>
                    <a:pt x="156143" y="196513"/>
                  </a:cubicBezTo>
                  <a:cubicBezTo>
                    <a:pt x="190179" y="216819"/>
                    <a:pt x="224211" y="219448"/>
                    <a:pt x="242497" y="190756"/>
                  </a:cubicBezTo>
                  <a:cubicBezTo>
                    <a:pt x="260784" y="162064"/>
                    <a:pt x="294949" y="27258"/>
                    <a:pt x="287068" y="15778"/>
                  </a:cubicBezTo>
                  <a:cubicBezTo>
                    <a:pt x="279187" y="4298"/>
                    <a:pt x="255710" y="7238"/>
                    <a:pt x="255710" y="7238"/>
                  </a:cubicBez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29">
              <a:extLst>
                <a:ext uri="{FF2B5EF4-FFF2-40B4-BE49-F238E27FC236}">
                  <a16:creationId xmlns:a16="http://schemas.microsoft.com/office/drawing/2014/main" id="{8D68934D-6934-51C8-6D9A-EFAFC8361212}"/>
                </a:ext>
              </a:extLst>
            </p:cNvPr>
            <p:cNvSpPr/>
            <p:nvPr/>
          </p:nvSpPr>
          <p:spPr>
            <a:xfrm>
              <a:off x="7003928" y="2453548"/>
              <a:ext cx="171095" cy="127768"/>
            </a:xfrm>
            <a:custGeom>
              <a:avLst/>
              <a:gdLst/>
              <a:ahLst/>
              <a:cxnLst/>
              <a:rect l="l" t="t" r="r" b="b"/>
              <a:pathLst>
                <a:path w="292570" h="218481" extrusionOk="0">
                  <a:moveTo>
                    <a:pt x="299248" y="18709"/>
                  </a:moveTo>
                  <a:cubicBezTo>
                    <a:pt x="289472" y="4480"/>
                    <a:pt x="264954" y="6900"/>
                    <a:pt x="261664" y="7309"/>
                  </a:cubicBezTo>
                  <a:cubicBezTo>
                    <a:pt x="252683" y="8142"/>
                    <a:pt x="74689" y="24691"/>
                    <a:pt x="38237" y="33209"/>
                  </a:cubicBezTo>
                  <a:cubicBezTo>
                    <a:pt x="23100" y="36746"/>
                    <a:pt x="13636" y="43831"/>
                    <a:pt x="10112" y="54270"/>
                  </a:cubicBezTo>
                  <a:cubicBezTo>
                    <a:pt x="4251" y="71619"/>
                    <a:pt x="17301" y="92567"/>
                    <a:pt x="29273" y="107084"/>
                  </a:cubicBezTo>
                  <a:cubicBezTo>
                    <a:pt x="34796" y="113790"/>
                    <a:pt x="43606" y="122283"/>
                    <a:pt x="54270" y="131572"/>
                  </a:cubicBezTo>
                  <a:cubicBezTo>
                    <a:pt x="55061" y="133163"/>
                    <a:pt x="56463" y="134365"/>
                    <a:pt x="58156" y="134905"/>
                  </a:cubicBezTo>
                  <a:cubicBezTo>
                    <a:pt x="89339" y="161564"/>
                    <a:pt x="133742" y="193638"/>
                    <a:pt x="159402" y="208942"/>
                  </a:cubicBezTo>
                  <a:cubicBezTo>
                    <a:pt x="177846" y="219934"/>
                    <a:pt x="195204" y="225391"/>
                    <a:pt x="210428" y="225383"/>
                  </a:cubicBezTo>
                  <a:cubicBezTo>
                    <a:pt x="229056" y="225383"/>
                    <a:pt x="244494" y="217218"/>
                    <a:pt x="254795" y="201048"/>
                  </a:cubicBezTo>
                  <a:cubicBezTo>
                    <a:pt x="270790" y="175951"/>
                    <a:pt x="310529" y="35150"/>
                    <a:pt x="299248" y="18709"/>
                  </a:cubicBezTo>
                  <a:close/>
                  <a:moveTo>
                    <a:pt x="243548" y="193879"/>
                  </a:moveTo>
                  <a:cubicBezTo>
                    <a:pt x="222829" y="226370"/>
                    <a:pt x="182587" y="207209"/>
                    <a:pt x="166245" y="197470"/>
                  </a:cubicBezTo>
                  <a:cubicBezTo>
                    <a:pt x="147313" y="186190"/>
                    <a:pt x="116897" y="164779"/>
                    <a:pt x="89988" y="143669"/>
                  </a:cubicBezTo>
                  <a:lnTo>
                    <a:pt x="215519" y="178009"/>
                  </a:lnTo>
                  <a:cubicBezTo>
                    <a:pt x="216095" y="178162"/>
                    <a:pt x="216689" y="178241"/>
                    <a:pt x="217285" y="178242"/>
                  </a:cubicBezTo>
                  <a:cubicBezTo>
                    <a:pt x="220291" y="178243"/>
                    <a:pt x="222925" y="176231"/>
                    <a:pt x="223716" y="173331"/>
                  </a:cubicBezTo>
                  <a:cubicBezTo>
                    <a:pt x="224694" y="169783"/>
                    <a:pt x="222610" y="166113"/>
                    <a:pt x="219061" y="165136"/>
                  </a:cubicBezTo>
                  <a:cubicBezTo>
                    <a:pt x="219054" y="165134"/>
                    <a:pt x="219046" y="165131"/>
                    <a:pt x="219038" y="165129"/>
                  </a:cubicBezTo>
                  <a:lnTo>
                    <a:pt x="64633" y="122896"/>
                  </a:lnTo>
                  <a:cubicBezTo>
                    <a:pt x="53853" y="113582"/>
                    <a:pt x="44939" y="105101"/>
                    <a:pt x="39570" y="98586"/>
                  </a:cubicBezTo>
                  <a:cubicBezTo>
                    <a:pt x="32118" y="89560"/>
                    <a:pt x="26998" y="81162"/>
                    <a:pt x="24283" y="73914"/>
                  </a:cubicBezTo>
                  <a:lnTo>
                    <a:pt x="239220" y="129315"/>
                  </a:lnTo>
                  <a:cubicBezTo>
                    <a:pt x="242786" y="130235"/>
                    <a:pt x="246423" y="128090"/>
                    <a:pt x="247343" y="124524"/>
                  </a:cubicBezTo>
                  <a:cubicBezTo>
                    <a:pt x="248263" y="120959"/>
                    <a:pt x="246118" y="117322"/>
                    <a:pt x="242552" y="116402"/>
                  </a:cubicBezTo>
                  <a:lnTo>
                    <a:pt x="22541" y="59673"/>
                  </a:lnTo>
                  <a:cubicBezTo>
                    <a:pt x="22629" y="59306"/>
                    <a:pt x="22641" y="58889"/>
                    <a:pt x="22762" y="58540"/>
                  </a:cubicBezTo>
                  <a:cubicBezTo>
                    <a:pt x="24707" y="52775"/>
                    <a:pt x="30939" y="48622"/>
                    <a:pt x="41273" y="46206"/>
                  </a:cubicBezTo>
                  <a:cubicBezTo>
                    <a:pt x="46126" y="45068"/>
                    <a:pt x="53770" y="43773"/>
                    <a:pt x="63275" y="42382"/>
                  </a:cubicBezTo>
                  <a:lnTo>
                    <a:pt x="252645" y="80704"/>
                  </a:lnTo>
                  <a:cubicBezTo>
                    <a:pt x="253083" y="80793"/>
                    <a:pt x="253528" y="80838"/>
                    <a:pt x="253974" y="80837"/>
                  </a:cubicBezTo>
                  <a:cubicBezTo>
                    <a:pt x="257155" y="80836"/>
                    <a:pt x="259892" y="78588"/>
                    <a:pt x="260510" y="75468"/>
                  </a:cubicBezTo>
                  <a:cubicBezTo>
                    <a:pt x="261246" y="71862"/>
                    <a:pt x="258920" y="68341"/>
                    <a:pt x="255314" y="67604"/>
                  </a:cubicBezTo>
                  <a:cubicBezTo>
                    <a:pt x="255306" y="67602"/>
                    <a:pt x="255298" y="67601"/>
                    <a:pt x="255290" y="67599"/>
                  </a:cubicBezTo>
                  <a:lnTo>
                    <a:pt x="104301" y="37058"/>
                  </a:lnTo>
                  <a:cubicBezTo>
                    <a:pt x="170840" y="29144"/>
                    <a:pt x="261693" y="20713"/>
                    <a:pt x="263005" y="20592"/>
                  </a:cubicBezTo>
                  <a:lnTo>
                    <a:pt x="263205" y="20567"/>
                  </a:lnTo>
                  <a:cubicBezTo>
                    <a:pt x="265176" y="20354"/>
                    <a:pt x="267158" y="20251"/>
                    <a:pt x="269141" y="20259"/>
                  </a:cubicBezTo>
                  <a:cubicBezTo>
                    <a:pt x="275805" y="20259"/>
                    <a:pt x="284869" y="21296"/>
                    <a:pt x="287935" y="25674"/>
                  </a:cubicBezTo>
                  <a:cubicBezTo>
                    <a:pt x="292621" y="39695"/>
                    <a:pt x="261214" y="166142"/>
                    <a:pt x="243548" y="1938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9">
              <a:extLst>
                <a:ext uri="{FF2B5EF4-FFF2-40B4-BE49-F238E27FC236}">
                  <a16:creationId xmlns:a16="http://schemas.microsoft.com/office/drawing/2014/main" id="{B61E3E27-37A1-60AA-437C-5FDDBFBE0E96}"/>
                </a:ext>
              </a:extLst>
            </p:cNvPr>
            <p:cNvSpPr/>
            <p:nvPr/>
          </p:nvSpPr>
          <p:spPr>
            <a:xfrm>
              <a:off x="5852354" y="1624168"/>
              <a:ext cx="287932" cy="420672"/>
            </a:xfrm>
            <a:custGeom>
              <a:avLst/>
              <a:gdLst/>
              <a:ahLst/>
              <a:cxnLst/>
              <a:rect l="l" t="t" r="r" b="b"/>
              <a:pathLst>
                <a:path w="492360" h="719344" extrusionOk="0">
                  <a:moveTo>
                    <a:pt x="501025" y="602548"/>
                  </a:moveTo>
                  <a:lnTo>
                    <a:pt x="225413" y="282224"/>
                  </a:lnTo>
                  <a:cubicBezTo>
                    <a:pt x="225413" y="282224"/>
                    <a:pt x="122244" y="98174"/>
                    <a:pt x="78602" y="46518"/>
                  </a:cubicBezTo>
                  <a:cubicBezTo>
                    <a:pt x="34961" y="-5138"/>
                    <a:pt x="8664" y="2343"/>
                    <a:pt x="8664" y="20763"/>
                  </a:cubicBezTo>
                  <a:cubicBezTo>
                    <a:pt x="8664" y="39182"/>
                    <a:pt x="48702" y="68666"/>
                    <a:pt x="63919" y="90697"/>
                  </a:cubicBezTo>
                  <a:cubicBezTo>
                    <a:pt x="75620" y="110628"/>
                    <a:pt x="85492" y="131581"/>
                    <a:pt x="93414" y="153295"/>
                  </a:cubicBezTo>
                  <a:lnTo>
                    <a:pt x="49240" y="249101"/>
                  </a:lnTo>
                  <a:cubicBezTo>
                    <a:pt x="74824" y="275135"/>
                    <a:pt x="101874" y="299686"/>
                    <a:pt x="130254" y="322642"/>
                  </a:cubicBezTo>
                  <a:cubicBezTo>
                    <a:pt x="144783" y="331931"/>
                    <a:pt x="161032" y="338196"/>
                    <a:pt x="178036" y="341061"/>
                  </a:cubicBezTo>
                  <a:lnTo>
                    <a:pt x="359416" y="726245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9">
              <a:extLst>
                <a:ext uri="{FF2B5EF4-FFF2-40B4-BE49-F238E27FC236}">
                  <a16:creationId xmlns:a16="http://schemas.microsoft.com/office/drawing/2014/main" id="{F9233ECB-0A7A-42D3-D00F-E9A16193E428}"/>
                </a:ext>
              </a:extLst>
            </p:cNvPr>
            <p:cNvSpPr/>
            <p:nvPr/>
          </p:nvSpPr>
          <p:spPr>
            <a:xfrm>
              <a:off x="5848451" y="1620263"/>
              <a:ext cx="295739" cy="428498"/>
            </a:xfrm>
            <a:custGeom>
              <a:avLst/>
              <a:gdLst/>
              <a:ahLst/>
              <a:cxnLst/>
              <a:rect l="l" t="t" r="r" b="b"/>
              <a:pathLst>
                <a:path w="505709" h="732725" extrusionOk="0">
                  <a:moveTo>
                    <a:pt x="366089" y="739626"/>
                  </a:moveTo>
                  <a:cubicBezTo>
                    <a:pt x="365631" y="739626"/>
                    <a:pt x="365173" y="739580"/>
                    <a:pt x="364723" y="739480"/>
                  </a:cubicBezTo>
                  <a:cubicBezTo>
                    <a:pt x="362674" y="739051"/>
                    <a:pt x="360945" y="737689"/>
                    <a:pt x="360053" y="735794"/>
                  </a:cubicBezTo>
                  <a:lnTo>
                    <a:pt x="180131" y="353713"/>
                  </a:lnTo>
                  <a:cubicBezTo>
                    <a:pt x="163486" y="350481"/>
                    <a:pt x="147607" y="344120"/>
                    <a:pt x="133332" y="334969"/>
                  </a:cubicBezTo>
                  <a:cubicBezTo>
                    <a:pt x="104532" y="311738"/>
                    <a:pt x="77094" y="286870"/>
                    <a:pt x="51152" y="260486"/>
                  </a:cubicBezTo>
                  <a:cubicBezTo>
                    <a:pt x="49202" y="258508"/>
                    <a:pt x="48686" y="255533"/>
                    <a:pt x="49848" y="253013"/>
                  </a:cubicBezTo>
                  <a:lnTo>
                    <a:pt x="92869" y="159707"/>
                  </a:lnTo>
                  <a:cubicBezTo>
                    <a:pt x="85242" y="139292"/>
                    <a:pt x="75865" y="119573"/>
                    <a:pt x="64839" y="100770"/>
                  </a:cubicBezTo>
                  <a:cubicBezTo>
                    <a:pt x="59737" y="93418"/>
                    <a:pt x="50564" y="84133"/>
                    <a:pt x="41696" y="75157"/>
                  </a:cubicBezTo>
                  <a:cubicBezTo>
                    <a:pt x="24705" y="57958"/>
                    <a:pt x="8664" y="41712"/>
                    <a:pt x="8664" y="27454"/>
                  </a:cubicBezTo>
                  <a:cubicBezTo>
                    <a:pt x="8664" y="18336"/>
                    <a:pt x="13379" y="11163"/>
                    <a:pt x="21277" y="8293"/>
                  </a:cubicBezTo>
                  <a:cubicBezTo>
                    <a:pt x="38164" y="2065"/>
                    <a:pt x="63348" y="16932"/>
                    <a:pt x="90369" y="48923"/>
                  </a:cubicBezTo>
                  <a:cubicBezTo>
                    <a:pt x="133932" y="100474"/>
                    <a:pt x="233686" y="278139"/>
                    <a:pt x="237910" y="285671"/>
                  </a:cubicBezTo>
                  <a:lnTo>
                    <a:pt x="512755" y="604903"/>
                  </a:lnTo>
                  <a:cubicBezTo>
                    <a:pt x="515150" y="607681"/>
                    <a:pt x="514854" y="611867"/>
                    <a:pt x="512089" y="614279"/>
                  </a:cubicBezTo>
                  <a:lnTo>
                    <a:pt x="370463" y="737993"/>
                  </a:lnTo>
                  <a:cubicBezTo>
                    <a:pt x="369247" y="739047"/>
                    <a:pt x="367697" y="739626"/>
                    <a:pt x="366089" y="739626"/>
                  </a:cubicBezTo>
                  <a:close/>
                  <a:moveTo>
                    <a:pt x="63906" y="254405"/>
                  </a:moveTo>
                  <a:cubicBezTo>
                    <a:pt x="88362" y="279039"/>
                    <a:pt x="114142" y="302320"/>
                    <a:pt x="141126" y="324155"/>
                  </a:cubicBezTo>
                  <a:cubicBezTo>
                    <a:pt x="154738" y="332753"/>
                    <a:pt x="169938" y="338543"/>
                    <a:pt x="185821" y="341179"/>
                  </a:cubicBezTo>
                  <a:cubicBezTo>
                    <a:pt x="187979" y="341546"/>
                    <a:pt x="189820" y="342946"/>
                    <a:pt x="190749" y="344928"/>
                  </a:cubicBezTo>
                  <a:lnTo>
                    <a:pt x="368368" y="722115"/>
                  </a:lnTo>
                  <a:lnTo>
                    <a:pt x="498330" y="608573"/>
                  </a:lnTo>
                  <a:lnTo>
                    <a:pt x="227042" y="293248"/>
                  </a:lnTo>
                  <a:cubicBezTo>
                    <a:pt x="225251" y="290332"/>
                    <a:pt x="122906" y="108076"/>
                    <a:pt x="80193" y="57483"/>
                  </a:cubicBezTo>
                  <a:cubicBezTo>
                    <a:pt x="51368" y="23359"/>
                    <a:pt x="32507" y="18361"/>
                    <a:pt x="25880" y="20764"/>
                  </a:cubicBezTo>
                  <a:cubicBezTo>
                    <a:pt x="23318" y="21701"/>
                    <a:pt x="22023" y="23938"/>
                    <a:pt x="22023" y="27429"/>
                  </a:cubicBezTo>
                  <a:cubicBezTo>
                    <a:pt x="22023" y="36206"/>
                    <a:pt x="38201" y="52592"/>
                    <a:pt x="51206" y="65751"/>
                  </a:cubicBezTo>
                  <a:cubicBezTo>
                    <a:pt x="60478" y="75136"/>
                    <a:pt x="70063" y="84837"/>
                    <a:pt x="76090" y="93572"/>
                  </a:cubicBezTo>
                  <a:cubicBezTo>
                    <a:pt x="88108" y="113975"/>
                    <a:pt x="98242" y="135431"/>
                    <a:pt x="106369" y="157670"/>
                  </a:cubicBezTo>
                  <a:cubicBezTo>
                    <a:pt x="106977" y="159328"/>
                    <a:pt x="106902" y="161157"/>
                    <a:pt x="106161" y="1627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9">
              <a:extLst>
                <a:ext uri="{FF2B5EF4-FFF2-40B4-BE49-F238E27FC236}">
                  <a16:creationId xmlns:a16="http://schemas.microsoft.com/office/drawing/2014/main" id="{D35B7451-710B-9587-F7D7-0E7B156A9031}"/>
                </a:ext>
              </a:extLst>
            </p:cNvPr>
            <p:cNvSpPr/>
            <p:nvPr/>
          </p:nvSpPr>
          <p:spPr>
            <a:xfrm>
              <a:off x="5851914" y="1688073"/>
              <a:ext cx="81825" cy="101190"/>
            </a:xfrm>
            <a:custGeom>
              <a:avLst/>
              <a:gdLst/>
              <a:ahLst/>
              <a:cxnLst/>
              <a:rect l="l" t="t" r="r" b="b"/>
              <a:pathLst>
                <a:path w="139871" h="172974" extrusionOk="0">
                  <a:moveTo>
                    <a:pt x="69938" y="0"/>
                  </a:moveTo>
                  <a:lnTo>
                    <a:pt x="139872" y="88353"/>
                  </a:lnTo>
                  <a:lnTo>
                    <a:pt x="77277" y="172975"/>
                  </a:lnTo>
                  <a:lnTo>
                    <a:pt x="0" y="128796"/>
                  </a:lnTo>
                  <a:lnTo>
                    <a:pt x="69938" y="0"/>
                  </a:lnTo>
                  <a:close/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9">
              <a:extLst>
                <a:ext uri="{FF2B5EF4-FFF2-40B4-BE49-F238E27FC236}">
                  <a16:creationId xmlns:a16="http://schemas.microsoft.com/office/drawing/2014/main" id="{E32B3CBF-955E-9514-49B2-B163B0D70C1C}"/>
                </a:ext>
              </a:extLst>
            </p:cNvPr>
            <p:cNvSpPr/>
            <p:nvPr/>
          </p:nvSpPr>
          <p:spPr>
            <a:xfrm>
              <a:off x="5843844" y="1682391"/>
              <a:ext cx="89609" cy="108956"/>
            </a:xfrm>
            <a:custGeom>
              <a:avLst/>
              <a:gdLst/>
              <a:ahLst/>
              <a:cxnLst/>
              <a:rect l="l" t="t" r="r" b="b"/>
              <a:pathLst>
                <a:path w="153231" h="186314" extrusionOk="0">
                  <a:moveTo>
                    <a:pt x="160451" y="97772"/>
                  </a:moveTo>
                  <a:lnTo>
                    <a:pt x="90517" y="9423"/>
                  </a:lnTo>
                  <a:cubicBezTo>
                    <a:pt x="89117" y="7678"/>
                    <a:pt x="86939" y="6740"/>
                    <a:pt x="84710" y="6924"/>
                  </a:cubicBezTo>
                  <a:cubicBezTo>
                    <a:pt x="82473" y="7115"/>
                    <a:pt x="80486" y="8415"/>
                    <a:pt x="79416" y="10385"/>
                  </a:cubicBezTo>
                  <a:lnTo>
                    <a:pt x="9478" y="139177"/>
                  </a:lnTo>
                  <a:cubicBezTo>
                    <a:pt x="7741" y="142368"/>
                    <a:pt x="8874" y="146358"/>
                    <a:pt x="12031" y="148158"/>
                  </a:cubicBezTo>
                  <a:lnTo>
                    <a:pt x="89309" y="192336"/>
                  </a:lnTo>
                  <a:cubicBezTo>
                    <a:pt x="90312" y="192915"/>
                    <a:pt x="91454" y="193215"/>
                    <a:pt x="92612" y="193215"/>
                  </a:cubicBezTo>
                  <a:cubicBezTo>
                    <a:pt x="94732" y="193219"/>
                    <a:pt x="96727" y="192216"/>
                    <a:pt x="97985" y="190512"/>
                  </a:cubicBezTo>
                  <a:lnTo>
                    <a:pt x="160580" y="105891"/>
                  </a:lnTo>
                  <a:cubicBezTo>
                    <a:pt x="162379" y="103466"/>
                    <a:pt x="162329" y="100138"/>
                    <a:pt x="160451" y="97772"/>
                  </a:cubicBezTo>
                  <a:close/>
                  <a:moveTo>
                    <a:pt x="115209" y="144775"/>
                  </a:moveTo>
                  <a:lnTo>
                    <a:pt x="47958" y="96281"/>
                  </a:lnTo>
                  <a:lnTo>
                    <a:pt x="62512" y="69480"/>
                  </a:lnTo>
                  <a:lnTo>
                    <a:pt x="129189" y="125885"/>
                  </a:lnTo>
                  <a:close/>
                  <a:moveTo>
                    <a:pt x="90783" y="177799"/>
                  </a:moveTo>
                  <a:lnTo>
                    <a:pt x="24323" y="139806"/>
                  </a:lnTo>
                  <a:lnTo>
                    <a:pt x="41535" y="108111"/>
                  </a:lnTo>
                  <a:lnTo>
                    <a:pt x="107270" y="155510"/>
                  </a:lnTo>
                  <a:close/>
                  <a:moveTo>
                    <a:pt x="137141" y="115130"/>
                  </a:moveTo>
                  <a:lnTo>
                    <a:pt x="69019" y="57501"/>
                  </a:lnTo>
                  <a:lnTo>
                    <a:pt x="86326" y="25635"/>
                  </a:lnTo>
                  <a:lnTo>
                    <a:pt x="146817" y="1020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29">
              <a:extLst>
                <a:ext uri="{FF2B5EF4-FFF2-40B4-BE49-F238E27FC236}">
                  <a16:creationId xmlns:a16="http://schemas.microsoft.com/office/drawing/2014/main" id="{106C051B-6922-B107-39DD-1640F8A05E6A}"/>
                </a:ext>
              </a:extLst>
            </p:cNvPr>
            <p:cNvSpPr/>
            <p:nvPr/>
          </p:nvSpPr>
          <p:spPr>
            <a:xfrm>
              <a:off x="5889077" y="1681689"/>
              <a:ext cx="90031" cy="103646"/>
            </a:xfrm>
            <a:custGeom>
              <a:avLst/>
              <a:gdLst/>
              <a:ahLst/>
              <a:cxnLst/>
              <a:rect l="l" t="t" r="r" b="b"/>
              <a:pathLst>
                <a:path w="153952" h="177233" extrusionOk="0">
                  <a:moveTo>
                    <a:pt x="162616" y="184135"/>
                  </a:moveTo>
                  <a:cubicBezTo>
                    <a:pt x="162616" y="184135"/>
                    <a:pt x="118433" y="14763"/>
                    <a:pt x="100022" y="7407"/>
                  </a:cubicBezTo>
                  <a:cubicBezTo>
                    <a:pt x="85739" y="1667"/>
                    <a:pt x="37828" y="46246"/>
                    <a:pt x="17005" y="66531"/>
                  </a:cubicBezTo>
                  <a:cubicBezTo>
                    <a:pt x="8769" y="74329"/>
                    <a:pt x="6362" y="86480"/>
                    <a:pt x="10998" y="96831"/>
                  </a:cubicBezTo>
                  <a:cubicBezTo>
                    <a:pt x="13047" y="102200"/>
                    <a:pt x="18712" y="105262"/>
                    <a:pt x="24327" y="104037"/>
                  </a:cubicBezTo>
                  <a:cubicBezTo>
                    <a:pt x="42747" y="100288"/>
                    <a:pt x="77716" y="73604"/>
                    <a:pt x="77716" y="73604"/>
                  </a:cubicBezTo>
                  <a:cubicBezTo>
                    <a:pt x="77716" y="73604"/>
                    <a:pt x="63033" y="161962"/>
                    <a:pt x="103475" y="184118"/>
                  </a:cubicBezTo>
                </a:path>
              </a:pathLst>
            </a:custGeom>
            <a:solidFill>
              <a:srgbClr val="DAA9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29">
              <a:extLst>
                <a:ext uri="{FF2B5EF4-FFF2-40B4-BE49-F238E27FC236}">
                  <a16:creationId xmlns:a16="http://schemas.microsoft.com/office/drawing/2014/main" id="{56E34A7E-2403-3912-3B5D-A5749292E772}"/>
                </a:ext>
              </a:extLst>
            </p:cNvPr>
            <p:cNvSpPr/>
            <p:nvPr/>
          </p:nvSpPr>
          <p:spPr>
            <a:xfrm>
              <a:off x="5885155" y="1677699"/>
              <a:ext cx="97860" cy="111538"/>
            </a:xfrm>
            <a:custGeom>
              <a:avLst/>
              <a:gdLst/>
              <a:ahLst/>
              <a:cxnLst/>
              <a:rect l="l" t="t" r="r" b="b"/>
              <a:pathLst>
                <a:path w="167339" h="190729" extrusionOk="0">
                  <a:moveTo>
                    <a:pt x="169319" y="197630"/>
                  </a:moveTo>
                  <a:cubicBezTo>
                    <a:pt x="166278" y="197630"/>
                    <a:pt x="163625" y="195573"/>
                    <a:pt x="162867" y="192632"/>
                  </a:cubicBezTo>
                  <a:cubicBezTo>
                    <a:pt x="142165" y="113267"/>
                    <a:pt x="114485" y="27113"/>
                    <a:pt x="104005" y="20315"/>
                  </a:cubicBezTo>
                  <a:cubicBezTo>
                    <a:pt x="99723" y="19066"/>
                    <a:pt x="78179" y="29596"/>
                    <a:pt x="28369" y="78140"/>
                  </a:cubicBezTo>
                  <a:cubicBezTo>
                    <a:pt x="22154" y="83988"/>
                    <a:pt x="20313" y="93131"/>
                    <a:pt x="23787" y="100929"/>
                  </a:cubicBezTo>
                  <a:cubicBezTo>
                    <a:pt x="24815" y="103595"/>
                    <a:pt x="27215" y="104886"/>
                    <a:pt x="29618" y="104353"/>
                  </a:cubicBezTo>
                  <a:cubicBezTo>
                    <a:pt x="43593" y="101512"/>
                    <a:pt x="70998" y="82276"/>
                    <a:pt x="80387" y="75128"/>
                  </a:cubicBezTo>
                  <a:cubicBezTo>
                    <a:pt x="82561" y="73462"/>
                    <a:pt x="85540" y="73296"/>
                    <a:pt x="87885" y="74712"/>
                  </a:cubicBezTo>
                  <a:cubicBezTo>
                    <a:pt x="90226" y="76120"/>
                    <a:pt x="91471" y="78819"/>
                    <a:pt x="91025" y="81514"/>
                  </a:cubicBezTo>
                  <a:cubicBezTo>
                    <a:pt x="87172" y="104807"/>
                    <a:pt x="83686" y="168801"/>
                    <a:pt x="113402" y="185088"/>
                  </a:cubicBezTo>
                  <a:cubicBezTo>
                    <a:pt x="116635" y="186850"/>
                    <a:pt x="117822" y="190899"/>
                    <a:pt x="116060" y="194131"/>
                  </a:cubicBezTo>
                  <a:cubicBezTo>
                    <a:pt x="116060" y="194135"/>
                    <a:pt x="116056" y="194144"/>
                    <a:pt x="116052" y="194148"/>
                  </a:cubicBezTo>
                  <a:cubicBezTo>
                    <a:pt x="114285" y="197376"/>
                    <a:pt x="110237" y="198567"/>
                    <a:pt x="107008" y="196801"/>
                  </a:cubicBezTo>
                  <a:cubicBezTo>
                    <a:pt x="107004" y="196797"/>
                    <a:pt x="106996" y="196797"/>
                    <a:pt x="106992" y="196793"/>
                  </a:cubicBezTo>
                  <a:cubicBezTo>
                    <a:pt x="73455" y="178415"/>
                    <a:pt x="73714" y="122231"/>
                    <a:pt x="76042" y="94710"/>
                  </a:cubicBezTo>
                  <a:cubicBezTo>
                    <a:pt x="63712" y="103191"/>
                    <a:pt x="45101" y="114817"/>
                    <a:pt x="32384" y="117404"/>
                  </a:cubicBezTo>
                  <a:cubicBezTo>
                    <a:pt x="23570" y="119236"/>
                    <a:pt x="14718" y="114421"/>
                    <a:pt x="11474" y="106024"/>
                  </a:cubicBezTo>
                  <a:cubicBezTo>
                    <a:pt x="5829" y="93469"/>
                    <a:pt x="8845" y="78244"/>
                    <a:pt x="19121" y="68505"/>
                  </a:cubicBezTo>
                  <a:cubicBezTo>
                    <a:pt x="89343" y="88"/>
                    <a:pt x="103780" y="5848"/>
                    <a:pt x="109212" y="8035"/>
                  </a:cubicBezTo>
                  <a:cubicBezTo>
                    <a:pt x="128652" y="15787"/>
                    <a:pt x="162242" y="137352"/>
                    <a:pt x="175784" y="189258"/>
                  </a:cubicBezTo>
                  <a:cubicBezTo>
                    <a:pt x="176717" y="192819"/>
                    <a:pt x="174589" y="196460"/>
                    <a:pt x="171027" y="197397"/>
                  </a:cubicBezTo>
                  <a:cubicBezTo>
                    <a:pt x="171023" y="197397"/>
                    <a:pt x="171015" y="197401"/>
                    <a:pt x="171006" y="197401"/>
                  </a:cubicBezTo>
                  <a:cubicBezTo>
                    <a:pt x="170456" y="197547"/>
                    <a:pt x="169890" y="197622"/>
                    <a:pt x="169319" y="1976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29">
              <a:extLst>
                <a:ext uri="{FF2B5EF4-FFF2-40B4-BE49-F238E27FC236}">
                  <a16:creationId xmlns:a16="http://schemas.microsoft.com/office/drawing/2014/main" id="{AB5DE358-DBB2-E7C0-0A5A-6E2738953721}"/>
                </a:ext>
              </a:extLst>
            </p:cNvPr>
            <p:cNvSpPr/>
            <p:nvPr/>
          </p:nvSpPr>
          <p:spPr>
            <a:xfrm>
              <a:off x="7149022" y="1158347"/>
              <a:ext cx="276457" cy="203797"/>
            </a:xfrm>
            <a:custGeom>
              <a:avLst/>
              <a:gdLst/>
              <a:ahLst/>
              <a:cxnLst/>
              <a:rect l="l" t="t" r="r" b="b"/>
              <a:pathLst>
                <a:path w="472737" h="348490" extrusionOk="0">
                  <a:moveTo>
                    <a:pt x="439360" y="6901"/>
                  </a:moveTo>
                  <a:lnTo>
                    <a:pt x="51256" y="6901"/>
                  </a:lnTo>
                  <a:cubicBezTo>
                    <a:pt x="27740" y="6893"/>
                    <a:pt x="8671" y="25954"/>
                    <a:pt x="8664" y="49468"/>
                  </a:cubicBezTo>
                  <a:cubicBezTo>
                    <a:pt x="8664" y="49472"/>
                    <a:pt x="8664" y="49476"/>
                    <a:pt x="8664" y="49480"/>
                  </a:cubicBezTo>
                  <a:lnTo>
                    <a:pt x="8664" y="49480"/>
                  </a:lnTo>
                  <a:lnTo>
                    <a:pt x="8664" y="211517"/>
                  </a:lnTo>
                  <a:cubicBezTo>
                    <a:pt x="8669" y="235030"/>
                    <a:pt x="27734" y="254087"/>
                    <a:pt x="51248" y="254083"/>
                  </a:cubicBezTo>
                  <a:cubicBezTo>
                    <a:pt x="51250" y="254083"/>
                    <a:pt x="51253" y="254083"/>
                    <a:pt x="51256" y="254083"/>
                  </a:cubicBezTo>
                  <a:lnTo>
                    <a:pt x="394906" y="254083"/>
                  </a:lnTo>
                  <a:lnTo>
                    <a:pt x="481402" y="355391"/>
                  </a:lnTo>
                  <a:lnTo>
                    <a:pt x="481402" y="49480"/>
                  </a:lnTo>
                  <a:cubicBezTo>
                    <a:pt x="481477" y="26141"/>
                    <a:pt x="462699" y="7122"/>
                    <a:pt x="439360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29">
              <a:extLst>
                <a:ext uri="{FF2B5EF4-FFF2-40B4-BE49-F238E27FC236}">
                  <a16:creationId xmlns:a16="http://schemas.microsoft.com/office/drawing/2014/main" id="{A61F1C5C-92CC-5FF4-3D1B-24E4A3F289AA}"/>
                </a:ext>
              </a:extLst>
            </p:cNvPr>
            <p:cNvSpPr/>
            <p:nvPr/>
          </p:nvSpPr>
          <p:spPr>
            <a:xfrm>
              <a:off x="7201943" y="1194964"/>
              <a:ext cx="166559" cy="68674"/>
            </a:xfrm>
            <a:custGeom>
              <a:avLst/>
              <a:gdLst/>
              <a:ahLst/>
              <a:cxnLst/>
              <a:rect l="l" t="t" r="r" b="b"/>
              <a:pathLst>
                <a:path w="284813" h="117432" extrusionOk="0">
                  <a:moveTo>
                    <a:pt x="293477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77" y="6901"/>
                  </a:lnTo>
                  <a:close/>
                  <a:moveTo>
                    <a:pt x="293477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77" y="72265"/>
                  </a:lnTo>
                  <a:close/>
                  <a:moveTo>
                    <a:pt x="293477" y="111004"/>
                  </a:moveTo>
                  <a:lnTo>
                    <a:pt x="8664" y="111004"/>
                  </a:lnTo>
                  <a:lnTo>
                    <a:pt x="8664" y="124333"/>
                  </a:lnTo>
                  <a:lnTo>
                    <a:pt x="293477" y="12433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29">
              <a:extLst>
                <a:ext uri="{FF2B5EF4-FFF2-40B4-BE49-F238E27FC236}">
                  <a16:creationId xmlns:a16="http://schemas.microsoft.com/office/drawing/2014/main" id="{7A7085E6-6FED-234E-033A-DF45EF17D2E5}"/>
                </a:ext>
              </a:extLst>
            </p:cNvPr>
            <p:cNvSpPr/>
            <p:nvPr/>
          </p:nvSpPr>
          <p:spPr>
            <a:xfrm>
              <a:off x="8268435" y="2165133"/>
              <a:ext cx="276695" cy="203792"/>
            </a:xfrm>
            <a:custGeom>
              <a:avLst/>
              <a:gdLst/>
              <a:ahLst/>
              <a:cxnLst/>
              <a:rect l="l" t="t" r="r" b="b"/>
              <a:pathLst>
                <a:path w="473145" h="348482" extrusionOk="0">
                  <a:moveTo>
                    <a:pt x="51239" y="6901"/>
                  </a:moveTo>
                  <a:lnTo>
                    <a:pt x="439226" y="6901"/>
                  </a:lnTo>
                  <a:cubicBezTo>
                    <a:pt x="462740" y="6897"/>
                    <a:pt x="481806" y="25962"/>
                    <a:pt x="481810" y="49476"/>
                  </a:cubicBezTo>
                  <a:lnTo>
                    <a:pt x="481810" y="49476"/>
                  </a:lnTo>
                  <a:lnTo>
                    <a:pt x="481810" y="211512"/>
                  </a:lnTo>
                  <a:cubicBezTo>
                    <a:pt x="481802" y="235025"/>
                    <a:pt x="462740" y="254081"/>
                    <a:pt x="439226" y="254079"/>
                  </a:cubicBezTo>
                  <a:lnTo>
                    <a:pt x="95551" y="254079"/>
                  </a:lnTo>
                  <a:lnTo>
                    <a:pt x="8664" y="355383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29">
              <a:extLst>
                <a:ext uri="{FF2B5EF4-FFF2-40B4-BE49-F238E27FC236}">
                  <a16:creationId xmlns:a16="http://schemas.microsoft.com/office/drawing/2014/main" id="{6348C00A-BF68-44B8-4097-C39D2B8BCF65}"/>
                </a:ext>
              </a:extLst>
            </p:cNvPr>
            <p:cNvSpPr/>
            <p:nvPr/>
          </p:nvSpPr>
          <p:spPr>
            <a:xfrm>
              <a:off x="8325724" y="2201748"/>
              <a:ext cx="166486" cy="68587"/>
            </a:xfrm>
            <a:custGeom>
              <a:avLst/>
              <a:gdLst/>
              <a:ahLst/>
              <a:cxnLst/>
              <a:rect l="l" t="t" r="r" b="b"/>
              <a:pathLst>
                <a:path w="284688" h="117282" extrusionOk="0">
                  <a:moveTo>
                    <a:pt x="293352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352" y="6901"/>
                  </a:lnTo>
                  <a:close/>
                  <a:moveTo>
                    <a:pt x="293352" y="58940"/>
                  </a:moveTo>
                  <a:lnTo>
                    <a:pt x="8664" y="58940"/>
                  </a:lnTo>
                  <a:lnTo>
                    <a:pt x="8664" y="72269"/>
                  </a:lnTo>
                  <a:lnTo>
                    <a:pt x="293352" y="72269"/>
                  </a:lnTo>
                  <a:close/>
                  <a:moveTo>
                    <a:pt x="293352" y="110854"/>
                  </a:moveTo>
                  <a:lnTo>
                    <a:pt x="8664" y="110854"/>
                  </a:lnTo>
                  <a:lnTo>
                    <a:pt x="8664" y="124184"/>
                  </a:lnTo>
                  <a:lnTo>
                    <a:pt x="293352" y="124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29">
              <a:extLst>
                <a:ext uri="{FF2B5EF4-FFF2-40B4-BE49-F238E27FC236}">
                  <a16:creationId xmlns:a16="http://schemas.microsoft.com/office/drawing/2014/main" id="{516AB22B-CB7A-C72B-E700-E207C31FBA7D}"/>
                </a:ext>
              </a:extLst>
            </p:cNvPr>
            <p:cNvSpPr/>
            <p:nvPr/>
          </p:nvSpPr>
          <p:spPr>
            <a:xfrm>
              <a:off x="5080191" y="2240685"/>
              <a:ext cx="276927" cy="203795"/>
            </a:xfrm>
            <a:custGeom>
              <a:avLst/>
              <a:gdLst/>
              <a:ahLst/>
              <a:cxnLst/>
              <a:rect l="l" t="t" r="r" b="b"/>
              <a:pathLst>
                <a:path w="473541" h="348486" extrusionOk="0">
                  <a:moveTo>
                    <a:pt x="439360" y="6905"/>
                  </a:moveTo>
                  <a:lnTo>
                    <a:pt x="51239" y="6905"/>
                  </a:lnTo>
                  <a:cubicBezTo>
                    <a:pt x="27800" y="6830"/>
                    <a:pt x="8739" y="25775"/>
                    <a:pt x="8664" y="49214"/>
                  </a:cubicBezTo>
                  <a:lnTo>
                    <a:pt x="8664" y="211508"/>
                  </a:lnTo>
                  <a:cubicBezTo>
                    <a:pt x="8664" y="234948"/>
                    <a:pt x="27667" y="253950"/>
                    <a:pt x="51106" y="253950"/>
                  </a:cubicBezTo>
                  <a:lnTo>
                    <a:pt x="394918" y="253950"/>
                  </a:lnTo>
                  <a:lnTo>
                    <a:pt x="482206" y="355387"/>
                  </a:lnTo>
                  <a:lnTo>
                    <a:pt x="482206" y="49347"/>
                  </a:lnTo>
                  <a:cubicBezTo>
                    <a:pt x="482201" y="25908"/>
                    <a:pt x="463203" y="6905"/>
                    <a:pt x="439764" y="69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29">
              <a:extLst>
                <a:ext uri="{FF2B5EF4-FFF2-40B4-BE49-F238E27FC236}">
                  <a16:creationId xmlns:a16="http://schemas.microsoft.com/office/drawing/2014/main" id="{5DBC59C6-2770-7EDC-2592-A65C6DC977C6}"/>
                </a:ext>
              </a:extLst>
            </p:cNvPr>
            <p:cNvSpPr/>
            <p:nvPr/>
          </p:nvSpPr>
          <p:spPr>
            <a:xfrm>
              <a:off x="5133110" y="2277302"/>
              <a:ext cx="166561" cy="68599"/>
            </a:xfrm>
            <a:custGeom>
              <a:avLst/>
              <a:gdLst/>
              <a:ahLst/>
              <a:cxnLst/>
              <a:rect l="l" t="t" r="r" b="b"/>
              <a:pathLst>
                <a:path w="284817" h="117303" extrusionOk="0">
                  <a:moveTo>
                    <a:pt x="293481" y="20230"/>
                  </a:moveTo>
                  <a:lnTo>
                    <a:pt x="8664" y="20230"/>
                  </a:lnTo>
                  <a:lnTo>
                    <a:pt x="8664" y="6901"/>
                  </a:lnTo>
                  <a:lnTo>
                    <a:pt x="293481" y="6901"/>
                  </a:lnTo>
                  <a:close/>
                  <a:moveTo>
                    <a:pt x="293481" y="58936"/>
                  </a:moveTo>
                  <a:lnTo>
                    <a:pt x="8664" y="58936"/>
                  </a:lnTo>
                  <a:lnTo>
                    <a:pt x="8664" y="72265"/>
                  </a:lnTo>
                  <a:lnTo>
                    <a:pt x="293481" y="72265"/>
                  </a:lnTo>
                  <a:close/>
                  <a:moveTo>
                    <a:pt x="293481" y="110854"/>
                  </a:moveTo>
                  <a:lnTo>
                    <a:pt x="8664" y="110854"/>
                  </a:lnTo>
                  <a:lnTo>
                    <a:pt x="8664" y="124204"/>
                  </a:lnTo>
                  <a:lnTo>
                    <a:pt x="293481" y="1242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9">
              <a:extLst>
                <a:ext uri="{FF2B5EF4-FFF2-40B4-BE49-F238E27FC236}">
                  <a16:creationId xmlns:a16="http://schemas.microsoft.com/office/drawing/2014/main" id="{02C953E2-88D9-A65B-EFDB-DE07530529E2}"/>
                </a:ext>
              </a:extLst>
            </p:cNvPr>
            <p:cNvSpPr/>
            <p:nvPr/>
          </p:nvSpPr>
          <p:spPr>
            <a:xfrm>
              <a:off x="6373495" y="2869859"/>
              <a:ext cx="276873" cy="203623"/>
            </a:xfrm>
            <a:custGeom>
              <a:avLst/>
              <a:gdLst/>
              <a:ahLst/>
              <a:cxnLst/>
              <a:rect l="l" t="t" r="r" b="b"/>
              <a:pathLst>
                <a:path w="473287" h="348073" extrusionOk="0">
                  <a:moveTo>
                    <a:pt x="51252" y="6901"/>
                  </a:moveTo>
                  <a:lnTo>
                    <a:pt x="439376" y="6901"/>
                  </a:lnTo>
                  <a:cubicBezTo>
                    <a:pt x="462890" y="6901"/>
                    <a:pt x="481952" y="25962"/>
                    <a:pt x="481952" y="49476"/>
                  </a:cubicBezTo>
                  <a:lnTo>
                    <a:pt x="481952" y="49476"/>
                  </a:lnTo>
                  <a:lnTo>
                    <a:pt x="481952" y="211096"/>
                  </a:lnTo>
                  <a:cubicBezTo>
                    <a:pt x="481952" y="234610"/>
                    <a:pt x="462890" y="253671"/>
                    <a:pt x="439376" y="253675"/>
                  </a:cubicBezTo>
                  <a:lnTo>
                    <a:pt x="95685" y="253675"/>
                  </a:lnTo>
                  <a:lnTo>
                    <a:pt x="8664" y="354975"/>
                  </a:lnTo>
                  <a:lnTo>
                    <a:pt x="8664" y="49476"/>
                  </a:lnTo>
                  <a:cubicBezTo>
                    <a:pt x="8664" y="25962"/>
                    <a:pt x="27725" y="6901"/>
                    <a:pt x="51239" y="69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9">
              <a:extLst>
                <a:ext uri="{FF2B5EF4-FFF2-40B4-BE49-F238E27FC236}">
                  <a16:creationId xmlns:a16="http://schemas.microsoft.com/office/drawing/2014/main" id="{D8CD5B60-E28F-5206-D537-29FB1931D8DA}"/>
                </a:ext>
              </a:extLst>
            </p:cNvPr>
            <p:cNvSpPr/>
            <p:nvPr/>
          </p:nvSpPr>
          <p:spPr>
            <a:xfrm>
              <a:off x="6369600" y="2865956"/>
              <a:ext cx="284573" cy="217991"/>
            </a:xfrm>
            <a:custGeom>
              <a:avLst/>
              <a:gdLst/>
              <a:ahLst/>
              <a:cxnLst/>
              <a:rect l="l" t="t" r="r" b="b"/>
              <a:pathLst>
                <a:path w="486616" h="372762" extrusionOk="0">
                  <a:moveTo>
                    <a:pt x="8664" y="379663"/>
                  </a:moveTo>
                  <a:lnTo>
                    <a:pt x="8664" y="56149"/>
                  </a:lnTo>
                  <a:cubicBezTo>
                    <a:pt x="8693" y="28961"/>
                    <a:pt x="30724" y="6930"/>
                    <a:pt x="57912" y="6901"/>
                  </a:cubicBezTo>
                  <a:lnTo>
                    <a:pt x="446033" y="6901"/>
                  </a:lnTo>
                  <a:cubicBezTo>
                    <a:pt x="473221" y="6930"/>
                    <a:pt x="495252" y="28961"/>
                    <a:pt x="495281" y="56149"/>
                  </a:cubicBezTo>
                  <a:lnTo>
                    <a:pt x="495281" y="217769"/>
                  </a:lnTo>
                  <a:cubicBezTo>
                    <a:pt x="495252" y="244957"/>
                    <a:pt x="473221" y="266988"/>
                    <a:pt x="446033" y="267017"/>
                  </a:cubicBezTo>
                  <a:lnTo>
                    <a:pt x="105419" y="267017"/>
                  </a:lnTo>
                  <a:close/>
                  <a:moveTo>
                    <a:pt x="57912" y="20247"/>
                  </a:moveTo>
                  <a:cubicBezTo>
                    <a:pt x="38093" y="20268"/>
                    <a:pt x="22031" y="36330"/>
                    <a:pt x="22010" y="56149"/>
                  </a:cubicBezTo>
                  <a:lnTo>
                    <a:pt x="22010" y="343649"/>
                  </a:lnTo>
                  <a:lnTo>
                    <a:pt x="99292" y="253675"/>
                  </a:lnTo>
                  <a:lnTo>
                    <a:pt x="446033" y="253675"/>
                  </a:lnTo>
                  <a:cubicBezTo>
                    <a:pt x="465852" y="253654"/>
                    <a:pt x="481914" y="237592"/>
                    <a:pt x="481935" y="217773"/>
                  </a:cubicBezTo>
                  <a:lnTo>
                    <a:pt x="481935" y="56153"/>
                  </a:lnTo>
                  <a:cubicBezTo>
                    <a:pt x="481914" y="36334"/>
                    <a:pt x="465852" y="20272"/>
                    <a:pt x="446033" y="202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9">
              <a:extLst>
                <a:ext uri="{FF2B5EF4-FFF2-40B4-BE49-F238E27FC236}">
                  <a16:creationId xmlns:a16="http://schemas.microsoft.com/office/drawing/2014/main" id="{DFB3504D-F9AF-4A61-8BE6-226D5CEBBA6F}"/>
                </a:ext>
              </a:extLst>
            </p:cNvPr>
            <p:cNvSpPr/>
            <p:nvPr/>
          </p:nvSpPr>
          <p:spPr>
            <a:xfrm>
              <a:off x="6430794" y="2906464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9">
              <a:extLst>
                <a:ext uri="{FF2B5EF4-FFF2-40B4-BE49-F238E27FC236}">
                  <a16:creationId xmlns:a16="http://schemas.microsoft.com/office/drawing/2014/main" id="{58B3A2D0-2DF0-5157-4FF4-EABB7886FD08}"/>
                </a:ext>
              </a:extLst>
            </p:cNvPr>
            <p:cNvSpPr/>
            <p:nvPr/>
          </p:nvSpPr>
          <p:spPr>
            <a:xfrm>
              <a:off x="6430794" y="2936906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9">
              <a:extLst>
                <a:ext uri="{FF2B5EF4-FFF2-40B4-BE49-F238E27FC236}">
                  <a16:creationId xmlns:a16="http://schemas.microsoft.com/office/drawing/2014/main" id="{C84BADDB-AA3B-B7FE-C07D-71A221735A87}"/>
                </a:ext>
              </a:extLst>
            </p:cNvPr>
            <p:cNvSpPr/>
            <p:nvPr/>
          </p:nvSpPr>
          <p:spPr>
            <a:xfrm>
              <a:off x="6430794" y="2967345"/>
              <a:ext cx="166561" cy="7805"/>
            </a:xfrm>
            <a:custGeom>
              <a:avLst/>
              <a:gdLst/>
              <a:ahLst/>
              <a:cxnLst/>
              <a:rect l="l" t="t" r="r" b="b"/>
              <a:pathLst>
                <a:path w="284817" h="13346" extrusionOk="0">
                  <a:moveTo>
                    <a:pt x="0" y="0"/>
                  </a:moveTo>
                  <a:lnTo>
                    <a:pt x="284817" y="0"/>
                  </a:lnTo>
                  <a:lnTo>
                    <a:pt x="284817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9">
              <a:extLst>
                <a:ext uri="{FF2B5EF4-FFF2-40B4-BE49-F238E27FC236}">
                  <a16:creationId xmlns:a16="http://schemas.microsoft.com/office/drawing/2014/main" id="{821CE5D6-2791-B374-EA5C-51ECBD3EA604}"/>
                </a:ext>
              </a:extLst>
            </p:cNvPr>
            <p:cNvSpPr/>
            <p:nvPr/>
          </p:nvSpPr>
          <p:spPr>
            <a:xfrm>
              <a:off x="7435313" y="2258793"/>
              <a:ext cx="204182" cy="167888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9">
              <a:extLst>
                <a:ext uri="{FF2B5EF4-FFF2-40B4-BE49-F238E27FC236}">
                  <a16:creationId xmlns:a16="http://schemas.microsoft.com/office/drawing/2014/main" id="{6D5D1A71-F83D-ABDF-3B04-E4C7FE1B8885}"/>
                </a:ext>
              </a:extLst>
            </p:cNvPr>
            <p:cNvSpPr/>
            <p:nvPr/>
          </p:nvSpPr>
          <p:spPr>
            <a:xfrm>
              <a:off x="7431411" y="2254891"/>
              <a:ext cx="211986" cy="175696"/>
            </a:xfrm>
            <a:custGeom>
              <a:avLst/>
              <a:gdLst/>
              <a:ahLst/>
              <a:cxnLst/>
              <a:rect l="l" t="t" r="r" b="b"/>
              <a:pathLst>
                <a:path w="362494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59" y="307339"/>
                  </a:lnTo>
                  <a:lnTo>
                    <a:pt x="371159" y="6901"/>
                  </a:lnTo>
                  <a:close/>
                  <a:moveTo>
                    <a:pt x="357813" y="20230"/>
                  </a:moveTo>
                  <a:lnTo>
                    <a:pt x="357813" y="215136"/>
                  </a:lnTo>
                  <a:lnTo>
                    <a:pt x="298392" y="144607"/>
                  </a:lnTo>
                  <a:lnTo>
                    <a:pt x="231516" y="180076"/>
                  </a:lnTo>
                  <a:lnTo>
                    <a:pt x="152156" y="72861"/>
                  </a:lnTo>
                  <a:lnTo>
                    <a:pt x="22014" y="156953"/>
                  </a:lnTo>
                  <a:lnTo>
                    <a:pt x="22014" y="20247"/>
                  </a:lnTo>
                  <a:close/>
                  <a:moveTo>
                    <a:pt x="22014" y="293993"/>
                  </a:moveTo>
                  <a:lnTo>
                    <a:pt x="22014" y="173157"/>
                  </a:lnTo>
                  <a:lnTo>
                    <a:pt x="148819" y="91222"/>
                  </a:lnTo>
                  <a:lnTo>
                    <a:pt x="227546" y="197583"/>
                  </a:lnTo>
                  <a:lnTo>
                    <a:pt x="295068" y="161760"/>
                  </a:lnTo>
                  <a:lnTo>
                    <a:pt x="354788" y="232652"/>
                  </a:lnTo>
                  <a:lnTo>
                    <a:pt x="357825" y="230094"/>
                  </a:lnTo>
                  <a:lnTo>
                    <a:pt x="357825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9">
              <a:extLst>
                <a:ext uri="{FF2B5EF4-FFF2-40B4-BE49-F238E27FC236}">
                  <a16:creationId xmlns:a16="http://schemas.microsoft.com/office/drawing/2014/main" id="{EC8395F2-DFE6-E0FD-07DA-CBB2C1A63BD4}"/>
                </a:ext>
              </a:extLst>
            </p:cNvPr>
            <p:cNvSpPr/>
            <p:nvPr/>
          </p:nvSpPr>
          <p:spPr>
            <a:xfrm>
              <a:off x="7560665" y="2270732"/>
              <a:ext cx="57756" cy="57756"/>
            </a:xfrm>
            <a:custGeom>
              <a:avLst/>
              <a:gdLst/>
              <a:ahLst/>
              <a:cxnLst/>
              <a:rect l="l" t="t" r="r" b="b"/>
              <a:pathLst>
                <a:path w="98762" h="98762" extrusionOk="0">
                  <a:moveTo>
                    <a:pt x="58050" y="105664"/>
                  </a:moveTo>
                  <a:cubicBezTo>
                    <a:pt x="30787" y="105636"/>
                    <a:pt x="8693" y="83542"/>
                    <a:pt x="8664" y="56278"/>
                  </a:cubicBezTo>
                  <a:cubicBezTo>
                    <a:pt x="8697" y="29018"/>
                    <a:pt x="30791" y="6928"/>
                    <a:pt x="58050" y="6901"/>
                  </a:cubicBezTo>
                  <a:cubicBezTo>
                    <a:pt x="85342" y="6984"/>
                    <a:pt x="107427" y="29136"/>
                    <a:pt x="107427" y="56278"/>
                  </a:cubicBezTo>
                  <a:cubicBezTo>
                    <a:pt x="107398" y="83539"/>
                    <a:pt x="85308" y="105632"/>
                    <a:pt x="58050" y="105664"/>
                  </a:cubicBezTo>
                  <a:close/>
                  <a:moveTo>
                    <a:pt x="58158" y="20247"/>
                  </a:moveTo>
                  <a:cubicBezTo>
                    <a:pt x="38230" y="20222"/>
                    <a:pt x="22048" y="36349"/>
                    <a:pt x="22010" y="56278"/>
                  </a:cubicBezTo>
                  <a:cubicBezTo>
                    <a:pt x="22023" y="76179"/>
                    <a:pt x="38147" y="92312"/>
                    <a:pt x="58050" y="92334"/>
                  </a:cubicBezTo>
                  <a:cubicBezTo>
                    <a:pt x="77944" y="92312"/>
                    <a:pt x="94064" y="76188"/>
                    <a:pt x="94081" y="56295"/>
                  </a:cubicBezTo>
                  <a:cubicBezTo>
                    <a:pt x="94039" y="36456"/>
                    <a:pt x="77998" y="20368"/>
                    <a:pt x="58158" y="202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9">
              <a:extLst>
                <a:ext uri="{FF2B5EF4-FFF2-40B4-BE49-F238E27FC236}">
                  <a16:creationId xmlns:a16="http://schemas.microsoft.com/office/drawing/2014/main" id="{BDDDF686-D074-BBB3-A62D-2004DB88F049}"/>
                </a:ext>
              </a:extLst>
            </p:cNvPr>
            <p:cNvSpPr/>
            <p:nvPr/>
          </p:nvSpPr>
          <p:spPr>
            <a:xfrm>
              <a:off x="7493939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9">
              <a:extLst>
                <a:ext uri="{FF2B5EF4-FFF2-40B4-BE49-F238E27FC236}">
                  <a16:creationId xmlns:a16="http://schemas.microsoft.com/office/drawing/2014/main" id="{D242C16B-09BA-109D-3A2B-12E5A0B74161}"/>
                </a:ext>
              </a:extLst>
            </p:cNvPr>
            <p:cNvSpPr/>
            <p:nvPr/>
          </p:nvSpPr>
          <p:spPr>
            <a:xfrm>
              <a:off x="7646674" y="1142191"/>
              <a:ext cx="139774" cy="195664"/>
            </a:xfrm>
            <a:custGeom>
              <a:avLst/>
              <a:gdLst/>
              <a:ahLst/>
              <a:cxnLst/>
              <a:rect l="l" t="t" r="r" b="b"/>
              <a:pathLst>
                <a:path w="238930" h="334469" extrusionOk="0">
                  <a:moveTo>
                    <a:pt x="238930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6" y="0"/>
                  </a:lnTo>
                  <a:lnTo>
                    <a:pt x="238930" y="0"/>
                  </a:lnTo>
                  <a:lnTo>
                    <a:pt x="238930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9">
              <a:extLst>
                <a:ext uri="{FF2B5EF4-FFF2-40B4-BE49-F238E27FC236}">
                  <a16:creationId xmlns:a16="http://schemas.microsoft.com/office/drawing/2014/main" id="{A501C030-4458-E04E-26F3-325F080F4C50}"/>
                </a:ext>
              </a:extLst>
            </p:cNvPr>
            <p:cNvSpPr/>
            <p:nvPr/>
          </p:nvSpPr>
          <p:spPr>
            <a:xfrm>
              <a:off x="7799433" y="1142191"/>
              <a:ext cx="139749" cy="195664"/>
            </a:xfrm>
            <a:custGeom>
              <a:avLst/>
              <a:gdLst/>
              <a:ahLst/>
              <a:cxnLst/>
              <a:rect l="l" t="t" r="r" b="b"/>
              <a:pathLst>
                <a:path w="238888" h="334469" extrusionOk="0">
                  <a:moveTo>
                    <a:pt x="238889" y="334469"/>
                  </a:moveTo>
                  <a:lnTo>
                    <a:pt x="0" y="334469"/>
                  </a:lnTo>
                  <a:lnTo>
                    <a:pt x="0" y="60462"/>
                  </a:lnTo>
                  <a:lnTo>
                    <a:pt x="62857" y="0"/>
                  </a:lnTo>
                  <a:lnTo>
                    <a:pt x="238889" y="0"/>
                  </a:lnTo>
                  <a:lnTo>
                    <a:pt x="238889" y="3344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9">
              <a:extLst>
                <a:ext uri="{FF2B5EF4-FFF2-40B4-BE49-F238E27FC236}">
                  <a16:creationId xmlns:a16="http://schemas.microsoft.com/office/drawing/2014/main" id="{A5B068A5-AE58-8F9F-0564-7A11CC809C32}"/>
                </a:ext>
              </a:extLst>
            </p:cNvPr>
            <p:cNvSpPr/>
            <p:nvPr/>
          </p:nvSpPr>
          <p:spPr>
            <a:xfrm>
              <a:off x="5048909" y="3115493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9">
              <a:extLst>
                <a:ext uri="{FF2B5EF4-FFF2-40B4-BE49-F238E27FC236}">
                  <a16:creationId xmlns:a16="http://schemas.microsoft.com/office/drawing/2014/main" id="{3AC8E3E8-C714-1C77-BA6E-F287DC6BC9EA}"/>
                </a:ext>
              </a:extLst>
            </p:cNvPr>
            <p:cNvSpPr/>
            <p:nvPr/>
          </p:nvSpPr>
          <p:spPr>
            <a:xfrm>
              <a:off x="5043972" y="3111428"/>
              <a:ext cx="143696" cy="159985"/>
            </a:xfrm>
            <a:custGeom>
              <a:avLst/>
              <a:gdLst/>
              <a:ahLst/>
              <a:cxnLst/>
              <a:rect l="l" t="t" r="r" b="b"/>
              <a:pathLst>
                <a:path w="245718" h="273573" extrusionOk="0">
                  <a:moveTo>
                    <a:pt x="254383" y="226454"/>
                  </a:moveTo>
                  <a:lnTo>
                    <a:pt x="142003" y="162789"/>
                  </a:lnTo>
                  <a:lnTo>
                    <a:pt x="142003" y="6901"/>
                  </a:lnTo>
                  <a:cubicBezTo>
                    <a:pt x="66475" y="8821"/>
                    <a:pt x="6801" y="71603"/>
                    <a:pt x="8709" y="147135"/>
                  </a:cubicBezTo>
                  <a:cubicBezTo>
                    <a:pt x="10616" y="222667"/>
                    <a:pt x="73411" y="282338"/>
                    <a:pt x="148943" y="280430"/>
                  </a:cubicBezTo>
                  <a:cubicBezTo>
                    <a:pt x="190460" y="279376"/>
                    <a:pt x="229253" y="259519"/>
                    <a:pt x="254383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9">
              <a:extLst>
                <a:ext uri="{FF2B5EF4-FFF2-40B4-BE49-F238E27FC236}">
                  <a16:creationId xmlns:a16="http://schemas.microsoft.com/office/drawing/2014/main" id="{D5ECE7BD-B1A9-5A39-95D7-9F11A47D70E9}"/>
                </a:ext>
              </a:extLst>
            </p:cNvPr>
            <p:cNvSpPr/>
            <p:nvPr/>
          </p:nvSpPr>
          <p:spPr>
            <a:xfrm>
              <a:off x="5267081" y="3115524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9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9">
              <a:extLst>
                <a:ext uri="{FF2B5EF4-FFF2-40B4-BE49-F238E27FC236}">
                  <a16:creationId xmlns:a16="http://schemas.microsoft.com/office/drawing/2014/main" id="{724D032C-E3F6-7550-FFA1-AF3C0A1772A0}"/>
                </a:ext>
              </a:extLst>
            </p:cNvPr>
            <p:cNvSpPr/>
            <p:nvPr/>
          </p:nvSpPr>
          <p:spPr>
            <a:xfrm>
              <a:off x="5262128" y="3111428"/>
              <a:ext cx="143694" cy="159981"/>
            </a:xfrm>
            <a:custGeom>
              <a:avLst/>
              <a:gdLst/>
              <a:ahLst/>
              <a:cxnLst/>
              <a:rect l="l" t="t" r="r" b="b"/>
              <a:pathLst>
                <a:path w="245715" h="273566" extrusionOk="0">
                  <a:moveTo>
                    <a:pt x="254380" y="226454"/>
                  </a:moveTo>
                  <a:lnTo>
                    <a:pt x="142133" y="162789"/>
                  </a:lnTo>
                  <a:lnTo>
                    <a:pt x="142133" y="6901"/>
                  </a:lnTo>
                  <a:cubicBezTo>
                    <a:pt x="66601" y="8746"/>
                    <a:pt x="6864" y="71466"/>
                    <a:pt x="8705" y="147002"/>
                  </a:cubicBezTo>
                  <a:cubicBezTo>
                    <a:pt x="10547" y="222538"/>
                    <a:pt x="73270" y="282271"/>
                    <a:pt x="148806" y="280426"/>
                  </a:cubicBezTo>
                  <a:cubicBezTo>
                    <a:pt x="190369" y="279413"/>
                    <a:pt x="229216" y="259552"/>
                    <a:pt x="254380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9">
              <a:extLst>
                <a:ext uri="{FF2B5EF4-FFF2-40B4-BE49-F238E27FC236}">
                  <a16:creationId xmlns:a16="http://schemas.microsoft.com/office/drawing/2014/main" id="{B3710742-F59D-C35D-C6BA-60EC20B8B96D}"/>
                </a:ext>
              </a:extLst>
            </p:cNvPr>
            <p:cNvSpPr/>
            <p:nvPr/>
          </p:nvSpPr>
          <p:spPr>
            <a:xfrm>
              <a:off x="5485226" y="3115541"/>
              <a:ext cx="160058" cy="160058"/>
            </a:xfrm>
            <a:custGeom>
              <a:avLst/>
              <a:gdLst/>
              <a:ahLst/>
              <a:cxnLst/>
              <a:rect l="l" t="t" r="r" b="b"/>
              <a:pathLst>
                <a:path w="273603" h="273603" extrusionOk="0">
                  <a:moveTo>
                    <a:pt x="273604" y="136802"/>
                  </a:moveTo>
                  <a:cubicBezTo>
                    <a:pt x="273604" y="212356"/>
                    <a:pt x="212356" y="273604"/>
                    <a:pt x="136802" y="273604"/>
                  </a:cubicBezTo>
                  <a:cubicBezTo>
                    <a:pt x="61248" y="273604"/>
                    <a:pt x="0" y="212355"/>
                    <a:pt x="0" y="136802"/>
                  </a:cubicBezTo>
                  <a:cubicBezTo>
                    <a:pt x="0" y="61248"/>
                    <a:pt x="61248" y="0"/>
                    <a:pt x="136802" y="0"/>
                  </a:cubicBezTo>
                  <a:cubicBezTo>
                    <a:pt x="212356" y="0"/>
                    <a:pt x="273604" y="61248"/>
                    <a:pt x="273604" y="13680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9">
              <a:extLst>
                <a:ext uri="{FF2B5EF4-FFF2-40B4-BE49-F238E27FC236}">
                  <a16:creationId xmlns:a16="http://schemas.microsoft.com/office/drawing/2014/main" id="{44DCB738-5BAA-1940-95AC-6586DC78CC05}"/>
                </a:ext>
              </a:extLst>
            </p:cNvPr>
            <p:cNvSpPr/>
            <p:nvPr/>
          </p:nvSpPr>
          <p:spPr>
            <a:xfrm>
              <a:off x="5480283" y="3111428"/>
              <a:ext cx="143692" cy="159981"/>
            </a:xfrm>
            <a:custGeom>
              <a:avLst/>
              <a:gdLst/>
              <a:ahLst/>
              <a:cxnLst/>
              <a:rect l="l" t="t" r="r" b="b"/>
              <a:pathLst>
                <a:path w="245711" h="273566" extrusionOk="0">
                  <a:moveTo>
                    <a:pt x="254376" y="226454"/>
                  </a:moveTo>
                  <a:lnTo>
                    <a:pt x="142129" y="162789"/>
                  </a:lnTo>
                  <a:lnTo>
                    <a:pt x="142129" y="6901"/>
                  </a:lnTo>
                  <a:cubicBezTo>
                    <a:pt x="66597" y="8746"/>
                    <a:pt x="6860" y="71466"/>
                    <a:pt x="8706" y="147002"/>
                  </a:cubicBezTo>
                  <a:cubicBezTo>
                    <a:pt x="10551" y="222538"/>
                    <a:pt x="73270" y="282271"/>
                    <a:pt x="148807" y="280426"/>
                  </a:cubicBezTo>
                  <a:cubicBezTo>
                    <a:pt x="190369" y="279413"/>
                    <a:pt x="229217" y="259552"/>
                    <a:pt x="254376" y="2264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9">
              <a:extLst>
                <a:ext uri="{FF2B5EF4-FFF2-40B4-BE49-F238E27FC236}">
                  <a16:creationId xmlns:a16="http://schemas.microsoft.com/office/drawing/2014/main" id="{E6447E1F-0D52-8726-EE71-844F619E78C1}"/>
                </a:ext>
              </a:extLst>
            </p:cNvPr>
            <p:cNvSpPr/>
            <p:nvPr/>
          </p:nvSpPr>
          <p:spPr>
            <a:xfrm>
              <a:off x="5040073" y="1045340"/>
              <a:ext cx="3241781" cy="2230734"/>
            </a:xfrm>
            <a:custGeom>
              <a:avLst/>
              <a:gdLst/>
              <a:ahLst/>
              <a:cxnLst/>
              <a:rect l="l" t="t" r="r" b="b"/>
              <a:pathLst>
                <a:path w="5541506" h="3813220" extrusionOk="0">
                  <a:moveTo>
                    <a:pt x="4196585" y="505514"/>
                  </a:moveTo>
                  <a:lnTo>
                    <a:pt x="4435495" y="505514"/>
                  </a:lnTo>
                  <a:cubicBezTo>
                    <a:pt x="4439177" y="505514"/>
                    <a:pt x="4442159" y="502532"/>
                    <a:pt x="4442159" y="498850"/>
                  </a:cubicBezTo>
                  <a:lnTo>
                    <a:pt x="4442159" y="164364"/>
                  </a:lnTo>
                  <a:cubicBezTo>
                    <a:pt x="4442159" y="160681"/>
                    <a:pt x="4439177" y="157699"/>
                    <a:pt x="4435495" y="157699"/>
                  </a:cubicBezTo>
                  <a:lnTo>
                    <a:pt x="4259437" y="157699"/>
                  </a:lnTo>
                  <a:cubicBezTo>
                    <a:pt x="4257713" y="157699"/>
                    <a:pt x="4256055" y="158365"/>
                    <a:pt x="4254810" y="159561"/>
                  </a:cubicBezTo>
                  <a:lnTo>
                    <a:pt x="4191957" y="220026"/>
                  </a:lnTo>
                  <a:cubicBezTo>
                    <a:pt x="4191149" y="220851"/>
                    <a:pt x="4190578" y="221876"/>
                    <a:pt x="4190291" y="222992"/>
                  </a:cubicBezTo>
                  <a:cubicBezTo>
                    <a:pt x="4190216" y="223267"/>
                    <a:pt x="4190157" y="223542"/>
                    <a:pt x="4190120" y="223825"/>
                  </a:cubicBezTo>
                  <a:cubicBezTo>
                    <a:pt x="4190028" y="224150"/>
                    <a:pt x="4189962" y="224483"/>
                    <a:pt x="4189920" y="224821"/>
                  </a:cubicBezTo>
                  <a:lnTo>
                    <a:pt x="4189920" y="498825"/>
                  </a:lnTo>
                  <a:cubicBezTo>
                    <a:pt x="4189908" y="502507"/>
                    <a:pt x="4192877" y="505502"/>
                    <a:pt x="4196560" y="505514"/>
                  </a:cubicBezTo>
                  <a:cubicBezTo>
                    <a:pt x="4196568" y="505514"/>
                    <a:pt x="4196577" y="505514"/>
                    <a:pt x="4196585" y="505514"/>
                  </a:cubicBezTo>
                  <a:close/>
                  <a:moveTo>
                    <a:pt x="4254901" y="179692"/>
                  </a:moveTo>
                  <a:lnTo>
                    <a:pt x="4254901" y="218164"/>
                  </a:lnTo>
                  <a:lnTo>
                    <a:pt x="4213547" y="218164"/>
                  </a:lnTo>
                  <a:close/>
                  <a:moveTo>
                    <a:pt x="4428813" y="492168"/>
                  </a:moveTo>
                  <a:lnTo>
                    <a:pt x="4203258" y="492168"/>
                  </a:lnTo>
                  <a:lnTo>
                    <a:pt x="4203258" y="231511"/>
                  </a:lnTo>
                  <a:lnTo>
                    <a:pt x="4261574" y="231511"/>
                  </a:lnTo>
                  <a:cubicBezTo>
                    <a:pt x="4265257" y="231511"/>
                    <a:pt x="4268239" y="228528"/>
                    <a:pt x="4268239" y="224846"/>
                  </a:cubicBezTo>
                  <a:lnTo>
                    <a:pt x="4268239" y="171053"/>
                  </a:lnTo>
                  <a:lnTo>
                    <a:pt x="4428805" y="171053"/>
                  </a:lnTo>
                  <a:close/>
                  <a:moveTo>
                    <a:pt x="4457776" y="505498"/>
                  </a:moveTo>
                  <a:lnTo>
                    <a:pt x="4696681" y="505498"/>
                  </a:lnTo>
                  <a:cubicBezTo>
                    <a:pt x="4700363" y="505498"/>
                    <a:pt x="4703346" y="502515"/>
                    <a:pt x="4703346" y="498833"/>
                  </a:cubicBezTo>
                  <a:lnTo>
                    <a:pt x="4703346" y="164347"/>
                  </a:lnTo>
                  <a:cubicBezTo>
                    <a:pt x="4703346" y="160664"/>
                    <a:pt x="4700363" y="157682"/>
                    <a:pt x="4696681" y="157682"/>
                  </a:cubicBezTo>
                  <a:lnTo>
                    <a:pt x="4520645" y="157682"/>
                  </a:lnTo>
                  <a:cubicBezTo>
                    <a:pt x="4518920" y="157695"/>
                    <a:pt x="4517267" y="158373"/>
                    <a:pt x="4516030" y="159577"/>
                  </a:cubicBezTo>
                  <a:lnTo>
                    <a:pt x="4453169" y="220043"/>
                  </a:lnTo>
                  <a:cubicBezTo>
                    <a:pt x="4452365" y="220868"/>
                    <a:pt x="4451790" y="221893"/>
                    <a:pt x="4451503" y="223009"/>
                  </a:cubicBezTo>
                  <a:cubicBezTo>
                    <a:pt x="4451427" y="223284"/>
                    <a:pt x="4451369" y="223559"/>
                    <a:pt x="4451332" y="223842"/>
                  </a:cubicBezTo>
                  <a:cubicBezTo>
                    <a:pt x="4451240" y="224167"/>
                    <a:pt x="4451173" y="224500"/>
                    <a:pt x="4451132" y="224837"/>
                  </a:cubicBezTo>
                  <a:lnTo>
                    <a:pt x="4451132" y="498841"/>
                  </a:lnTo>
                  <a:cubicBezTo>
                    <a:pt x="4451128" y="502519"/>
                    <a:pt x="4454106" y="505506"/>
                    <a:pt x="4457784" y="505514"/>
                  </a:cubicBezTo>
                  <a:close/>
                  <a:moveTo>
                    <a:pt x="4516092" y="179676"/>
                  </a:moveTo>
                  <a:lnTo>
                    <a:pt x="4516092" y="218148"/>
                  </a:lnTo>
                  <a:lnTo>
                    <a:pt x="4474737" y="218148"/>
                  </a:lnTo>
                  <a:close/>
                  <a:moveTo>
                    <a:pt x="4689996" y="492152"/>
                  </a:moveTo>
                  <a:lnTo>
                    <a:pt x="4464457" y="492152"/>
                  </a:lnTo>
                  <a:lnTo>
                    <a:pt x="4464457" y="231494"/>
                  </a:lnTo>
                  <a:lnTo>
                    <a:pt x="4522773" y="231494"/>
                  </a:lnTo>
                  <a:cubicBezTo>
                    <a:pt x="4526456" y="231494"/>
                    <a:pt x="4529438" y="228512"/>
                    <a:pt x="4529438" y="224829"/>
                  </a:cubicBezTo>
                  <a:lnTo>
                    <a:pt x="4529438" y="171036"/>
                  </a:lnTo>
                  <a:lnTo>
                    <a:pt x="4689996" y="171036"/>
                  </a:lnTo>
                  <a:close/>
                  <a:moveTo>
                    <a:pt x="4718958" y="505481"/>
                  </a:moveTo>
                  <a:lnTo>
                    <a:pt x="4957864" y="505481"/>
                  </a:lnTo>
                  <a:cubicBezTo>
                    <a:pt x="4961546" y="505481"/>
                    <a:pt x="4964528" y="502498"/>
                    <a:pt x="4964528" y="498816"/>
                  </a:cubicBezTo>
                  <a:lnTo>
                    <a:pt x="4964528" y="164330"/>
                  </a:lnTo>
                  <a:cubicBezTo>
                    <a:pt x="4964528" y="160648"/>
                    <a:pt x="4961546" y="157665"/>
                    <a:pt x="4957864" y="157665"/>
                  </a:cubicBezTo>
                  <a:lnTo>
                    <a:pt x="4781840" y="157665"/>
                  </a:lnTo>
                  <a:cubicBezTo>
                    <a:pt x="4780103" y="157674"/>
                    <a:pt x="4778441" y="158361"/>
                    <a:pt x="4777204" y="159577"/>
                  </a:cubicBezTo>
                  <a:lnTo>
                    <a:pt x="4714347" y="220026"/>
                  </a:lnTo>
                  <a:cubicBezTo>
                    <a:pt x="4713543" y="220851"/>
                    <a:pt x="4712968" y="221876"/>
                    <a:pt x="4712681" y="222992"/>
                  </a:cubicBezTo>
                  <a:cubicBezTo>
                    <a:pt x="4712606" y="223267"/>
                    <a:pt x="4712552" y="223542"/>
                    <a:pt x="4712514" y="223825"/>
                  </a:cubicBezTo>
                  <a:cubicBezTo>
                    <a:pt x="4712418" y="224150"/>
                    <a:pt x="4712352" y="224483"/>
                    <a:pt x="4712310" y="224821"/>
                  </a:cubicBezTo>
                  <a:lnTo>
                    <a:pt x="4712310" y="498825"/>
                  </a:lnTo>
                  <a:cubicBezTo>
                    <a:pt x="4712297" y="502507"/>
                    <a:pt x="4715268" y="505502"/>
                    <a:pt x="4718950" y="505514"/>
                  </a:cubicBezTo>
                  <a:cubicBezTo>
                    <a:pt x="4718958" y="505514"/>
                    <a:pt x="4718966" y="505514"/>
                    <a:pt x="4718975" y="505514"/>
                  </a:cubicBezTo>
                  <a:close/>
                  <a:moveTo>
                    <a:pt x="4777274" y="179659"/>
                  </a:moveTo>
                  <a:lnTo>
                    <a:pt x="4777274" y="218131"/>
                  </a:lnTo>
                  <a:lnTo>
                    <a:pt x="4735966" y="218131"/>
                  </a:lnTo>
                  <a:close/>
                  <a:moveTo>
                    <a:pt x="4951178" y="492135"/>
                  </a:moveTo>
                  <a:lnTo>
                    <a:pt x="4725619" y="492135"/>
                  </a:lnTo>
                  <a:lnTo>
                    <a:pt x="4725619" y="231477"/>
                  </a:lnTo>
                  <a:lnTo>
                    <a:pt x="4783935" y="231477"/>
                  </a:lnTo>
                  <a:cubicBezTo>
                    <a:pt x="4787617" y="231477"/>
                    <a:pt x="4790600" y="228495"/>
                    <a:pt x="4790600" y="224812"/>
                  </a:cubicBezTo>
                  <a:lnTo>
                    <a:pt x="4790600" y="171020"/>
                  </a:lnTo>
                  <a:lnTo>
                    <a:pt x="4951157" y="171020"/>
                  </a:lnTo>
                  <a:close/>
                  <a:moveTo>
                    <a:pt x="931879" y="3537042"/>
                  </a:moveTo>
                  <a:cubicBezTo>
                    <a:pt x="921936" y="3534684"/>
                    <a:pt x="911773" y="3533397"/>
                    <a:pt x="901555" y="3533201"/>
                  </a:cubicBezTo>
                  <a:lnTo>
                    <a:pt x="901555" y="3533047"/>
                  </a:lnTo>
                  <a:lnTo>
                    <a:pt x="894719" y="3533209"/>
                  </a:lnTo>
                  <a:cubicBezTo>
                    <a:pt x="894044" y="3533209"/>
                    <a:pt x="893386" y="3533330"/>
                    <a:pt x="892711" y="3533355"/>
                  </a:cubicBezTo>
                  <a:cubicBezTo>
                    <a:pt x="889846" y="3533476"/>
                    <a:pt x="887005" y="3533697"/>
                    <a:pt x="884168" y="3533984"/>
                  </a:cubicBezTo>
                  <a:cubicBezTo>
                    <a:pt x="881948" y="3534201"/>
                    <a:pt x="879736" y="3534447"/>
                    <a:pt x="877541" y="3534763"/>
                  </a:cubicBezTo>
                  <a:cubicBezTo>
                    <a:pt x="875646" y="3535046"/>
                    <a:pt x="873767" y="3535380"/>
                    <a:pt x="871884" y="3535738"/>
                  </a:cubicBezTo>
                  <a:cubicBezTo>
                    <a:pt x="868693" y="3536329"/>
                    <a:pt x="865532" y="3537008"/>
                    <a:pt x="862404" y="3537820"/>
                  </a:cubicBezTo>
                  <a:cubicBezTo>
                    <a:pt x="861633" y="3538020"/>
                    <a:pt x="860871" y="3538237"/>
                    <a:pt x="860104" y="3538454"/>
                  </a:cubicBezTo>
                  <a:cubicBezTo>
                    <a:pt x="835003" y="3545289"/>
                    <a:pt x="812256" y="3558864"/>
                    <a:pt x="794327" y="3577713"/>
                  </a:cubicBezTo>
                  <a:cubicBezTo>
                    <a:pt x="770493" y="3602656"/>
                    <a:pt x="756530" y="3635409"/>
                    <a:pt x="755039" y="3669878"/>
                  </a:cubicBezTo>
                  <a:lnTo>
                    <a:pt x="668731" y="3669878"/>
                  </a:lnTo>
                  <a:cubicBezTo>
                    <a:pt x="667989" y="3653308"/>
                    <a:pt x="664378" y="3636992"/>
                    <a:pt x="658059" y="3621659"/>
                  </a:cubicBezTo>
                  <a:cubicBezTo>
                    <a:pt x="643588" y="3586444"/>
                    <a:pt x="615629" y="3558485"/>
                    <a:pt x="580415" y="3544010"/>
                  </a:cubicBezTo>
                  <a:cubicBezTo>
                    <a:pt x="565057" y="3537683"/>
                    <a:pt x="548720" y="3534072"/>
                    <a:pt x="532125" y="3533338"/>
                  </a:cubicBezTo>
                  <a:lnTo>
                    <a:pt x="532125" y="3431127"/>
                  </a:lnTo>
                  <a:lnTo>
                    <a:pt x="518795" y="3431127"/>
                  </a:lnTo>
                  <a:lnTo>
                    <a:pt x="518795" y="3533359"/>
                  </a:lnTo>
                  <a:cubicBezTo>
                    <a:pt x="515271" y="3533530"/>
                    <a:pt x="511760" y="3533776"/>
                    <a:pt x="508252" y="3534213"/>
                  </a:cubicBezTo>
                  <a:cubicBezTo>
                    <a:pt x="507157" y="3534342"/>
                    <a:pt x="506082" y="3534546"/>
                    <a:pt x="504987" y="3534696"/>
                  </a:cubicBezTo>
                  <a:cubicBezTo>
                    <a:pt x="501825" y="3535163"/>
                    <a:pt x="498668" y="3535654"/>
                    <a:pt x="495527" y="3536333"/>
                  </a:cubicBezTo>
                  <a:cubicBezTo>
                    <a:pt x="492782" y="3536908"/>
                    <a:pt x="490112" y="3537641"/>
                    <a:pt x="487404" y="3538370"/>
                  </a:cubicBezTo>
                  <a:cubicBezTo>
                    <a:pt x="485942" y="3538787"/>
                    <a:pt x="484489" y="3539128"/>
                    <a:pt x="483031" y="3539578"/>
                  </a:cubicBezTo>
                  <a:cubicBezTo>
                    <a:pt x="478994" y="3540828"/>
                    <a:pt x="475041" y="3542253"/>
                    <a:pt x="471138" y="3543835"/>
                  </a:cubicBezTo>
                  <a:cubicBezTo>
                    <a:pt x="470967" y="3543906"/>
                    <a:pt x="470784" y="3543952"/>
                    <a:pt x="470613" y="3544027"/>
                  </a:cubicBezTo>
                  <a:cubicBezTo>
                    <a:pt x="470555" y="3544048"/>
                    <a:pt x="470505" y="3544081"/>
                    <a:pt x="470451" y="3544102"/>
                  </a:cubicBezTo>
                  <a:cubicBezTo>
                    <a:pt x="461887" y="3547638"/>
                    <a:pt x="453689" y="3552008"/>
                    <a:pt x="445975" y="3557144"/>
                  </a:cubicBezTo>
                  <a:cubicBezTo>
                    <a:pt x="445812" y="3557252"/>
                    <a:pt x="445646" y="3557348"/>
                    <a:pt x="445487" y="3557456"/>
                  </a:cubicBezTo>
                  <a:cubicBezTo>
                    <a:pt x="442067" y="3559747"/>
                    <a:pt x="438768" y="3562226"/>
                    <a:pt x="435536" y="3564825"/>
                  </a:cubicBezTo>
                  <a:cubicBezTo>
                    <a:pt x="435019" y="3565242"/>
                    <a:pt x="434478" y="3565625"/>
                    <a:pt x="433966" y="3566050"/>
                  </a:cubicBezTo>
                  <a:cubicBezTo>
                    <a:pt x="431017" y="3568495"/>
                    <a:pt x="428184" y="3571107"/>
                    <a:pt x="425410" y="3573802"/>
                  </a:cubicBezTo>
                  <a:cubicBezTo>
                    <a:pt x="424806" y="3574389"/>
                    <a:pt x="424160" y="3574947"/>
                    <a:pt x="423581" y="3575547"/>
                  </a:cubicBezTo>
                  <a:cubicBezTo>
                    <a:pt x="422835" y="3576293"/>
                    <a:pt x="422027" y="3576951"/>
                    <a:pt x="421303" y="3577717"/>
                  </a:cubicBezTo>
                  <a:cubicBezTo>
                    <a:pt x="419045" y="3580083"/>
                    <a:pt x="417012" y="3582591"/>
                    <a:pt x="414946" y="3585078"/>
                  </a:cubicBezTo>
                  <a:cubicBezTo>
                    <a:pt x="414817" y="3585228"/>
                    <a:pt x="414684" y="3585369"/>
                    <a:pt x="414559" y="3585523"/>
                  </a:cubicBezTo>
                  <a:cubicBezTo>
                    <a:pt x="394806" y="3609350"/>
                    <a:pt x="383376" y="3638974"/>
                    <a:pt x="382010" y="3669895"/>
                  </a:cubicBezTo>
                  <a:lnTo>
                    <a:pt x="295589" y="3669895"/>
                  </a:lnTo>
                  <a:cubicBezTo>
                    <a:pt x="294894" y="3653308"/>
                    <a:pt x="291303" y="3636971"/>
                    <a:pt x="284984" y="3621617"/>
                  </a:cubicBezTo>
                  <a:cubicBezTo>
                    <a:pt x="270509" y="3586402"/>
                    <a:pt x="242550" y="3558444"/>
                    <a:pt x="207336" y="3543969"/>
                  </a:cubicBezTo>
                  <a:cubicBezTo>
                    <a:pt x="190832" y="3537142"/>
                    <a:pt x="173196" y="3533459"/>
                    <a:pt x="155338" y="3533118"/>
                  </a:cubicBezTo>
                  <a:lnTo>
                    <a:pt x="155338" y="3533059"/>
                  </a:lnTo>
                  <a:lnTo>
                    <a:pt x="154547" y="3533059"/>
                  </a:lnTo>
                  <a:cubicBezTo>
                    <a:pt x="147674" y="3532980"/>
                    <a:pt x="140805" y="3533397"/>
                    <a:pt x="133990" y="3534309"/>
                  </a:cubicBezTo>
                  <a:cubicBezTo>
                    <a:pt x="133853" y="3534330"/>
                    <a:pt x="133711" y="3534355"/>
                    <a:pt x="133574" y="3534372"/>
                  </a:cubicBezTo>
                  <a:cubicBezTo>
                    <a:pt x="129325" y="3534942"/>
                    <a:pt x="125101" y="3535688"/>
                    <a:pt x="120894" y="3536646"/>
                  </a:cubicBezTo>
                  <a:cubicBezTo>
                    <a:pt x="119645" y="3536925"/>
                    <a:pt x="118395" y="3537267"/>
                    <a:pt x="117170" y="3537579"/>
                  </a:cubicBezTo>
                  <a:cubicBezTo>
                    <a:pt x="114125" y="3538358"/>
                    <a:pt x="111093" y="3539187"/>
                    <a:pt x="108077" y="3540170"/>
                  </a:cubicBezTo>
                  <a:cubicBezTo>
                    <a:pt x="106061" y="3540824"/>
                    <a:pt x="104095" y="3541565"/>
                    <a:pt x="102120" y="3542307"/>
                  </a:cubicBezTo>
                  <a:cubicBezTo>
                    <a:pt x="100592" y="3542877"/>
                    <a:pt x="99034" y="3543327"/>
                    <a:pt x="97538" y="3543952"/>
                  </a:cubicBezTo>
                  <a:cubicBezTo>
                    <a:pt x="96763" y="3544273"/>
                    <a:pt x="96051" y="3544685"/>
                    <a:pt x="95285" y="3545018"/>
                  </a:cubicBezTo>
                  <a:cubicBezTo>
                    <a:pt x="93111" y="3545960"/>
                    <a:pt x="90999" y="3546997"/>
                    <a:pt x="88878" y="3548043"/>
                  </a:cubicBezTo>
                  <a:cubicBezTo>
                    <a:pt x="86758" y="3549088"/>
                    <a:pt x="84609" y="3550154"/>
                    <a:pt x="82534" y="3551304"/>
                  </a:cubicBezTo>
                  <a:cubicBezTo>
                    <a:pt x="80693" y="3552333"/>
                    <a:pt x="78911" y="3553441"/>
                    <a:pt x="77119" y="3554545"/>
                  </a:cubicBezTo>
                  <a:cubicBezTo>
                    <a:pt x="74845" y="3555940"/>
                    <a:pt x="72583" y="3557352"/>
                    <a:pt x="70396" y="3558869"/>
                  </a:cubicBezTo>
                  <a:cubicBezTo>
                    <a:pt x="68947" y="3559881"/>
                    <a:pt x="67560" y="3560951"/>
                    <a:pt x="66147" y="3562018"/>
                  </a:cubicBezTo>
                  <a:cubicBezTo>
                    <a:pt x="63819" y="3563767"/>
                    <a:pt x="61503" y="3565537"/>
                    <a:pt x="59291" y="3567433"/>
                  </a:cubicBezTo>
                  <a:cubicBezTo>
                    <a:pt x="58004" y="3568528"/>
                    <a:pt x="56792" y="3569690"/>
                    <a:pt x="55542" y="3570828"/>
                  </a:cubicBezTo>
                  <a:cubicBezTo>
                    <a:pt x="53435" y="3572760"/>
                    <a:pt x="51339" y="3574697"/>
                    <a:pt x="49348" y="3576755"/>
                  </a:cubicBezTo>
                  <a:cubicBezTo>
                    <a:pt x="47878" y="3578271"/>
                    <a:pt x="46503" y="3579867"/>
                    <a:pt x="45100" y="3581445"/>
                  </a:cubicBezTo>
                  <a:cubicBezTo>
                    <a:pt x="43571" y="3583174"/>
                    <a:pt x="42017" y="3584882"/>
                    <a:pt x="40572" y="3586685"/>
                  </a:cubicBezTo>
                  <a:cubicBezTo>
                    <a:pt x="38535" y="3589185"/>
                    <a:pt x="36648" y="3591842"/>
                    <a:pt x="34786" y="3594500"/>
                  </a:cubicBezTo>
                  <a:cubicBezTo>
                    <a:pt x="34157" y="3595404"/>
                    <a:pt x="33482" y="3596270"/>
                    <a:pt x="32870" y="3597195"/>
                  </a:cubicBezTo>
                  <a:cubicBezTo>
                    <a:pt x="16399" y="3621721"/>
                    <a:pt x="7960" y="3650754"/>
                    <a:pt x="8710" y="3680287"/>
                  </a:cubicBezTo>
                  <a:cubicBezTo>
                    <a:pt x="10693" y="3758148"/>
                    <a:pt x="74658" y="3820122"/>
                    <a:pt x="152089" y="3820122"/>
                  </a:cubicBezTo>
                  <a:cubicBezTo>
                    <a:pt x="153339" y="3820122"/>
                    <a:pt x="154555" y="3820122"/>
                    <a:pt x="155792" y="3820076"/>
                  </a:cubicBezTo>
                  <a:cubicBezTo>
                    <a:pt x="158221" y="3820014"/>
                    <a:pt x="160599" y="3819659"/>
                    <a:pt x="163007" y="3819489"/>
                  </a:cubicBezTo>
                  <a:cubicBezTo>
                    <a:pt x="164673" y="3819368"/>
                    <a:pt x="166368" y="3819264"/>
                    <a:pt x="168051" y="3819072"/>
                  </a:cubicBezTo>
                  <a:cubicBezTo>
                    <a:pt x="171167" y="3818726"/>
                    <a:pt x="174237" y="3818239"/>
                    <a:pt x="177298" y="3817714"/>
                  </a:cubicBezTo>
                  <a:cubicBezTo>
                    <a:pt x="179106" y="3817398"/>
                    <a:pt x="180906" y="3817048"/>
                    <a:pt x="182714" y="3816656"/>
                  </a:cubicBezTo>
                  <a:cubicBezTo>
                    <a:pt x="185804" y="3815985"/>
                    <a:pt x="188870" y="3815240"/>
                    <a:pt x="191898" y="3814369"/>
                  </a:cubicBezTo>
                  <a:cubicBezTo>
                    <a:pt x="193565" y="3813894"/>
                    <a:pt x="195189" y="3813353"/>
                    <a:pt x="196834" y="3812816"/>
                  </a:cubicBezTo>
                  <a:cubicBezTo>
                    <a:pt x="199942" y="3811799"/>
                    <a:pt x="203020" y="3810733"/>
                    <a:pt x="206040" y="3809525"/>
                  </a:cubicBezTo>
                  <a:cubicBezTo>
                    <a:pt x="206457" y="3809354"/>
                    <a:pt x="206915" y="3809242"/>
                    <a:pt x="207344" y="3809063"/>
                  </a:cubicBezTo>
                  <a:cubicBezTo>
                    <a:pt x="208556" y="3808559"/>
                    <a:pt x="209673" y="3807921"/>
                    <a:pt x="210868" y="3807396"/>
                  </a:cubicBezTo>
                  <a:cubicBezTo>
                    <a:pt x="213784" y="3806093"/>
                    <a:pt x="216679" y="3804797"/>
                    <a:pt x="219486" y="3803302"/>
                  </a:cubicBezTo>
                  <a:cubicBezTo>
                    <a:pt x="221852" y="3802052"/>
                    <a:pt x="224068" y="3800652"/>
                    <a:pt x="226351" y="3799290"/>
                  </a:cubicBezTo>
                  <a:cubicBezTo>
                    <a:pt x="228238" y="3798145"/>
                    <a:pt x="230175" y="3797095"/>
                    <a:pt x="232012" y="3795862"/>
                  </a:cubicBezTo>
                  <a:cubicBezTo>
                    <a:pt x="245095" y="3787111"/>
                    <a:pt x="256638" y="3776247"/>
                    <a:pt x="266169" y="3763721"/>
                  </a:cubicBezTo>
                  <a:cubicBezTo>
                    <a:pt x="266235" y="3763634"/>
                    <a:pt x="266310" y="3763563"/>
                    <a:pt x="266377" y="3763476"/>
                  </a:cubicBezTo>
                  <a:lnTo>
                    <a:pt x="271005" y="3757398"/>
                  </a:lnTo>
                  <a:lnTo>
                    <a:pt x="270855" y="3757315"/>
                  </a:lnTo>
                  <a:cubicBezTo>
                    <a:pt x="285755" y="3735363"/>
                    <a:pt x="294314" y="3709725"/>
                    <a:pt x="295589" y="3683224"/>
                  </a:cubicBezTo>
                  <a:lnTo>
                    <a:pt x="381989" y="3683224"/>
                  </a:lnTo>
                  <a:cubicBezTo>
                    <a:pt x="385171" y="3752696"/>
                    <a:pt x="437681" y="3808804"/>
                    <a:pt x="504649" y="3818481"/>
                  </a:cubicBezTo>
                  <a:lnTo>
                    <a:pt x="504866" y="3818514"/>
                  </a:lnTo>
                  <a:cubicBezTo>
                    <a:pt x="508102" y="3818976"/>
                    <a:pt x="511360" y="3819347"/>
                    <a:pt x="514659" y="3819597"/>
                  </a:cubicBezTo>
                  <a:cubicBezTo>
                    <a:pt x="515638" y="3819672"/>
                    <a:pt x="516612" y="3819689"/>
                    <a:pt x="517575" y="3819743"/>
                  </a:cubicBezTo>
                  <a:cubicBezTo>
                    <a:pt x="520074" y="3819872"/>
                    <a:pt x="522573" y="3820118"/>
                    <a:pt x="525127" y="3820118"/>
                  </a:cubicBezTo>
                  <a:cubicBezTo>
                    <a:pt x="526301" y="3820118"/>
                    <a:pt x="527493" y="3820118"/>
                    <a:pt x="528680" y="3820080"/>
                  </a:cubicBezTo>
                  <a:cubicBezTo>
                    <a:pt x="530608" y="3820030"/>
                    <a:pt x="532491" y="3819743"/>
                    <a:pt x="534407" y="3819618"/>
                  </a:cubicBezTo>
                  <a:cubicBezTo>
                    <a:pt x="536907" y="3819468"/>
                    <a:pt x="539372" y="3819301"/>
                    <a:pt x="541855" y="3819018"/>
                  </a:cubicBezTo>
                  <a:cubicBezTo>
                    <a:pt x="544338" y="3818735"/>
                    <a:pt x="546724" y="3818356"/>
                    <a:pt x="549145" y="3817952"/>
                  </a:cubicBezTo>
                  <a:cubicBezTo>
                    <a:pt x="551702" y="3817535"/>
                    <a:pt x="554247" y="3817031"/>
                    <a:pt x="556801" y="3816460"/>
                  </a:cubicBezTo>
                  <a:cubicBezTo>
                    <a:pt x="559217" y="3815919"/>
                    <a:pt x="561608" y="3815332"/>
                    <a:pt x="563986" y="3814669"/>
                  </a:cubicBezTo>
                  <a:cubicBezTo>
                    <a:pt x="566431" y="3813986"/>
                    <a:pt x="568864" y="3813195"/>
                    <a:pt x="571292" y="3812374"/>
                  </a:cubicBezTo>
                  <a:cubicBezTo>
                    <a:pt x="573654" y="3811574"/>
                    <a:pt x="576008" y="3810783"/>
                    <a:pt x="578315" y="3809875"/>
                  </a:cubicBezTo>
                  <a:cubicBezTo>
                    <a:pt x="579011" y="3809600"/>
                    <a:pt x="579719" y="3809412"/>
                    <a:pt x="580398" y="3809125"/>
                  </a:cubicBezTo>
                  <a:cubicBezTo>
                    <a:pt x="582443" y="3808292"/>
                    <a:pt x="584368" y="3807242"/>
                    <a:pt x="586363" y="3806309"/>
                  </a:cubicBezTo>
                  <a:cubicBezTo>
                    <a:pt x="588117" y="3805476"/>
                    <a:pt x="589899" y="3804722"/>
                    <a:pt x="591620" y="3803810"/>
                  </a:cubicBezTo>
                  <a:cubicBezTo>
                    <a:pt x="621653" y="3788339"/>
                    <a:pt x="645204" y="3762693"/>
                    <a:pt x="658063" y="3731456"/>
                  </a:cubicBezTo>
                  <a:cubicBezTo>
                    <a:pt x="664386" y="3716114"/>
                    <a:pt x="667993" y="3699790"/>
                    <a:pt x="668731" y="3683212"/>
                  </a:cubicBezTo>
                  <a:lnTo>
                    <a:pt x="755010" y="3683212"/>
                  </a:lnTo>
                  <a:cubicBezTo>
                    <a:pt x="756676" y="3720347"/>
                    <a:pt x="772267" y="3754816"/>
                    <a:pt x="799272" y="3780529"/>
                  </a:cubicBezTo>
                  <a:cubicBezTo>
                    <a:pt x="821853" y="3802123"/>
                    <a:pt x="850915" y="3815681"/>
                    <a:pt x="881969" y="3819114"/>
                  </a:cubicBezTo>
                  <a:lnTo>
                    <a:pt x="881969" y="3819114"/>
                  </a:lnTo>
                  <a:cubicBezTo>
                    <a:pt x="887330" y="3819747"/>
                    <a:pt x="892720" y="3820076"/>
                    <a:pt x="898118" y="3820105"/>
                  </a:cubicBezTo>
                  <a:lnTo>
                    <a:pt x="898789" y="3820105"/>
                  </a:lnTo>
                  <a:lnTo>
                    <a:pt x="898914" y="3820105"/>
                  </a:lnTo>
                  <a:cubicBezTo>
                    <a:pt x="899847" y="3820105"/>
                    <a:pt x="900780" y="3820105"/>
                    <a:pt x="901717" y="3820076"/>
                  </a:cubicBezTo>
                  <a:cubicBezTo>
                    <a:pt x="906537" y="3819959"/>
                    <a:pt x="911298" y="3819509"/>
                    <a:pt x="916017" y="3818926"/>
                  </a:cubicBezTo>
                  <a:cubicBezTo>
                    <a:pt x="918241" y="3818651"/>
                    <a:pt x="920433" y="3818235"/>
                    <a:pt x="922640" y="3817856"/>
                  </a:cubicBezTo>
                  <a:cubicBezTo>
                    <a:pt x="926939" y="3817118"/>
                    <a:pt x="931209" y="3816294"/>
                    <a:pt x="935391" y="3815177"/>
                  </a:cubicBezTo>
                  <a:cubicBezTo>
                    <a:pt x="937682" y="3814565"/>
                    <a:pt x="939914" y="3813774"/>
                    <a:pt x="942176" y="3813045"/>
                  </a:cubicBezTo>
                  <a:cubicBezTo>
                    <a:pt x="945742" y="3811899"/>
                    <a:pt x="949257" y="3810670"/>
                    <a:pt x="952727" y="3809254"/>
                  </a:cubicBezTo>
                  <a:cubicBezTo>
                    <a:pt x="954927" y="3808350"/>
                    <a:pt x="957089" y="3807384"/>
                    <a:pt x="959250" y="3806367"/>
                  </a:cubicBezTo>
                  <a:cubicBezTo>
                    <a:pt x="962699" y="3804743"/>
                    <a:pt x="966061" y="3802960"/>
                    <a:pt x="969372" y="3801065"/>
                  </a:cubicBezTo>
                  <a:cubicBezTo>
                    <a:pt x="970764" y="3800269"/>
                    <a:pt x="972242" y="3799686"/>
                    <a:pt x="973617" y="3798845"/>
                  </a:cubicBezTo>
                  <a:cubicBezTo>
                    <a:pt x="974504" y="3798295"/>
                    <a:pt x="975312" y="3797649"/>
                    <a:pt x="976191" y="3797083"/>
                  </a:cubicBezTo>
                  <a:cubicBezTo>
                    <a:pt x="977166" y="3796450"/>
                    <a:pt x="978107" y="3795775"/>
                    <a:pt x="979070" y="3795117"/>
                  </a:cubicBezTo>
                  <a:cubicBezTo>
                    <a:pt x="982735" y="3792617"/>
                    <a:pt x="986263" y="3789981"/>
                    <a:pt x="989654" y="3787202"/>
                  </a:cubicBezTo>
                  <a:lnTo>
                    <a:pt x="990520" y="3786477"/>
                  </a:lnTo>
                  <a:cubicBezTo>
                    <a:pt x="1000509" y="3778180"/>
                    <a:pt x="1009315" y="3768549"/>
                    <a:pt x="1016688" y="3757857"/>
                  </a:cubicBezTo>
                  <a:lnTo>
                    <a:pt x="1017059" y="3757369"/>
                  </a:lnTo>
                  <a:lnTo>
                    <a:pt x="1017021" y="3757344"/>
                  </a:lnTo>
                  <a:cubicBezTo>
                    <a:pt x="1026864" y="3742944"/>
                    <a:pt x="1034004" y="3726870"/>
                    <a:pt x="1038078" y="3709912"/>
                  </a:cubicBezTo>
                  <a:cubicBezTo>
                    <a:pt x="1056464" y="3632993"/>
                    <a:pt x="1008819" y="3555432"/>
                    <a:pt x="931879" y="3537042"/>
                  </a:cubicBezTo>
                  <a:close/>
                  <a:moveTo>
                    <a:pt x="966407" y="3787531"/>
                  </a:moveTo>
                  <a:cubicBezTo>
                    <a:pt x="964424" y="3788743"/>
                    <a:pt x="962350" y="3789785"/>
                    <a:pt x="960309" y="3790889"/>
                  </a:cubicBezTo>
                  <a:cubicBezTo>
                    <a:pt x="958642" y="3791801"/>
                    <a:pt x="956976" y="3792776"/>
                    <a:pt x="955277" y="3793613"/>
                  </a:cubicBezTo>
                  <a:cubicBezTo>
                    <a:pt x="952840" y="3794796"/>
                    <a:pt x="950328" y="3795800"/>
                    <a:pt x="947820" y="3796833"/>
                  </a:cubicBezTo>
                  <a:cubicBezTo>
                    <a:pt x="946346" y="3797441"/>
                    <a:pt x="944905" y="3798103"/>
                    <a:pt x="943397" y="3798657"/>
                  </a:cubicBezTo>
                  <a:cubicBezTo>
                    <a:pt x="940989" y="3799549"/>
                    <a:pt x="938519" y="3800278"/>
                    <a:pt x="936049" y="3801027"/>
                  </a:cubicBezTo>
                  <a:cubicBezTo>
                    <a:pt x="934316" y="3801552"/>
                    <a:pt x="932592" y="3802110"/>
                    <a:pt x="930830" y="3802564"/>
                  </a:cubicBezTo>
                  <a:cubicBezTo>
                    <a:pt x="928539" y="3803156"/>
                    <a:pt x="926210" y="3803614"/>
                    <a:pt x="923886" y="3804081"/>
                  </a:cubicBezTo>
                  <a:cubicBezTo>
                    <a:pt x="921861" y="3804497"/>
                    <a:pt x="919837" y="3804889"/>
                    <a:pt x="917783" y="3805197"/>
                  </a:cubicBezTo>
                  <a:cubicBezTo>
                    <a:pt x="915534" y="3805539"/>
                    <a:pt x="913268" y="3805776"/>
                    <a:pt x="910994" y="3805997"/>
                  </a:cubicBezTo>
                  <a:cubicBezTo>
                    <a:pt x="908911" y="3806201"/>
                    <a:pt x="906782" y="3806376"/>
                    <a:pt x="904658" y="3806480"/>
                  </a:cubicBezTo>
                  <a:cubicBezTo>
                    <a:pt x="901980" y="3806609"/>
                    <a:pt x="899289" y="3806667"/>
                    <a:pt x="896585" y="3806626"/>
                  </a:cubicBezTo>
                  <a:cubicBezTo>
                    <a:pt x="895361" y="3806626"/>
                    <a:pt x="894136" y="3806588"/>
                    <a:pt x="892924" y="3806542"/>
                  </a:cubicBezTo>
                  <a:cubicBezTo>
                    <a:pt x="889104" y="3806380"/>
                    <a:pt x="885272" y="3806105"/>
                    <a:pt x="881423" y="3805593"/>
                  </a:cubicBezTo>
                  <a:lnTo>
                    <a:pt x="881327" y="3805593"/>
                  </a:lnTo>
                  <a:cubicBezTo>
                    <a:pt x="876941" y="3805005"/>
                    <a:pt x="872588" y="3804193"/>
                    <a:pt x="868281" y="3803168"/>
                  </a:cubicBezTo>
                  <a:cubicBezTo>
                    <a:pt x="810877" y="3789456"/>
                    <a:pt x="771538" y="3739404"/>
                    <a:pt x="768639" y="3683237"/>
                  </a:cubicBezTo>
                  <a:lnTo>
                    <a:pt x="812335" y="3683237"/>
                  </a:lnTo>
                  <a:cubicBezTo>
                    <a:pt x="815767" y="3727953"/>
                    <a:pt x="853156" y="3763317"/>
                    <a:pt x="898756" y="3763317"/>
                  </a:cubicBezTo>
                  <a:cubicBezTo>
                    <a:pt x="920941" y="3763309"/>
                    <a:pt x="942272" y="3754762"/>
                    <a:pt x="958322" y="3739445"/>
                  </a:cubicBezTo>
                  <a:lnTo>
                    <a:pt x="996985" y="3761372"/>
                  </a:lnTo>
                  <a:cubicBezTo>
                    <a:pt x="988213" y="3771628"/>
                    <a:pt x="977895" y="3780454"/>
                    <a:pt x="966407" y="3787531"/>
                  </a:cubicBezTo>
                  <a:close/>
                  <a:moveTo>
                    <a:pt x="888209" y="3669878"/>
                  </a:moveTo>
                  <a:lnTo>
                    <a:pt x="825685" y="3669878"/>
                  </a:lnTo>
                  <a:cubicBezTo>
                    <a:pt x="828751" y="3636029"/>
                    <a:pt x="854889" y="3608817"/>
                    <a:pt x="888209" y="3603989"/>
                  </a:cubicBezTo>
                  <a:close/>
                  <a:moveTo>
                    <a:pt x="888209" y="3683207"/>
                  </a:moveTo>
                  <a:lnTo>
                    <a:pt x="888209" y="3699644"/>
                  </a:lnTo>
                  <a:lnTo>
                    <a:pt x="946142" y="3732501"/>
                  </a:lnTo>
                  <a:cubicBezTo>
                    <a:pt x="932921" y="3743773"/>
                    <a:pt x="916117" y="3749963"/>
                    <a:pt x="898747" y="3749959"/>
                  </a:cubicBezTo>
                  <a:cubicBezTo>
                    <a:pt x="860521" y="3749959"/>
                    <a:pt x="829063" y="3720580"/>
                    <a:pt x="825677" y="3683224"/>
                  </a:cubicBezTo>
                  <a:close/>
                  <a:moveTo>
                    <a:pt x="901538" y="3691876"/>
                  </a:moveTo>
                  <a:lnTo>
                    <a:pt x="901538" y="3603285"/>
                  </a:lnTo>
                  <a:cubicBezTo>
                    <a:pt x="940714" y="3604776"/>
                    <a:pt x="972143" y="3637025"/>
                    <a:pt x="972143" y="3676551"/>
                  </a:cubicBezTo>
                  <a:cubicBezTo>
                    <a:pt x="972159" y="3693338"/>
                    <a:pt x="966394" y="3709616"/>
                    <a:pt x="955814" y="3722650"/>
                  </a:cubicBezTo>
                  <a:close/>
                  <a:moveTo>
                    <a:pt x="888209" y="3590489"/>
                  </a:moveTo>
                  <a:cubicBezTo>
                    <a:pt x="847516" y="3595450"/>
                    <a:pt x="815496" y="3628648"/>
                    <a:pt x="812335" y="3669861"/>
                  </a:cubicBezTo>
                  <a:lnTo>
                    <a:pt x="768660" y="3669861"/>
                  </a:lnTo>
                  <a:cubicBezTo>
                    <a:pt x="769039" y="3661930"/>
                    <a:pt x="770143" y="3654053"/>
                    <a:pt x="771959" y="3646326"/>
                  </a:cubicBezTo>
                  <a:cubicBezTo>
                    <a:pt x="784430" y="3594158"/>
                    <a:pt x="826943" y="3556890"/>
                    <a:pt x="876716" y="3548334"/>
                  </a:cubicBezTo>
                  <a:cubicBezTo>
                    <a:pt x="878666" y="3548009"/>
                    <a:pt x="880665" y="3547822"/>
                    <a:pt x="882652" y="3547584"/>
                  </a:cubicBezTo>
                  <a:cubicBezTo>
                    <a:pt x="884501" y="3547355"/>
                    <a:pt x="886338" y="3547084"/>
                    <a:pt x="888209" y="3546930"/>
                  </a:cubicBezTo>
                  <a:close/>
                  <a:moveTo>
                    <a:pt x="575308" y="3556332"/>
                  </a:moveTo>
                  <a:cubicBezTo>
                    <a:pt x="607244" y="3569461"/>
                    <a:pt x="632604" y="3594821"/>
                    <a:pt x="645729" y="3626757"/>
                  </a:cubicBezTo>
                  <a:cubicBezTo>
                    <a:pt x="651377" y="3640474"/>
                    <a:pt x="654639" y="3655053"/>
                    <a:pt x="655372" y="3669870"/>
                  </a:cubicBezTo>
                  <a:lnTo>
                    <a:pt x="611997" y="3669870"/>
                  </a:lnTo>
                  <a:cubicBezTo>
                    <a:pt x="608731" y="3627315"/>
                    <a:pt x="574691" y="3593321"/>
                    <a:pt x="532125" y="3590122"/>
                  </a:cubicBezTo>
                  <a:lnTo>
                    <a:pt x="532125" y="3546689"/>
                  </a:lnTo>
                  <a:cubicBezTo>
                    <a:pt x="546966" y="3547414"/>
                    <a:pt x="561570" y="3550679"/>
                    <a:pt x="575308" y="3556340"/>
                  </a:cubicBezTo>
                  <a:close/>
                  <a:moveTo>
                    <a:pt x="604262" y="3780017"/>
                  </a:moveTo>
                  <a:cubicBezTo>
                    <a:pt x="604129" y="3780113"/>
                    <a:pt x="603995" y="3780208"/>
                    <a:pt x="603866" y="3780308"/>
                  </a:cubicBezTo>
                  <a:cubicBezTo>
                    <a:pt x="600771" y="3782666"/>
                    <a:pt x="597543" y="3784832"/>
                    <a:pt x="594261" y="3786894"/>
                  </a:cubicBezTo>
                  <a:cubicBezTo>
                    <a:pt x="593190" y="3787556"/>
                    <a:pt x="592103" y="3788202"/>
                    <a:pt x="591007" y="3788839"/>
                  </a:cubicBezTo>
                  <a:cubicBezTo>
                    <a:pt x="588612" y="3790247"/>
                    <a:pt x="586159" y="3791559"/>
                    <a:pt x="583676" y="3792809"/>
                  </a:cubicBezTo>
                  <a:cubicBezTo>
                    <a:pt x="581860" y="3793713"/>
                    <a:pt x="580023" y="3794592"/>
                    <a:pt x="578153" y="3795416"/>
                  </a:cubicBezTo>
                  <a:cubicBezTo>
                    <a:pt x="576220" y="3796279"/>
                    <a:pt x="574258" y="3797083"/>
                    <a:pt x="572284" y="3797837"/>
                  </a:cubicBezTo>
                  <a:cubicBezTo>
                    <a:pt x="569955" y="3798736"/>
                    <a:pt x="567618" y="3799582"/>
                    <a:pt x="565269" y="3800336"/>
                  </a:cubicBezTo>
                  <a:cubicBezTo>
                    <a:pt x="563399" y="3800940"/>
                    <a:pt x="561520" y="3801486"/>
                    <a:pt x="559608" y="3802002"/>
                  </a:cubicBezTo>
                  <a:cubicBezTo>
                    <a:pt x="557234" y="3802652"/>
                    <a:pt x="554855" y="3803252"/>
                    <a:pt x="552469" y="3803756"/>
                  </a:cubicBezTo>
                  <a:cubicBezTo>
                    <a:pt x="550515" y="3804172"/>
                    <a:pt x="548536" y="3804514"/>
                    <a:pt x="546558" y="3804843"/>
                  </a:cubicBezTo>
                  <a:cubicBezTo>
                    <a:pt x="544138" y="3805259"/>
                    <a:pt x="541722" y="3805614"/>
                    <a:pt x="539302" y="3805868"/>
                  </a:cubicBezTo>
                  <a:cubicBezTo>
                    <a:pt x="537465" y="3806068"/>
                    <a:pt x="535607" y="3806172"/>
                    <a:pt x="533753" y="3806284"/>
                  </a:cubicBezTo>
                  <a:cubicBezTo>
                    <a:pt x="531050" y="3806455"/>
                    <a:pt x="528338" y="3806622"/>
                    <a:pt x="525651" y="3806622"/>
                  </a:cubicBezTo>
                  <a:cubicBezTo>
                    <a:pt x="524402" y="3806622"/>
                    <a:pt x="523206" y="3806547"/>
                    <a:pt x="521978" y="3806513"/>
                  </a:cubicBezTo>
                  <a:cubicBezTo>
                    <a:pt x="518783" y="3806422"/>
                    <a:pt x="515592" y="3806292"/>
                    <a:pt x="512426" y="3805968"/>
                  </a:cubicBezTo>
                  <a:cubicBezTo>
                    <a:pt x="511876" y="3805913"/>
                    <a:pt x="511335" y="3805818"/>
                    <a:pt x="510789" y="3805755"/>
                  </a:cubicBezTo>
                  <a:cubicBezTo>
                    <a:pt x="465356" y="3800507"/>
                    <a:pt x="423981" y="3771498"/>
                    <a:pt x="405278" y="3726324"/>
                  </a:cubicBezTo>
                  <a:cubicBezTo>
                    <a:pt x="399621" y="3712603"/>
                    <a:pt x="396360" y="3698016"/>
                    <a:pt x="395631" y="3683191"/>
                  </a:cubicBezTo>
                  <a:lnTo>
                    <a:pt x="439164" y="3683191"/>
                  </a:lnTo>
                  <a:cubicBezTo>
                    <a:pt x="442596" y="3727907"/>
                    <a:pt x="479986" y="3763272"/>
                    <a:pt x="525581" y="3763272"/>
                  </a:cubicBezTo>
                  <a:cubicBezTo>
                    <a:pt x="547795" y="3763272"/>
                    <a:pt x="569151" y="3754712"/>
                    <a:pt x="585218" y="3739370"/>
                  </a:cubicBezTo>
                  <a:lnTo>
                    <a:pt x="623956" y="3761343"/>
                  </a:lnTo>
                  <a:cubicBezTo>
                    <a:pt x="618054" y="3768245"/>
                    <a:pt x="611452" y="3774510"/>
                    <a:pt x="604249" y="3780042"/>
                  </a:cubicBezTo>
                  <a:close/>
                  <a:moveTo>
                    <a:pt x="433824" y="3584124"/>
                  </a:moveTo>
                  <a:cubicBezTo>
                    <a:pt x="436602" y="3581370"/>
                    <a:pt x="439497" y="3578742"/>
                    <a:pt x="442517" y="3576247"/>
                  </a:cubicBezTo>
                  <a:cubicBezTo>
                    <a:pt x="442809" y="3576005"/>
                    <a:pt x="443105" y="3575780"/>
                    <a:pt x="443396" y="3575543"/>
                  </a:cubicBezTo>
                  <a:cubicBezTo>
                    <a:pt x="446424" y="3573089"/>
                    <a:pt x="449553" y="3570753"/>
                    <a:pt x="452802" y="3568574"/>
                  </a:cubicBezTo>
                  <a:cubicBezTo>
                    <a:pt x="452981" y="3568457"/>
                    <a:pt x="453160" y="3568345"/>
                    <a:pt x="453335" y="3568224"/>
                  </a:cubicBezTo>
                  <a:cubicBezTo>
                    <a:pt x="456751" y="3565962"/>
                    <a:pt x="460279" y="3563850"/>
                    <a:pt x="463924" y="3561888"/>
                  </a:cubicBezTo>
                  <a:lnTo>
                    <a:pt x="464094" y="3561801"/>
                  </a:lnTo>
                  <a:cubicBezTo>
                    <a:pt x="467743" y="3559856"/>
                    <a:pt x="471505" y="3558077"/>
                    <a:pt x="475383" y="3556465"/>
                  </a:cubicBezTo>
                  <a:lnTo>
                    <a:pt x="475987" y="3556211"/>
                  </a:lnTo>
                  <a:cubicBezTo>
                    <a:pt x="479398" y="3554807"/>
                    <a:pt x="482855" y="3553608"/>
                    <a:pt x="486334" y="3552504"/>
                  </a:cubicBezTo>
                  <a:cubicBezTo>
                    <a:pt x="487208" y="3552233"/>
                    <a:pt x="488071" y="3551933"/>
                    <a:pt x="488954" y="3551671"/>
                  </a:cubicBezTo>
                  <a:cubicBezTo>
                    <a:pt x="491428" y="3550942"/>
                    <a:pt x="493952" y="3550371"/>
                    <a:pt x="496452" y="3549792"/>
                  </a:cubicBezTo>
                  <a:cubicBezTo>
                    <a:pt x="498397" y="3549355"/>
                    <a:pt x="500334" y="3548871"/>
                    <a:pt x="502283" y="3548542"/>
                  </a:cubicBezTo>
                  <a:cubicBezTo>
                    <a:pt x="503395" y="3548338"/>
                    <a:pt x="504516" y="3548218"/>
                    <a:pt x="505616" y="3548043"/>
                  </a:cubicBezTo>
                  <a:cubicBezTo>
                    <a:pt x="508773" y="3547568"/>
                    <a:pt x="511939" y="3547122"/>
                    <a:pt x="515154" y="3546880"/>
                  </a:cubicBezTo>
                  <a:lnTo>
                    <a:pt x="515154" y="3590468"/>
                  </a:lnTo>
                  <a:cubicBezTo>
                    <a:pt x="474395" y="3595370"/>
                    <a:pt x="442309" y="3628602"/>
                    <a:pt x="439143" y="3669861"/>
                  </a:cubicBezTo>
                  <a:lnTo>
                    <a:pt x="395610" y="3669861"/>
                  </a:lnTo>
                  <a:cubicBezTo>
                    <a:pt x="396343" y="3655045"/>
                    <a:pt x="399605" y="3640462"/>
                    <a:pt x="405257" y="3626745"/>
                  </a:cubicBezTo>
                  <a:cubicBezTo>
                    <a:pt x="411747" y="3611008"/>
                    <a:pt x="421269" y="3596703"/>
                    <a:pt x="433274" y="3584636"/>
                  </a:cubicBezTo>
                  <a:cubicBezTo>
                    <a:pt x="433466" y="3584478"/>
                    <a:pt x="433649" y="3584320"/>
                    <a:pt x="433824" y="3584149"/>
                  </a:cubicBezTo>
                  <a:close/>
                  <a:moveTo>
                    <a:pt x="515175" y="3669853"/>
                  </a:moveTo>
                  <a:lnTo>
                    <a:pt x="452510" y="3669853"/>
                  </a:lnTo>
                  <a:cubicBezTo>
                    <a:pt x="455584" y="3635954"/>
                    <a:pt x="481789" y="3608717"/>
                    <a:pt x="515175" y="3603943"/>
                  </a:cubicBezTo>
                  <a:close/>
                  <a:moveTo>
                    <a:pt x="515175" y="3683182"/>
                  </a:moveTo>
                  <a:lnTo>
                    <a:pt x="515175" y="3699619"/>
                  </a:lnTo>
                  <a:lnTo>
                    <a:pt x="573021" y="3732426"/>
                  </a:lnTo>
                  <a:cubicBezTo>
                    <a:pt x="559796" y="3743719"/>
                    <a:pt x="542971" y="3749926"/>
                    <a:pt x="525581" y="3749921"/>
                  </a:cubicBezTo>
                  <a:cubicBezTo>
                    <a:pt x="487358" y="3749921"/>
                    <a:pt x="455901" y="3720542"/>
                    <a:pt x="452510" y="3683187"/>
                  </a:cubicBezTo>
                  <a:close/>
                  <a:moveTo>
                    <a:pt x="528505" y="3691851"/>
                  </a:moveTo>
                  <a:lnTo>
                    <a:pt x="528505" y="3683182"/>
                  </a:lnTo>
                  <a:lnTo>
                    <a:pt x="598634" y="3683182"/>
                  </a:lnTo>
                  <a:cubicBezTo>
                    <a:pt x="597326" y="3697603"/>
                    <a:pt x="591765" y="3711308"/>
                    <a:pt x="582652" y="3722558"/>
                  </a:cubicBezTo>
                  <a:close/>
                  <a:moveTo>
                    <a:pt x="532108" y="3669836"/>
                  </a:moveTo>
                  <a:lnTo>
                    <a:pt x="532108" y="3603476"/>
                  </a:lnTo>
                  <a:cubicBezTo>
                    <a:pt x="567323" y="3606605"/>
                    <a:pt x="595423" y="3634680"/>
                    <a:pt x="598634" y="3669878"/>
                  </a:cubicBezTo>
                  <a:close/>
                  <a:moveTo>
                    <a:pt x="202204" y="3556244"/>
                  </a:moveTo>
                  <a:cubicBezTo>
                    <a:pt x="234169" y="3569370"/>
                    <a:pt x="259550" y="3594746"/>
                    <a:pt x="272679" y="3626707"/>
                  </a:cubicBezTo>
                  <a:cubicBezTo>
                    <a:pt x="278328" y="3640441"/>
                    <a:pt x="281568" y="3655045"/>
                    <a:pt x="282260" y="3669878"/>
                  </a:cubicBezTo>
                  <a:lnTo>
                    <a:pt x="238939" y="3669878"/>
                  </a:lnTo>
                  <a:cubicBezTo>
                    <a:pt x="235577" y="3626087"/>
                    <a:pt x="199621" y="3591363"/>
                    <a:pt x="155326" y="3589939"/>
                  </a:cubicBezTo>
                  <a:lnTo>
                    <a:pt x="155326" y="3546451"/>
                  </a:lnTo>
                  <a:cubicBezTo>
                    <a:pt x="171438" y="3546793"/>
                    <a:pt x="187341" y="3550129"/>
                    <a:pt x="202233" y="3556286"/>
                  </a:cubicBezTo>
                  <a:close/>
                  <a:moveTo>
                    <a:pt x="250523" y="3761718"/>
                  </a:moveTo>
                  <a:cubicBezTo>
                    <a:pt x="247857" y="3764809"/>
                    <a:pt x="245050" y="3767737"/>
                    <a:pt x="242138" y="3770536"/>
                  </a:cubicBezTo>
                  <a:cubicBezTo>
                    <a:pt x="241476" y="3771169"/>
                    <a:pt x="240788" y="3771786"/>
                    <a:pt x="240114" y="3772402"/>
                  </a:cubicBezTo>
                  <a:cubicBezTo>
                    <a:pt x="237693" y="3774622"/>
                    <a:pt x="235194" y="3776747"/>
                    <a:pt x="232616" y="3778776"/>
                  </a:cubicBezTo>
                  <a:cubicBezTo>
                    <a:pt x="231366" y="3779767"/>
                    <a:pt x="230067" y="3780725"/>
                    <a:pt x="228767" y="3781691"/>
                  </a:cubicBezTo>
                  <a:cubicBezTo>
                    <a:pt x="226738" y="3783178"/>
                    <a:pt x="224668" y="3784586"/>
                    <a:pt x="222560" y="3785948"/>
                  </a:cubicBezTo>
                  <a:cubicBezTo>
                    <a:pt x="220628" y="3787198"/>
                    <a:pt x="218661" y="3788385"/>
                    <a:pt x="216650" y="3789531"/>
                  </a:cubicBezTo>
                  <a:cubicBezTo>
                    <a:pt x="215079" y="3790430"/>
                    <a:pt x="213480" y="3791284"/>
                    <a:pt x="211876" y="3792117"/>
                  </a:cubicBezTo>
                  <a:cubicBezTo>
                    <a:pt x="209297" y="3793438"/>
                    <a:pt x="206673" y="3794700"/>
                    <a:pt x="203962" y="3795866"/>
                  </a:cubicBezTo>
                  <a:cubicBezTo>
                    <a:pt x="202737" y="3796399"/>
                    <a:pt x="201496" y="3796908"/>
                    <a:pt x="200250" y="3797403"/>
                  </a:cubicBezTo>
                  <a:cubicBezTo>
                    <a:pt x="197268" y="3798582"/>
                    <a:pt x="194264" y="3799661"/>
                    <a:pt x="191244" y="3800607"/>
                  </a:cubicBezTo>
                  <a:cubicBezTo>
                    <a:pt x="190066" y="3800977"/>
                    <a:pt x="188874" y="3801323"/>
                    <a:pt x="187679" y="3801661"/>
                  </a:cubicBezTo>
                  <a:cubicBezTo>
                    <a:pt x="184630" y="3802523"/>
                    <a:pt x="181572" y="3803285"/>
                    <a:pt x="178515" y="3803914"/>
                  </a:cubicBezTo>
                  <a:cubicBezTo>
                    <a:pt x="177265" y="3804168"/>
                    <a:pt x="176016" y="3804385"/>
                    <a:pt x="174766" y="3804606"/>
                  </a:cubicBezTo>
                  <a:cubicBezTo>
                    <a:pt x="171650" y="3805151"/>
                    <a:pt x="168518" y="3805614"/>
                    <a:pt x="165415" y="3805926"/>
                  </a:cubicBezTo>
                  <a:cubicBezTo>
                    <a:pt x="164327" y="3806038"/>
                    <a:pt x="163232" y="3806097"/>
                    <a:pt x="162140" y="3806180"/>
                  </a:cubicBezTo>
                  <a:cubicBezTo>
                    <a:pt x="107631" y="3810241"/>
                    <a:pt x="54180" y="3779467"/>
                    <a:pt x="32178" y="3726287"/>
                  </a:cubicBezTo>
                  <a:cubicBezTo>
                    <a:pt x="18878" y="3694417"/>
                    <a:pt x="18878" y="3658556"/>
                    <a:pt x="32178" y="3626686"/>
                  </a:cubicBezTo>
                  <a:cubicBezTo>
                    <a:pt x="35344" y="3619068"/>
                    <a:pt x="39218" y="3611766"/>
                    <a:pt x="43754" y="3604876"/>
                  </a:cubicBezTo>
                  <a:cubicBezTo>
                    <a:pt x="44208" y="3604197"/>
                    <a:pt x="44666" y="3603522"/>
                    <a:pt x="45128" y="3602852"/>
                  </a:cubicBezTo>
                  <a:cubicBezTo>
                    <a:pt x="46815" y="3600390"/>
                    <a:pt x="48607" y="3598007"/>
                    <a:pt x="50452" y="3595675"/>
                  </a:cubicBezTo>
                  <a:cubicBezTo>
                    <a:pt x="51473" y="3594392"/>
                    <a:pt x="52510" y="3593121"/>
                    <a:pt x="53580" y="3591876"/>
                  </a:cubicBezTo>
                  <a:cubicBezTo>
                    <a:pt x="55005" y="3590209"/>
                    <a:pt x="56496" y="3588593"/>
                    <a:pt x="57996" y="3587002"/>
                  </a:cubicBezTo>
                  <a:cubicBezTo>
                    <a:pt x="59495" y="3585411"/>
                    <a:pt x="60991" y="3583899"/>
                    <a:pt x="62549" y="3582420"/>
                  </a:cubicBezTo>
                  <a:cubicBezTo>
                    <a:pt x="63852" y="3581170"/>
                    <a:pt x="65198" y="3579979"/>
                    <a:pt x="66556" y="3578788"/>
                  </a:cubicBezTo>
                  <a:cubicBezTo>
                    <a:pt x="68330" y="3577234"/>
                    <a:pt x="70126" y="3575705"/>
                    <a:pt x="71971" y="3574247"/>
                  </a:cubicBezTo>
                  <a:cubicBezTo>
                    <a:pt x="73370" y="3573156"/>
                    <a:pt x="74807" y="3572115"/>
                    <a:pt x="76253" y="3571078"/>
                  </a:cubicBezTo>
                  <a:cubicBezTo>
                    <a:pt x="78115" y="3569736"/>
                    <a:pt x="80002" y="3568407"/>
                    <a:pt x="81926" y="3567162"/>
                  </a:cubicBezTo>
                  <a:cubicBezTo>
                    <a:pt x="83592" y="3566083"/>
                    <a:pt x="85342" y="3565079"/>
                    <a:pt x="87079" y="3564075"/>
                  </a:cubicBezTo>
                  <a:cubicBezTo>
                    <a:pt x="88887" y="3563030"/>
                    <a:pt x="90686" y="3561993"/>
                    <a:pt x="92540" y="3561018"/>
                  </a:cubicBezTo>
                  <a:cubicBezTo>
                    <a:pt x="94489" y="3560010"/>
                    <a:pt x="96510" y="3559106"/>
                    <a:pt x="98522" y="3558194"/>
                  </a:cubicBezTo>
                  <a:cubicBezTo>
                    <a:pt x="100363" y="3557361"/>
                    <a:pt x="102183" y="3556490"/>
                    <a:pt x="104070" y="3555740"/>
                  </a:cubicBezTo>
                  <a:cubicBezTo>
                    <a:pt x="105786" y="3555053"/>
                    <a:pt x="107527" y="3554491"/>
                    <a:pt x="109260" y="3553878"/>
                  </a:cubicBezTo>
                  <a:cubicBezTo>
                    <a:pt x="111676" y="3553045"/>
                    <a:pt x="114075" y="3552162"/>
                    <a:pt x="116554" y="3551458"/>
                  </a:cubicBezTo>
                  <a:cubicBezTo>
                    <a:pt x="117316" y="3551237"/>
                    <a:pt x="118087" y="3551083"/>
                    <a:pt x="118853" y="3550879"/>
                  </a:cubicBezTo>
                  <a:cubicBezTo>
                    <a:pt x="126418" y="3548855"/>
                    <a:pt x="134148" y="3547522"/>
                    <a:pt x="141955" y="3546893"/>
                  </a:cubicBezTo>
                  <a:lnTo>
                    <a:pt x="141955" y="3590489"/>
                  </a:lnTo>
                  <a:cubicBezTo>
                    <a:pt x="99080" y="3595716"/>
                    <a:pt x="65727" y="3632276"/>
                    <a:pt x="65727" y="3676534"/>
                  </a:cubicBezTo>
                  <a:cubicBezTo>
                    <a:pt x="65727" y="3724366"/>
                    <a:pt x="104649" y="3763288"/>
                    <a:pt x="152481" y="3763288"/>
                  </a:cubicBezTo>
                  <a:cubicBezTo>
                    <a:pt x="174687" y="3763284"/>
                    <a:pt x="196039" y="3754724"/>
                    <a:pt x="212097" y="3739387"/>
                  </a:cubicBezTo>
                  <a:lnTo>
                    <a:pt x="250835" y="3761335"/>
                  </a:lnTo>
                  <a:close/>
                  <a:moveTo>
                    <a:pt x="199934" y="3732451"/>
                  </a:moveTo>
                  <a:cubicBezTo>
                    <a:pt x="186708" y="3743727"/>
                    <a:pt x="169896" y="3749921"/>
                    <a:pt x="152518" y="3749917"/>
                  </a:cubicBezTo>
                  <a:cubicBezTo>
                    <a:pt x="112043" y="3749917"/>
                    <a:pt x="79110" y="3716985"/>
                    <a:pt x="79110" y="3676509"/>
                  </a:cubicBezTo>
                  <a:cubicBezTo>
                    <a:pt x="79110" y="3639620"/>
                    <a:pt x="106486" y="3609087"/>
                    <a:pt x="141975" y="3603947"/>
                  </a:cubicBezTo>
                  <a:lnTo>
                    <a:pt x="141975" y="3699624"/>
                  </a:lnTo>
                  <a:close/>
                  <a:moveTo>
                    <a:pt x="155321" y="3691842"/>
                  </a:moveTo>
                  <a:lnTo>
                    <a:pt x="155321" y="3683182"/>
                  </a:lnTo>
                  <a:lnTo>
                    <a:pt x="225609" y="3683182"/>
                  </a:lnTo>
                  <a:cubicBezTo>
                    <a:pt x="224301" y="3697612"/>
                    <a:pt x="218732" y="3711324"/>
                    <a:pt x="209610" y="3722579"/>
                  </a:cubicBezTo>
                  <a:close/>
                  <a:moveTo>
                    <a:pt x="155321" y="3669836"/>
                  </a:moveTo>
                  <a:lnTo>
                    <a:pt x="155321" y="3603285"/>
                  </a:lnTo>
                  <a:cubicBezTo>
                    <a:pt x="192261" y="3604689"/>
                    <a:pt x="222281" y="3633443"/>
                    <a:pt x="225584" y="3669878"/>
                  </a:cubicBezTo>
                  <a:close/>
                  <a:moveTo>
                    <a:pt x="259145" y="3750646"/>
                  </a:moveTo>
                  <a:lnTo>
                    <a:pt x="221273" y="3729194"/>
                  </a:lnTo>
                  <a:cubicBezTo>
                    <a:pt x="231512" y="3715898"/>
                    <a:pt x="237652" y="3699907"/>
                    <a:pt x="238935" y="3683174"/>
                  </a:cubicBezTo>
                  <a:lnTo>
                    <a:pt x="282206" y="3683174"/>
                  </a:lnTo>
                  <a:cubicBezTo>
                    <a:pt x="280931" y="3707380"/>
                    <a:pt x="272954" y="3730756"/>
                    <a:pt x="259166" y="3750696"/>
                  </a:cubicBezTo>
                  <a:close/>
                  <a:moveTo>
                    <a:pt x="645700" y="3726307"/>
                  </a:moveTo>
                  <a:cubicBezTo>
                    <a:pt x="642118" y="3734897"/>
                    <a:pt x="637636" y="3743082"/>
                    <a:pt x="632321" y="3750725"/>
                  </a:cubicBezTo>
                  <a:lnTo>
                    <a:pt x="594319" y="3729173"/>
                  </a:lnTo>
                  <a:cubicBezTo>
                    <a:pt x="604554" y="3715885"/>
                    <a:pt x="610689" y="3699898"/>
                    <a:pt x="611968" y="3683174"/>
                  </a:cubicBezTo>
                  <a:lnTo>
                    <a:pt x="655343" y="3683174"/>
                  </a:lnTo>
                  <a:cubicBezTo>
                    <a:pt x="654631" y="3698011"/>
                    <a:pt x="651377" y="3712620"/>
                    <a:pt x="645729" y="3726357"/>
                  </a:cubicBezTo>
                  <a:close/>
                  <a:moveTo>
                    <a:pt x="1025069" y="3706784"/>
                  </a:moveTo>
                  <a:cubicBezTo>
                    <a:pt x="1021282" y="3722525"/>
                    <a:pt x="1014576" y="3737421"/>
                    <a:pt x="1005295" y="3750688"/>
                  </a:cubicBezTo>
                  <a:lnTo>
                    <a:pt x="967452" y="3729227"/>
                  </a:lnTo>
                  <a:cubicBezTo>
                    <a:pt x="979132" y="3714132"/>
                    <a:pt x="985476" y="3695587"/>
                    <a:pt x="985480" y="3676501"/>
                  </a:cubicBezTo>
                  <a:cubicBezTo>
                    <a:pt x="985480" y="3629610"/>
                    <a:pt x="948058" y="3591384"/>
                    <a:pt x="901526" y="3589889"/>
                  </a:cubicBezTo>
                  <a:lnTo>
                    <a:pt x="901526" y="3546547"/>
                  </a:lnTo>
                  <a:cubicBezTo>
                    <a:pt x="910698" y="3546739"/>
                    <a:pt x="919820" y="3547905"/>
                    <a:pt x="928747" y="3550025"/>
                  </a:cubicBezTo>
                  <a:cubicBezTo>
                    <a:pt x="998560" y="3566700"/>
                    <a:pt x="1041768" y="3637046"/>
                    <a:pt x="1025098" y="3706834"/>
                  </a:cubicBezTo>
                  <a:close/>
                  <a:moveTo>
                    <a:pt x="5550171" y="2348300"/>
                  </a:moveTo>
                  <a:lnTo>
                    <a:pt x="5093179" y="2323448"/>
                  </a:lnTo>
                  <a:lnTo>
                    <a:pt x="4183376" y="1699205"/>
                  </a:lnTo>
                  <a:lnTo>
                    <a:pt x="4183376" y="996001"/>
                  </a:lnTo>
                  <a:lnTo>
                    <a:pt x="4170026" y="996001"/>
                  </a:lnTo>
                  <a:lnTo>
                    <a:pt x="4170026" y="1699130"/>
                  </a:lnTo>
                  <a:lnTo>
                    <a:pt x="2866625" y="2560371"/>
                  </a:lnTo>
                  <a:lnTo>
                    <a:pt x="1625711" y="2384023"/>
                  </a:lnTo>
                  <a:lnTo>
                    <a:pt x="1625270" y="2382773"/>
                  </a:lnTo>
                  <a:lnTo>
                    <a:pt x="1622641" y="2383098"/>
                  </a:lnTo>
                  <a:lnTo>
                    <a:pt x="597585" y="1622590"/>
                  </a:lnTo>
                  <a:lnTo>
                    <a:pt x="1057743" y="1275307"/>
                  </a:lnTo>
                  <a:cubicBezTo>
                    <a:pt x="1136611" y="1376282"/>
                    <a:pt x="1259351" y="1441384"/>
                    <a:pt x="1397127" y="1441384"/>
                  </a:cubicBezTo>
                  <a:cubicBezTo>
                    <a:pt x="1634558" y="1441384"/>
                    <a:pt x="1827694" y="1248236"/>
                    <a:pt x="1827694" y="1010817"/>
                  </a:cubicBezTo>
                  <a:cubicBezTo>
                    <a:pt x="1827694" y="1009568"/>
                    <a:pt x="1827607" y="1008318"/>
                    <a:pt x="1827594" y="1007069"/>
                  </a:cubicBezTo>
                  <a:lnTo>
                    <a:pt x="2036462" y="1002007"/>
                  </a:lnTo>
                  <a:lnTo>
                    <a:pt x="2036138" y="988678"/>
                  </a:lnTo>
                  <a:lnTo>
                    <a:pt x="1827257" y="993739"/>
                  </a:lnTo>
                  <a:cubicBezTo>
                    <a:pt x="1822258" y="866159"/>
                    <a:pt x="1761521" y="752688"/>
                    <a:pt x="1668719" y="677039"/>
                  </a:cubicBezTo>
                  <a:lnTo>
                    <a:pt x="1814648" y="491906"/>
                  </a:lnTo>
                  <a:lnTo>
                    <a:pt x="1804168" y="483641"/>
                  </a:lnTo>
                  <a:lnTo>
                    <a:pt x="1658231" y="668788"/>
                  </a:lnTo>
                  <a:cubicBezTo>
                    <a:pt x="1587397" y="614587"/>
                    <a:pt x="1499335" y="581905"/>
                    <a:pt x="1403800" y="580438"/>
                  </a:cubicBezTo>
                  <a:lnTo>
                    <a:pt x="1403800" y="20230"/>
                  </a:lnTo>
                  <a:lnTo>
                    <a:pt x="1984248" y="20230"/>
                  </a:lnTo>
                  <a:lnTo>
                    <a:pt x="1984248" y="6901"/>
                  </a:lnTo>
                  <a:lnTo>
                    <a:pt x="1390446" y="6901"/>
                  </a:lnTo>
                  <a:lnTo>
                    <a:pt x="1390446" y="580443"/>
                  </a:lnTo>
                  <a:cubicBezTo>
                    <a:pt x="1156110" y="584037"/>
                    <a:pt x="966557" y="775648"/>
                    <a:pt x="966557" y="1010817"/>
                  </a:cubicBezTo>
                  <a:cubicBezTo>
                    <a:pt x="966557" y="1105694"/>
                    <a:pt x="997469" y="1193452"/>
                    <a:pt x="1049653" y="1264685"/>
                  </a:cubicBezTo>
                  <a:lnTo>
                    <a:pt x="578882" y="1619986"/>
                  </a:lnTo>
                  <a:lnTo>
                    <a:pt x="798331" y="2484468"/>
                  </a:lnTo>
                  <a:lnTo>
                    <a:pt x="796248" y="2484727"/>
                  </a:lnTo>
                  <a:lnTo>
                    <a:pt x="1126106" y="3107800"/>
                  </a:lnTo>
                  <a:lnTo>
                    <a:pt x="563665" y="3364983"/>
                  </a:lnTo>
                  <a:lnTo>
                    <a:pt x="569218" y="3377117"/>
                  </a:lnTo>
                  <a:lnTo>
                    <a:pt x="1132363" y="3119617"/>
                  </a:lnTo>
                  <a:lnTo>
                    <a:pt x="1461434" y="3741203"/>
                  </a:lnTo>
                  <a:lnTo>
                    <a:pt x="1473230" y="3734955"/>
                  </a:lnTo>
                  <a:lnTo>
                    <a:pt x="1142381" y="3110007"/>
                  </a:lnTo>
                  <a:lnTo>
                    <a:pt x="1619009" y="2404646"/>
                  </a:lnTo>
                  <a:lnTo>
                    <a:pt x="1903289" y="3186423"/>
                  </a:lnTo>
                  <a:lnTo>
                    <a:pt x="1482536" y="3034442"/>
                  </a:lnTo>
                  <a:lnTo>
                    <a:pt x="1478000" y="3046996"/>
                  </a:lnTo>
                  <a:lnTo>
                    <a:pt x="1902947" y="3200489"/>
                  </a:lnTo>
                  <a:lnTo>
                    <a:pt x="1462333" y="3700302"/>
                  </a:lnTo>
                  <a:lnTo>
                    <a:pt x="1472331" y="3709129"/>
                  </a:lnTo>
                  <a:lnTo>
                    <a:pt x="1914619" y="3207442"/>
                  </a:lnTo>
                  <a:lnTo>
                    <a:pt x="2267958" y="3579596"/>
                  </a:lnTo>
                  <a:lnTo>
                    <a:pt x="2277638" y="3570407"/>
                  </a:lnTo>
                  <a:lnTo>
                    <a:pt x="1924757" y="3198736"/>
                  </a:lnTo>
                  <a:lnTo>
                    <a:pt x="2869750" y="2574292"/>
                  </a:lnTo>
                  <a:lnTo>
                    <a:pt x="2877393" y="2575379"/>
                  </a:lnTo>
                  <a:lnTo>
                    <a:pt x="2878351" y="2568611"/>
                  </a:lnTo>
                  <a:lnTo>
                    <a:pt x="4176628" y="1710756"/>
                  </a:lnTo>
                  <a:lnTo>
                    <a:pt x="5080574" y="2330992"/>
                  </a:lnTo>
                  <a:lnTo>
                    <a:pt x="4610006" y="2804446"/>
                  </a:lnTo>
                  <a:lnTo>
                    <a:pt x="4619470" y="2813856"/>
                  </a:lnTo>
                  <a:lnTo>
                    <a:pt x="4793137" y="2639115"/>
                  </a:lnTo>
                  <a:lnTo>
                    <a:pt x="4857805" y="2851003"/>
                  </a:lnTo>
                  <a:lnTo>
                    <a:pt x="4870564" y="2847109"/>
                  </a:lnTo>
                  <a:lnTo>
                    <a:pt x="4803971" y="2628893"/>
                  </a:lnTo>
                  <a:lnTo>
                    <a:pt x="4803004" y="2629189"/>
                  </a:lnTo>
                  <a:lnTo>
                    <a:pt x="5086697" y="2343751"/>
                  </a:lnTo>
                  <a:lnTo>
                    <a:pt x="5257897" y="3272160"/>
                  </a:lnTo>
                  <a:lnTo>
                    <a:pt x="5271023" y="3269736"/>
                  </a:lnTo>
                  <a:lnTo>
                    <a:pt x="5099048" y="2337128"/>
                  </a:lnTo>
                  <a:lnTo>
                    <a:pt x="5549442" y="2361621"/>
                  </a:lnTo>
                  <a:close/>
                  <a:moveTo>
                    <a:pt x="1814340" y="1010817"/>
                  </a:moveTo>
                  <a:cubicBezTo>
                    <a:pt x="1814340" y="1240871"/>
                    <a:pt x="1627173" y="1428038"/>
                    <a:pt x="1397119" y="1428038"/>
                  </a:cubicBezTo>
                  <a:cubicBezTo>
                    <a:pt x="1263708" y="1428038"/>
                    <a:pt x="1144813" y="1365019"/>
                    <a:pt x="1068385" y="1267251"/>
                  </a:cubicBezTo>
                  <a:lnTo>
                    <a:pt x="1174967" y="1186812"/>
                  </a:lnTo>
                  <a:cubicBezTo>
                    <a:pt x="1226994" y="1252335"/>
                    <a:pt x="1307149" y="1294552"/>
                    <a:pt x="1397119" y="1294552"/>
                  </a:cubicBezTo>
                  <a:cubicBezTo>
                    <a:pt x="1553582" y="1294552"/>
                    <a:pt x="1680870" y="1167264"/>
                    <a:pt x="1680870" y="1010797"/>
                  </a:cubicBezTo>
                  <a:cubicBezTo>
                    <a:pt x="1680870" y="1010730"/>
                    <a:pt x="1680870" y="1010667"/>
                    <a:pt x="1680870" y="1010605"/>
                  </a:cubicBezTo>
                  <a:lnTo>
                    <a:pt x="1814264" y="1007373"/>
                  </a:lnTo>
                  <a:cubicBezTo>
                    <a:pt x="1814260" y="1008539"/>
                    <a:pt x="1814340" y="1009668"/>
                    <a:pt x="1814340" y="1010817"/>
                  </a:cubicBezTo>
                  <a:close/>
                  <a:moveTo>
                    <a:pt x="1403792" y="991573"/>
                  </a:moveTo>
                  <a:lnTo>
                    <a:pt x="1403792" y="740754"/>
                  </a:lnTo>
                  <a:cubicBezTo>
                    <a:pt x="1459884" y="742087"/>
                    <a:pt x="1514152" y="760957"/>
                    <a:pt x="1558972" y="794709"/>
                  </a:cubicBezTo>
                  <a:close/>
                  <a:moveTo>
                    <a:pt x="1569602" y="802769"/>
                  </a:moveTo>
                  <a:cubicBezTo>
                    <a:pt x="1627948" y="851172"/>
                    <a:pt x="1663246" y="921885"/>
                    <a:pt x="1666857" y="997609"/>
                  </a:cubicBezTo>
                  <a:lnTo>
                    <a:pt x="1411144" y="1003799"/>
                  </a:lnTo>
                  <a:close/>
                  <a:moveTo>
                    <a:pt x="1390446" y="1007493"/>
                  </a:moveTo>
                  <a:lnTo>
                    <a:pt x="1177612" y="1168118"/>
                  </a:lnTo>
                  <a:cubicBezTo>
                    <a:pt x="1145721" y="1123743"/>
                    <a:pt x="1126719" y="1069513"/>
                    <a:pt x="1126719" y="1010817"/>
                  </a:cubicBezTo>
                  <a:cubicBezTo>
                    <a:pt x="1126719" y="863968"/>
                    <a:pt x="1244443" y="744345"/>
                    <a:pt x="1390446" y="740754"/>
                  </a:cubicBezTo>
                  <a:close/>
                  <a:moveTo>
                    <a:pt x="1390446" y="1024218"/>
                  </a:moveTo>
                  <a:lnTo>
                    <a:pt x="1390446" y="1030049"/>
                  </a:lnTo>
                  <a:lnTo>
                    <a:pt x="1400410" y="1017403"/>
                  </a:lnTo>
                  <a:lnTo>
                    <a:pt x="1667520" y="1010934"/>
                  </a:lnTo>
                  <a:cubicBezTo>
                    <a:pt x="1667445" y="1159974"/>
                    <a:pt x="1546172" y="1281214"/>
                    <a:pt x="1397119" y="1281214"/>
                  </a:cubicBezTo>
                  <a:cubicBezTo>
                    <a:pt x="1311494" y="1281214"/>
                    <a:pt x="1235187" y="1241088"/>
                    <a:pt x="1185606" y="1178794"/>
                  </a:cubicBezTo>
                  <a:close/>
                  <a:moveTo>
                    <a:pt x="1813898" y="994047"/>
                  </a:moveTo>
                  <a:lnTo>
                    <a:pt x="1680187" y="997288"/>
                  </a:lnTo>
                  <a:cubicBezTo>
                    <a:pt x="1676488" y="917590"/>
                    <a:pt x="1639336" y="843149"/>
                    <a:pt x="1577875" y="792277"/>
                  </a:cubicBezTo>
                  <a:lnTo>
                    <a:pt x="1660459" y="687503"/>
                  </a:lnTo>
                  <a:cubicBezTo>
                    <a:pt x="1750237" y="760761"/>
                    <a:pt x="1808999" y="870583"/>
                    <a:pt x="1813898" y="994047"/>
                  </a:cubicBezTo>
                  <a:close/>
                  <a:moveTo>
                    <a:pt x="1649954" y="679251"/>
                  </a:moveTo>
                  <a:lnTo>
                    <a:pt x="1567199" y="784242"/>
                  </a:lnTo>
                  <a:cubicBezTo>
                    <a:pt x="1521408" y="749781"/>
                    <a:pt x="1465033" y="728841"/>
                    <a:pt x="1403780" y="727408"/>
                  </a:cubicBezTo>
                  <a:lnTo>
                    <a:pt x="1403780" y="593772"/>
                  </a:lnTo>
                  <a:cubicBezTo>
                    <a:pt x="1492891" y="595088"/>
                    <a:pt x="1579212" y="625063"/>
                    <a:pt x="1649967" y="679251"/>
                  </a:cubicBezTo>
                  <a:close/>
                  <a:moveTo>
                    <a:pt x="979890" y="1010822"/>
                  </a:moveTo>
                  <a:cubicBezTo>
                    <a:pt x="979890" y="783005"/>
                    <a:pt x="1163454" y="597371"/>
                    <a:pt x="1390434" y="593776"/>
                  </a:cubicBezTo>
                  <a:lnTo>
                    <a:pt x="1390434" y="727412"/>
                  </a:lnTo>
                  <a:cubicBezTo>
                    <a:pt x="1237074" y="731007"/>
                    <a:pt x="1113356" y="856616"/>
                    <a:pt x="1113356" y="1010822"/>
                  </a:cubicBezTo>
                  <a:cubicBezTo>
                    <a:pt x="1113356" y="1072533"/>
                    <a:pt x="1133379" y="1129537"/>
                    <a:pt x="1166961" y="1176149"/>
                  </a:cubicBezTo>
                  <a:lnTo>
                    <a:pt x="1060292" y="1256654"/>
                  </a:lnTo>
                  <a:cubicBezTo>
                    <a:pt x="1009811" y="1187649"/>
                    <a:pt x="979903" y="1102678"/>
                    <a:pt x="979903" y="1010817"/>
                  </a:cubicBezTo>
                  <a:close/>
                  <a:moveTo>
                    <a:pt x="597501" y="1639168"/>
                  </a:moveTo>
                  <a:lnTo>
                    <a:pt x="1603430" y="2385480"/>
                  </a:lnTo>
                  <a:lnTo>
                    <a:pt x="811689" y="2482827"/>
                  </a:lnTo>
                  <a:close/>
                  <a:moveTo>
                    <a:pt x="817104" y="2495611"/>
                  </a:moveTo>
                  <a:lnTo>
                    <a:pt x="1607083" y="2398481"/>
                  </a:lnTo>
                  <a:lnTo>
                    <a:pt x="1135295" y="3096640"/>
                  </a:lnTo>
                  <a:close/>
                  <a:moveTo>
                    <a:pt x="1925307" y="3182366"/>
                  </a:moveTo>
                  <a:lnTo>
                    <a:pt x="2038749" y="2748512"/>
                  </a:lnTo>
                  <a:lnTo>
                    <a:pt x="2025836" y="2745138"/>
                  </a:lnTo>
                  <a:lnTo>
                    <a:pt x="1913398" y="3175143"/>
                  </a:lnTo>
                  <a:lnTo>
                    <a:pt x="1630885" y="2398239"/>
                  </a:lnTo>
                  <a:lnTo>
                    <a:pt x="2849847" y="2571468"/>
                  </a:lnTo>
                  <a:close/>
                  <a:moveTo>
                    <a:pt x="3922035" y="1203066"/>
                  </a:moveTo>
                  <a:lnTo>
                    <a:pt x="4160649" y="967884"/>
                  </a:lnTo>
                  <a:lnTo>
                    <a:pt x="4107107" y="621177"/>
                  </a:lnTo>
                  <a:lnTo>
                    <a:pt x="4120299" y="619144"/>
                  </a:lnTo>
                  <a:lnTo>
                    <a:pt x="4172900" y="959836"/>
                  </a:lnTo>
                  <a:lnTo>
                    <a:pt x="4529067" y="765651"/>
                  </a:lnTo>
                  <a:lnTo>
                    <a:pt x="4535453" y="777369"/>
                  </a:lnTo>
                  <a:lnTo>
                    <a:pt x="4171784" y="975644"/>
                  </a:lnTo>
                  <a:lnTo>
                    <a:pt x="3931403" y="1212567"/>
                  </a:lnTo>
                  <a:close/>
                  <a:moveTo>
                    <a:pt x="1579095" y="2142376"/>
                  </a:moveTo>
                  <a:lnTo>
                    <a:pt x="1592337" y="2140710"/>
                  </a:lnTo>
                  <a:lnTo>
                    <a:pt x="1620896" y="2366936"/>
                  </a:lnTo>
                  <a:lnTo>
                    <a:pt x="1607650" y="2368602"/>
                  </a:lnTo>
                  <a:close/>
                  <a:moveTo>
                    <a:pt x="771817" y="2479736"/>
                  </a:moveTo>
                  <a:lnTo>
                    <a:pt x="544925" y="2456518"/>
                  </a:lnTo>
                  <a:lnTo>
                    <a:pt x="546279" y="2443239"/>
                  </a:lnTo>
                  <a:lnTo>
                    <a:pt x="773171" y="2466457"/>
                  </a:lnTo>
                  <a:close/>
                  <a:moveTo>
                    <a:pt x="526472" y="3405588"/>
                  </a:moveTo>
                  <a:lnTo>
                    <a:pt x="440664" y="2917226"/>
                  </a:lnTo>
                  <a:lnTo>
                    <a:pt x="453814" y="2914918"/>
                  </a:lnTo>
                  <a:lnTo>
                    <a:pt x="539622" y="3403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9">
              <a:extLst>
                <a:ext uri="{FF2B5EF4-FFF2-40B4-BE49-F238E27FC236}">
                  <a16:creationId xmlns:a16="http://schemas.microsoft.com/office/drawing/2014/main" id="{D1CE9041-CDB6-6DC8-D36E-9D832425232B}"/>
                </a:ext>
              </a:extLst>
            </p:cNvPr>
            <p:cNvSpPr/>
            <p:nvPr/>
          </p:nvSpPr>
          <p:spPr>
            <a:xfrm>
              <a:off x="5277048" y="1307033"/>
              <a:ext cx="3020031" cy="1920300"/>
            </a:xfrm>
            <a:custGeom>
              <a:avLst/>
              <a:gdLst/>
              <a:ahLst/>
              <a:cxnLst/>
              <a:rect l="l" t="t" r="r" b="b"/>
              <a:pathLst>
                <a:path w="5164211" h="3283687" extrusionOk="0">
                  <a:moveTo>
                    <a:pt x="3762532" y="456037"/>
                  </a:moveTo>
                  <a:cubicBezTo>
                    <a:pt x="3799388" y="456037"/>
                    <a:pt x="3829266" y="485916"/>
                    <a:pt x="3829266" y="522772"/>
                  </a:cubicBezTo>
                  <a:cubicBezTo>
                    <a:pt x="3829266" y="559628"/>
                    <a:pt x="3799388" y="589507"/>
                    <a:pt x="3762532" y="589507"/>
                  </a:cubicBezTo>
                  <a:cubicBezTo>
                    <a:pt x="3725676" y="589507"/>
                    <a:pt x="3695801" y="559632"/>
                    <a:pt x="3695801" y="522776"/>
                  </a:cubicBezTo>
                  <a:cubicBezTo>
                    <a:pt x="3695801" y="522776"/>
                    <a:pt x="3695801" y="522772"/>
                    <a:pt x="3695801" y="522772"/>
                  </a:cubicBezTo>
                  <a:cubicBezTo>
                    <a:pt x="3695797" y="485916"/>
                    <a:pt x="3725672" y="456041"/>
                    <a:pt x="3762527" y="456037"/>
                  </a:cubicBezTo>
                  <a:cubicBezTo>
                    <a:pt x="3762527" y="456037"/>
                    <a:pt x="3762532" y="456037"/>
                    <a:pt x="3762532" y="456037"/>
                  </a:cubicBezTo>
                  <a:close/>
                  <a:moveTo>
                    <a:pt x="3831445" y="1373687"/>
                  </a:moveTo>
                  <a:cubicBezTo>
                    <a:pt x="3860611" y="1355463"/>
                    <a:pt x="3881272" y="1326330"/>
                    <a:pt x="3888820" y="1292777"/>
                  </a:cubicBezTo>
                  <a:cubicBezTo>
                    <a:pt x="3896555" y="1259266"/>
                    <a:pt x="3890553" y="1224051"/>
                    <a:pt x="3872158" y="1194993"/>
                  </a:cubicBezTo>
                  <a:cubicBezTo>
                    <a:pt x="3853934" y="1165831"/>
                    <a:pt x="3824801" y="1145174"/>
                    <a:pt x="3791252" y="1137622"/>
                  </a:cubicBezTo>
                  <a:cubicBezTo>
                    <a:pt x="3757737" y="1129896"/>
                    <a:pt x="3722527" y="1135894"/>
                    <a:pt x="3693464" y="1154284"/>
                  </a:cubicBezTo>
                  <a:cubicBezTo>
                    <a:pt x="3664302" y="1172508"/>
                    <a:pt x="3643645" y="1201645"/>
                    <a:pt x="3636098" y="1235194"/>
                  </a:cubicBezTo>
                  <a:cubicBezTo>
                    <a:pt x="3620215" y="1304866"/>
                    <a:pt x="3663977" y="1374474"/>
                    <a:pt x="3733640" y="1390349"/>
                  </a:cubicBezTo>
                  <a:cubicBezTo>
                    <a:pt x="3743171" y="1392528"/>
                    <a:pt x="3752918" y="1393631"/>
                    <a:pt x="3762694" y="1393640"/>
                  </a:cubicBezTo>
                  <a:cubicBezTo>
                    <a:pt x="3787041" y="1393615"/>
                    <a:pt x="3810880" y="1386679"/>
                    <a:pt x="3831445" y="1373650"/>
                  </a:cubicBezTo>
                  <a:close/>
                  <a:moveTo>
                    <a:pt x="3788295" y="1150631"/>
                  </a:moveTo>
                  <a:cubicBezTo>
                    <a:pt x="3818386" y="1157400"/>
                    <a:pt x="3844520" y="1175924"/>
                    <a:pt x="3860878" y="1202070"/>
                  </a:cubicBezTo>
                  <a:cubicBezTo>
                    <a:pt x="3877365" y="1228142"/>
                    <a:pt x="3882738" y="1259724"/>
                    <a:pt x="3875807" y="1289782"/>
                  </a:cubicBezTo>
                  <a:cubicBezTo>
                    <a:pt x="3869030" y="1319878"/>
                    <a:pt x="3850498" y="1346016"/>
                    <a:pt x="3824339" y="1362370"/>
                  </a:cubicBezTo>
                  <a:cubicBezTo>
                    <a:pt x="3798263" y="1378848"/>
                    <a:pt x="3766685" y="1384222"/>
                    <a:pt x="3736627" y="1377299"/>
                  </a:cubicBezTo>
                  <a:cubicBezTo>
                    <a:pt x="3674145" y="1363053"/>
                    <a:pt x="3634869" y="1300613"/>
                    <a:pt x="3649115" y="1238122"/>
                  </a:cubicBezTo>
                  <a:lnTo>
                    <a:pt x="3649115" y="1238122"/>
                  </a:lnTo>
                  <a:cubicBezTo>
                    <a:pt x="3655892" y="1208027"/>
                    <a:pt x="3674424" y="1181893"/>
                    <a:pt x="3700579" y="1165535"/>
                  </a:cubicBezTo>
                  <a:cubicBezTo>
                    <a:pt x="3719028" y="1153876"/>
                    <a:pt x="3740401" y="1147678"/>
                    <a:pt x="3762228" y="1147661"/>
                  </a:cubicBezTo>
                  <a:cubicBezTo>
                    <a:pt x="3771000" y="1147661"/>
                    <a:pt x="3779743" y="1148648"/>
                    <a:pt x="3788295" y="1150594"/>
                  </a:cubicBezTo>
                  <a:close/>
                  <a:moveTo>
                    <a:pt x="3695822" y="1264069"/>
                  </a:moveTo>
                  <a:cubicBezTo>
                    <a:pt x="3695830" y="1300908"/>
                    <a:pt x="3725692" y="1330775"/>
                    <a:pt x="3762532" y="1330783"/>
                  </a:cubicBezTo>
                  <a:cubicBezTo>
                    <a:pt x="3799388" y="1330787"/>
                    <a:pt x="3829262" y="1300912"/>
                    <a:pt x="3829266" y="1264057"/>
                  </a:cubicBezTo>
                  <a:cubicBezTo>
                    <a:pt x="3829266" y="1264057"/>
                    <a:pt x="3829266" y="1264052"/>
                    <a:pt x="3829266" y="1264052"/>
                  </a:cubicBezTo>
                  <a:cubicBezTo>
                    <a:pt x="3829266" y="1227196"/>
                    <a:pt x="3799388" y="1197318"/>
                    <a:pt x="3762532" y="1197318"/>
                  </a:cubicBezTo>
                  <a:cubicBezTo>
                    <a:pt x="3725684" y="1197318"/>
                    <a:pt x="3695809" y="1227184"/>
                    <a:pt x="3695801" y="1264032"/>
                  </a:cubicBezTo>
                  <a:close/>
                  <a:moveTo>
                    <a:pt x="4811181" y="1884372"/>
                  </a:moveTo>
                  <a:cubicBezTo>
                    <a:pt x="4811181" y="1812914"/>
                    <a:pt x="4753044" y="1754776"/>
                    <a:pt x="4681585" y="1754776"/>
                  </a:cubicBezTo>
                  <a:cubicBezTo>
                    <a:pt x="4610127" y="1754776"/>
                    <a:pt x="4551990" y="1812922"/>
                    <a:pt x="4551990" y="1884372"/>
                  </a:cubicBezTo>
                  <a:cubicBezTo>
                    <a:pt x="4551990" y="1955822"/>
                    <a:pt x="4610127" y="2013968"/>
                    <a:pt x="4681585" y="2013968"/>
                  </a:cubicBezTo>
                  <a:cubicBezTo>
                    <a:pt x="4753044" y="2013968"/>
                    <a:pt x="4811181" y="1955839"/>
                    <a:pt x="4811181" y="1884372"/>
                  </a:cubicBezTo>
                  <a:close/>
                  <a:moveTo>
                    <a:pt x="4797852" y="1884372"/>
                  </a:moveTo>
                  <a:cubicBezTo>
                    <a:pt x="4797852" y="1948474"/>
                    <a:pt x="4745704" y="2000622"/>
                    <a:pt x="4681602" y="2000622"/>
                  </a:cubicBezTo>
                  <a:cubicBezTo>
                    <a:pt x="4617500" y="2000622"/>
                    <a:pt x="4565336" y="1948483"/>
                    <a:pt x="4565336" y="1884372"/>
                  </a:cubicBezTo>
                  <a:cubicBezTo>
                    <a:pt x="4565336" y="1820262"/>
                    <a:pt x="4617483" y="1768123"/>
                    <a:pt x="4681585" y="1768123"/>
                  </a:cubicBezTo>
                  <a:cubicBezTo>
                    <a:pt x="4745688" y="1768123"/>
                    <a:pt x="4797835" y="1820282"/>
                    <a:pt x="4797835" y="1884372"/>
                  </a:cubicBezTo>
                  <a:close/>
                  <a:moveTo>
                    <a:pt x="4614867" y="1884372"/>
                  </a:moveTo>
                  <a:cubicBezTo>
                    <a:pt x="4614867" y="1921229"/>
                    <a:pt x="4644746" y="1951107"/>
                    <a:pt x="4681602" y="1951107"/>
                  </a:cubicBezTo>
                  <a:cubicBezTo>
                    <a:pt x="4718454" y="1951098"/>
                    <a:pt x="4748320" y="1921222"/>
                    <a:pt x="4748320" y="1884372"/>
                  </a:cubicBezTo>
                  <a:cubicBezTo>
                    <a:pt x="4748320" y="1847515"/>
                    <a:pt x="4718441" y="1817637"/>
                    <a:pt x="4681585" y="1817637"/>
                  </a:cubicBezTo>
                  <a:cubicBezTo>
                    <a:pt x="4644730" y="1817637"/>
                    <a:pt x="4614851" y="1847515"/>
                    <a:pt x="4614851" y="1884372"/>
                  </a:cubicBezTo>
                  <a:close/>
                  <a:moveTo>
                    <a:pt x="1574009" y="2855340"/>
                  </a:moveTo>
                  <a:cubicBezTo>
                    <a:pt x="1603384" y="2837449"/>
                    <a:pt x="1624386" y="2808554"/>
                    <a:pt x="1632326" y="2775088"/>
                  </a:cubicBezTo>
                  <a:cubicBezTo>
                    <a:pt x="1640448" y="2741673"/>
                    <a:pt x="1634858" y="2706400"/>
                    <a:pt x="1616809" y="2677129"/>
                  </a:cubicBezTo>
                  <a:cubicBezTo>
                    <a:pt x="1598923" y="2647754"/>
                    <a:pt x="1570031" y="2626752"/>
                    <a:pt x="1536566" y="2618813"/>
                  </a:cubicBezTo>
                  <a:cubicBezTo>
                    <a:pt x="1467061" y="2602151"/>
                    <a:pt x="1396973" y="2645097"/>
                    <a:pt x="1380290" y="2714577"/>
                  </a:cubicBezTo>
                  <a:lnTo>
                    <a:pt x="1380290" y="2714577"/>
                  </a:lnTo>
                  <a:cubicBezTo>
                    <a:pt x="1363629" y="2784061"/>
                    <a:pt x="1406575" y="2854165"/>
                    <a:pt x="1476059" y="2870848"/>
                  </a:cubicBezTo>
                  <a:cubicBezTo>
                    <a:pt x="1486047" y="2873264"/>
                    <a:pt x="1496286" y="2874488"/>
                    <a:pt x="1506562" y="2874501"/>
                  </a:cubicBezTo>
                  <a:cubicBezTo>
                    <a:pt x="1530384" y="2874480"/>
                    <a:pt x="1553732" y="2867845"/>
                    <a:pt x="1574009" y="2855340"/>
                  </a:cubicBezTo>
                  <a:close/>
                  <a:moveTo>
                    <a:pt x="1533442" y="2631801"/>
                  </a:moveTo>
                  <a:cubicBezTo>
                    <a:pt x="1563458" y="2638919"/>
                    <a:pt x="1589380" y="2657752"/>
                    <a:pt x="1605421" y="2684102"/>
                  </a:cubicBezTo>
                  <a:cubicBezTo>
                    <a:pt x="1621616" y="2710365"/>
                    <a:pt x="1626627" y="2742014"/>
                    <a:pt x="1619338" y="2771993"/>
                  </a:cubicBezTo>
                  <a:cubicBezTo>
                    <a:pt x="1612219" y="2802010"/>
                    <a:pt x="1593383" y="2827931"/>
                    <a:pt x="1567036" y="2843977"/>
                  </a:cubicBezTo>
                  <a:cubicBezTo>
                    <a:pt x="1540777" y="2860180"/>
                    <a:pt x="1509124" y="2865191"/>
                    <a:pt x="1479145" y="2857893"/>
                  </a:cubicBezTo>
                  <a:cubicBezTo>
                    <a:pt x="1416817" y="2842927"/>
                    <a:pt x="1378283" y="2780045"/>
                    <a:pt x="1393245" y="2717717"/>
                  </a:cubicBezTo>
                  <a:lnTo>
                    <a:pt x="1393245" y="2717717"/>
                  </a:lnTo>
                  <a:cubicBezTo>
                    <a:pt x="1408228" y="2655373"/>
                    <a:pt x="1471068" y="2616801"/>
                    <a:pt x="1533442" y="2631801"/>
                  </a:cubicBezTo>
                  <a:close/>
                  <a:moveTo>
                    <a:pt x="1439544" y="2744576"/>
                  </a:moveTo>
                  <a:cubicBezTo>
                    <a:pt x="1439540" y="2781432"/>
                    <a:pt x="1469415" y="2811307"/>
                    <a:pt x="1506271" y="2811311"/>
                  </a:cubicBezTo>
                  <a:cubicBezTo>
                    <a:pt x="1506271" y="2811311"/>
                    <a:pt x="1506275" y="2811311"/>
                    <a:pt x="1506275" y="2811311"/>
                  </a:cubicBezTo>
                  <a:cubicBezTo>
                    <a:pt x="1543131" y="2811311"/>
                    <a:pt x="1573010" y="2781432"/>
                    <a:pt x="1573010" y="2744576"/>
                  </a:cubicBezTo>
                  <a:cubicBezTo>
                    <a:pt x="1573010" y="2707720"/>
                    <a:pt x="1543135" y="2677846"/>
                    <a:pt x="1506279" y="2677846"/>
                  </a:cubicBezTo>
                  <a:cubicBezTo>
                    <a:pt x="1506279" y="2677846"/>
                    <a:pt x="1506275" y="2677846"/>
                    <a:pt x="1506275" y="2677846"/>
                  </a:cubicBezTo>
                  <a:cubicBezTo>
                    <a:pt x="1469423" y="2677841"/>
                    <a:pt x="1439548" y="2707716"/>
                    <a:pt x="1439544" y="2744568"/>
                  </a:cubicBezTo>
                  <a:cubicBezTo>
                    <a:pt x="1439544" y="2744572"/>
                    <a:pt x="1439544" y="2744572"/>
                    <a:pt x="1439544" y="2744576"/>
                  </a:cubicBezTo>
                  <a:close/>
                  <a:moveTo>
                    <a:pt x="1116580" y="589948"/>
                  </a:moveTo>
                  <a:cubicBezTo>
                    <a:pt x="1133191" y="520452"/>
                    <a:pt x="1090162" y="450405"/>
                    <a:pt x="1020658" y="433777"/>
                  </a:cubicBezTo>
                  <a:cubicBezTo>
                    <a:pt x="951153" y="417148"/>
                    <a:pt x="881115" y="460198"/>
                    <a:pt x="864486" y="529707"/>
                  </a:cubicBezTo>
                  <a:lnTo>
                    <a:pt x="864486" y="529707"/>
                  </a:lnTo>
                  <a:cubicBezTo>
                    <a:pt x="847883" y="599204"/>
                    <a:pt x="890912" y="669250"/>
                    <a:pt x="960417" y="685879"/>
                  </a:cubicBezTo>
                  <a:cubicBezTo>
                    <a:pt x="970280" y="688245"/>
                    <a:pt x="980390" y="689440"/>
                    <a:pt x="990537" y="689444"/>
                  </a:cubicBezTo>
                  <a:cubicBezTo>
                    <a:pt x="1049116" y="689444"/>
                    <a:pt x="1102380" y="649364"/>
                    <a:pt x="1116580" y="589948"/>
                  </a:cubicBezTo>
                  <a:close/>
                  <a:moveTo>
                    <a:pt x="1017538" y="446761"/>
                  </a:moveTo>
                  <a:cubicBezTo>
                    <a:pt x="1079886" y="461665"/>
                    <a:pt x="1118487" y="524505"/>
                    <a:pt x="1103583" y="586845"/>
                  </a:cubicBezTo>
                  <a:cubicBezTo>
                    <a:pt x="1088679" y="649185"/>
                    <a:pt x="1025814" y="687811"/>
                    <a:pt x="963499" y="672895"/>
                  </a:cubicBezTo>
                  <a:cubicBezTo>
                    <a:pt x="901184" y="657979"/>
                    <a:pt x="862583" y="595163"/>
                    <a:pt x="877466" y="532807"/>
                  </a:cubicBezTo>
                  <a:lnTo>
                    <a:pt x="877466" y="532807"/>
                  </a:lnTo>
                  <a:cubicBezTo>
                    <a:pt x="892386" y="470475"/>
                    <a:pt x="955256" y="431853"/>
                    <a:pt x="1017538" y="446761"/>
                  </a:cubicBezTo>
                  <a:close/>
                  <a:moveTo>
                    <a:pt x="923677" y="559724"/>
                  </a:moveTo>
                  <a:cubicBezTo>
                    <a:pt x="923673" y="596580"/>
                    <a:pt x="953548" y="626454"/>
                    <a:pt x="990404" y="626458"/>
                  </a:cubicBezTo>
                  <a:cubicBezTo>
                    <a:pt x="990404" y="626458"/>
                    <a:pt x="990408" y="626458"/>
                    <a:pt x="990408" y="626458"/>
                  </a:cubicBezTo>
                  <a:cubicBezTo>
                    <a:pt x="1027264" y="626458"/>
                    <a:pt x="1057143" y="596580"/>
                    <a:pt x="1057143" y="559724"/>
                  </a:cubicBezTo>
                  <a:cubicBezTo>
                    <a:pt x="1057139" y="522868"/>
                    <a:pt x="1027264" y="492993"/>
                    <a:pt x="990408" y="492993"/>
                  </a:cubicBezTo>
                  <a:cubicBezTo>
                    <a:pt x="953560" y="493001"/>
                    <a:pt x="923694" y="522876"/>
                    <a:pt x="923694" y="559724"/>
                  </a:cubicBezTo>
                  <a:close/>
                  <a:moveTo>
                    <a:pt x="4181481" y="2360450"/>
                  </a:moveTo>
                  <a:cubicBezTo>
                    <a:pt x="4181476" y="2378880"/>
                    <a:pt x="4196418" y="2393822"/>
                    <a:pt x="4214846" y="2393824"/>
                  </a:cubicBezTo>
                  <a:cubicBezTo>
                    <a:pt x="4233274" y="2393826"/>
                    <a:pt x="4248216" y="2378888"/>
                    <a:pt x="4248220" y="2360459"/>
                  </a:cubicBezTo>
                  <a:cubicBezTo>
                    <a:pt x="4248224" y="2342029"/>
                    <a:pt x="4233282" y="2327088"/>
                    <a:pt x="4214854" y="2327085"/>
                  </a:cubicBezTo>
                  <a:cubicBezTo>
                    <a:pt x="4214850" y="2327085"/>
                    <a:pt x="4214850" y="2327085"/>
                    <a:pt x="4214846" y="2327085"/>
                  </a:cubicBezTo>
                  <a:cubicBezTo>
                    <a:pt x="4196418" y="2327090"/>
                    <a:pt x="4181481" y="2342031"/>
                    <a:pt x="4181485" y="2360459"/>
                  </a:cubicBezTo>
                  <a:close/>
                  <a:moveTo>
                    <a:pt x="5106145" y="1907340"/>
                  </a:moveTo>
                  <a:cubicBezTo>
                    <a:pt x="5106145" y="1925768"/>
                    <a:pt x="5121083" y="1940706"/>
                    <a:pt x="5139511" y="1940706"/>
                  </a:cubicBezTo>
                  <a:cubicBezTo>
                    <a:pt x="5157939" y="1940706"/>
                    <a:pt x="5172876" y="1925768"/>
                    <a:pt x="5172876" y="1907340"/>
                  </a:cubicBezTo>
                  <a:cubicBezTo>
                    <a:pt x="5172876" y="1888913"/>
                    <a:pt x="5157939" y="1873975"/>
                    <a:pt x="5139511" y="1873975"/>
                  </a:cubicBezTo>
                  <a:cubicBezTo>
                    <a:pt x="5121083" y="1873975"/>
                    <a:pt x="5106145" y="1888913"/>
                    <a:pt x="5106145" y="1907340"/>
                  </a:cubicBezTo>
                  <a:close/>
                  <a:moveTo>
                    <a:pt x="3493068" y="756725"/>
                  </a:moveTo>
                  <a:cubicBezTo>
                    <a:pt x="3493068" y="775153"/>
                    <a:pt x="3508006" y="790090"/>
                    <a:pt x="3526434" y="790090"/>
                  </a:cubicBezTo>
                  <a:cubicBezTo>
                    <a:pt x="3544861" y="790090"/>
                    <a:pt x="3559799" y="775153"/>
                    <a:pt x="3559799" y="756725"/>
                  </a:cubicBezTo>
                  <a:cubicBezTo>
                    <a:pt x="3559799" y="738297"/>
                    <a:pt x="3544862" y="723359"/>
                    <a:pt x="3526434" y="723355"/>
                  </a:cubicBezTo>
                  <a:cubicBezTo>
                    <a:pt x="3508006" y="723359"/>
                    <a:pt x="3493068" y="738297"/>
                    <a:pt x="3493068" y="756725"/>
                  </a:cubicBezTo>
                  <a:close/>
                  <a:moveTo>
                    <a:pt x="4094998" y="327362"/>
                  </a:moveTo>
                  <a:cubicBezTo>
                    <a:pt x="4095002" y="345790"/>
                    <a:pt x="4109939" y="360727"/>
                    <a:pt x="4128367" y="360727"/>
                  </a:cubicBezTo>
                  <a:cubicBezTo>
                    <a:pt x="4146795" y="360727"/>
                    <a:pt x="4161732" y="345790"/>
                    <a:pt x="4161732" y="327362"/>
                  </a:cubicBezTo>
                  <a:cubicBezTo>
                    <a:pt x="4161732" y="308934"/>
                    <a:pt x="4146795" y="293997"/>
                    <a:pt x="4128367" y="293993"/>
                  </a:cubicBezTo>
                  <a:cubicBezTo>
                    <a:pt x="4109939" y="293993"/>
                    <a:pt x="4094998" y="308934"/>
                    <a:pt x="4094998" y="327362"/>
                  </a:cubicBezTo>
                  <a:close/>
                  <a:moveTo>
                    <a:pt x="3670042" y="172407"/>
                  </a:moveTo>
                  <a:cubicBezTo>
                    <a:pt x="3670042" y="190835"/>
                    <a:pt x="3684979" y="205772"/>
                    <a:pt x="3703407" y="205772"/>
                  </a:cubicBezTo>
                  <a:cubicBezTo>
                    <a:pt x="3721835" y="205772"/>
                    <a:pt x="3736772" y="190835"/>
                    <a:pt x="3736772" y="172407"/>
                  </a:cubicBezTo>
                  <a:cubicBezTo>
                    <a:pt x="3736768" y="153987"/>
                    <a:pt x="3721843" y="139058"/>
                    <a:pt x="3703424" y="139046"/>
                  </a:cubicBezTo>
                  <a:cubicBezTo>
                    <a:pt x="3684996" y="139038"/>
                    <a:pt x="3670050" y="153975"/>
                    <a:pt x="3670042" y="172403"/>
                  </a:cubicBezTo>
                  <a:cubicBezTo>
                    <a:pt x="3670042" y="172403"/>
                    <a:pt x="3670042" y="172407"/>
                    <a:pt x="3670042" y="172407"/>
                  </a:cubicBezTo>
                  <a:close/>
                  <a:moveTo>
                    <a:pt x="1028726" y="3257223"/>
                  </a:moveTo>
                  <a:cubicBezTo>
                    <a:pt x="1028730" y="3275651"/>
                    <a:pt x="1043667" y="3290588"/>
                    <a:pt x="1062096" y="3290588"/>
                  </a:cubicBezTo>
                  <a:cubicBezTo>
                    <a:pt x="1080523" y="3290588"/>
                    <a:pt x="1095461" y="3275651"/>
                    <a:pt x="1095461" y="3257223"/>
                  </a:cubicBezTo>
                  <a:cubicBezTo>
                    <a:pt x="1095461" y="3238795"/>
                    <a:pt x="1080523" y="3223858"/>
                    <a:pt x="1062096" y="3223858"/>
                  </a:cubicBezTo>
                  <a:cubicBezTo>
                    <a:pt x="1043667" y="3223862"/>
                    <a:pt x="1028734" y="3238795"/>
                    <a:pt x="1028730" y="3257223"/>
                  </a:cubicBezTo>
                  <a:close/>
                  <a:moveTo>
                    <a:pt x="8664" y="2468569"/>
                  </a:moveTo>
                  <a:cubicBezTo>
                    <a:pt x="8668" y="2486997"/>
                    <a:pt x="23606" y="2501934"/>
                    <a:pt x="42033" y="2501934"/>
                  </a:cubicBezTo>
                  <a:cubicBezTo>
                    <a:pt x="60462" y="2501934"/>
                    <a:pt x="75399" y="2486997"/>
                    <a:pt x="75399" y="2468569"/>
                  </a:cubicBezTo>
                  <a:cubicBezTo>
                    <a:pt x="75399" y="2450142"/>
                    <a:pt x="60462" y="2435204"/>
                    <a:pt x="42033" y="2435204"/>
                  </a:cubicBezTo>
                  <a:cubicBezTo>
                    <a:pt x="23606" y="2435204"/>
                    <a:pt x="8668" y="2450141"/>
                    <a:pt x="8664" y="2468569"/>
                  </a:cubicBezTo>
                  <a:close/>
                  <a:moveTo>
                    <a:pt x="1032891" y="2595894"/>
                  </a:moveTo>
                  <a:cubicBezTo>
                    <a:pt x="1032891" y="2614322"/>
                    <a:pt x="1047829" y="2629260"/>
                    <a:pt x="1066257" y="2629264"/>
                  </a:cubicBezTo>
                  <a:cubicBezTo>
                    <a:pt x="1084685" y="2629260"/>
                    <a:pt x="1099622" y="2614322"/>
                    <a:pt x="1099622" y="2595894"/>
                  </a:cubicBezTo>
                  <a:cubicBezTo>
                    <a:pt x="1099622" y="2577467"/>
                    <a:pt x="1084685" y="2562529"/>
                    <a:pt x="1066257" y="2562529"/>
                  </a:cubicBezTo>
                  <a:cubicBezTo>
                    <a:pt x="1047829" y="2562517"/>
                    <a:pt x="1032883" y="2577446"/>
                    <a:pt x="1032871" y="2595874"/>
                  </a:cubicBezTo>
                  <a:cubicBezTo>
                    <a:pt x="1032871" y="2595882"/>
                    <a:pt x="1032871" y="2595886"/>
                    <a:pt x="1032871" y="2595894"/>
                  </a:cubicBezTo>
                  <a:close/>
                  <a:moveTo>
                    <a:pt x="1585843" y="2299868"/>
                  </a:moveTo>
                  <a:cubicBezTo>
                    <a:pt x="1585843" y="2318295"/>
                    <a:pt x="1600781" y="2333233"/>
                    <a:pt x="1619209" y="2333233"/>
                  </a:cubicBezTo>
                  <a:cubicBezTo>
                    <a:pt x="1637637" y="2333233"/>
                    <a:pt x="1652574" y="2318296"/>
                    <a:pt x="1652578" y="2299868"/>
                  </a:cubicBezTo>
                  <a:cubicBezTo>
                    <a:pt x="1652578" y="2281438"/>
                    <a:pt x="1637637" y="2266499"/>
                    <a:pt x="1619209" y="2266499"/>
                  </a:cubicBezTo>
                  <a:cubicBezTo>
                    <a:pt x="1600781" y="2266489"/>
                    <a:pt x="1585831" y="2281422"/>
                    <a:pt x="1585822" y="2299851"/>
                  </a:cubicBezTo>
                  <a:cubicBezTo>
                    <a:pt x="1585822" y="2299857"/>
                    <a:pt x="1585822" y="2299863"/>
                    <a:pt x="1585822" y="2299868"/>
                  </a:cubicBezTo>
                  <a:close/>
                  <a:moveTo>
                    <a:pt x="1872398" y="3064096"/>
                  </a:moveTo>
                  <a:lnTo>
                    <a:pt x="1872398" y="3064096"/>
                  </a:lnTo>
                  <a:cubicBezTo>
                    <a:pt x="1837458" y="3064083"/>
                    <a:pt x="1809124" y="3092400"/>
                    <a:pt x="1809112" y="3127340"/>
                  </a:cubicBezTo>
                  <a:cubicBezTo>
                    <a:pt x="1809112" y="3127340"/>
                    <a:pt x="1809112" y="3127344"/>
                    <a:pt x="1809112" y="3127344"/>
                  </a:cubicBezTo>
                  <a:cubicBezTo>
                    <a:pt x="1809112" y="3162284"/>
                    <a:pt x="1837437" y="3190609"/>
                    <a:pt x="1872377" y="3190609"/>
                  </a:cubicBezTo>
                  <a:cubicBezTo>
                    <a:pt x="1907317" y="3190605"/>
                    <a:pt x="1935637" y="3162284"/>
                    <a:pt x="1935637" y="3127344"/>
                  </a:cubicBezTo>
                  <a:cubicBezTo>
                    <a:pt x="1935629" y="3092413"/>
                    <a:pt x="1907308" y="3064096"/>
                    <a:pt x="1872377" y="3064096"/>
                  </a:cubicBezTo>
                  <a:close/>
                  <a:moveTo>
                    <a:pt x="1182219" y="1942576"/>
                  </a:moveTo>
                  <a:cubicBezTo>
                    <a:pt x="1182219" y="1961003"/>
                    <a:pt x="1197156" y="1975941"/>
                    <a:pt x="1215584" y="1975941"/>
                  </a:cubicBezTo>
                  <a:cubicBezTo>
                    <a:pt x="1234012" y="1975941"/>
                    <a:pt x="1248949" y="1961004"/>
                    <a:pt x="1248954" y="1942576"/>
                  </a:cubicBezTo>
                  <a:cubicBezTo>
                    <a:pt x="1248949" y="1924148"/>
                    <a:pt x="1234012" y="1909211"/>
                    <a:pt x="1215584" y="1909211"/>
                  </a:cubicBezTo>
                  <a:cubicBezTo>
                    <a:pt x="1197156" y="1909211"/>
                    <a:pt x="1182219" y="1924149"/>
                    <a:pt x="1182219" y="1942576"/>
                  </a:cubicBezTo>
                  <a:close/>
                  <a:moveTo>
                    <a:pt x="1615585" y="551314"/>
                  </a:moveTo>
                  <a:cubicBezTo>
                    <a:pt x="1615585" y="569742"/>
                    <a:pt x="1630522" y="584679"/>
                    <a:pt x="1648950" y="584679"/>
                  </a:cubicBezTo>
                  <a:cubicBezTo>
                    <a:pt x="1667378" y="584679"/>
                    <a:pt x="1682315" y="569742"/>
                    <a:pt x="1682319" y="551314"/>
                  </a:cubicBezTo>
                  <a:cubicBezTo>
                    <a:pt x="1682315" y="532886"/>
                    <a:pt x="1667378" y="517948"/>
                    <a:pt x="1648950" y="517948"/>
                  </a:cubicBezTo>
                  <a:cubicBezTo>
                    <a:pt x="1630522" y="517948"/>
                    <a:pt x="1615585" y="532886"/>
                    <a:pt x="1615585" y="551314"/>
                  </a:cubicBezTo>
                  <a:cubicBezTo>
                    <a:pt x="1615585" y="551314"/>
                    <a:pt x="1615585" y="551318"/>
                    <a:pt x="1615585" y="551318"/>
                  </a:cubicBezTo>
                  <a:close/>
                  <a:moveTo>
                    <a:pt x="1370806" y="40271"/>
                  </a:moveTo>
                  <a:cubicBezTo>
                    <a:pt x="1370810" y="58698"/>
                    <a:pt x="1385747" y="73636"/>
                    <a:pt x="1404175" y="73636"/>
                  </a:cubicBezTo>
                  <a:cubicBezTo>
                    <a:pt x="1422603" y="73636"/>
                    <a:pt x="1437540" y="58698"/>
                    <a:pt x="1437540" y="40271"/>
                  </a:cubicBezTo>
                  <a:cubicBezTo>
                    <a:pt x="1437540" y="21842"/>
                    <a:pt x="1422603" y="6905"/>
                    <a:pt x="1404175" y="6901"/>
                  </a:cubicBezTo>
                  <a:cubicBezTo>
                    <a:pt x="1385747" y="6901"/>
                    <a:pt x="1370806" y="21842"/>
                    <a:pt x="1370806" y="40271"/>
                  </a:cubicBezTo>
                  <a:cubicBezTo>
                    <a:pt x="1370806" y="40271"/>
                    <a:pt x="1370806" y="40275"/>
                    <a:pt x="1370806" y="40275"/>
                  </a:cubicBezTo>
                  <a:close/>
                  <a:moveTo>
                    <a:pt x="147849" y="1175141"/>
                  </a:moveTo>
                  <a:cubicBezTo>
                    <a:pt x="147853" y="1193569"/>
                    <a:pt x="162790" y="1208506"/>
                    <a:pt x="181218" y="1208506"/>
                  </a:cubicBezTo>
                  <a:cubicBezTo>
                    <a:pt x="199646" y="1208506"/>
                    <a:pt x="214583" y="1193569"/>
                    <a:pt x="214583" y="1175141"/>
                  </a:cubicBezTo>
                  <a:cubicBezTo>
                    <a:pt x="214583" y="1156713"/>
                    <a:pt x="199646" y="1141775"/>
                    <a:pt x="181218" y="1141775"/>
                  </a:cubicBezTo>
                  <a:cubicBezTo>
                    <a:pt x="162790" y="1141775"/>
                    <a:pt x="147853" y="1156713"/>
                    <a:pt x="147849" y="1175141"/>
                  </a:cubicBezTo>
                  <a:close/>
                  <a:moveTo>
                    <a:pt x="4792495" y="2823457"/>
                  </a:moveTo>
                  <a:cubicBezTo>
                    <a:pt x="4792495" y="2860313"/>
                    <a:pt x="4822374" y="2890192"/>
                    <a:pt x="4859230" y="2890192"/>
                  </a:cubicBezTo>
                  <a:cubicBezTo>
                    <a:pt x="4896086" y="2890192"/>
                    <a:pt x="4925965" y="2860313"/>
                    <a:pt x="4925965" y="2823457"/>
                  </a:cubicBezTo>
                  <a:cubicBezTo>
                    <a:pt x="4925965" y="2786602"/>
                    <a:pt x="4896086" y="2756723"/>
                    <a:pt x="4859230" y="2756723"/>
                  </a:cubicBezTo>
                  <a:cubicBezTo>
                    <a:pt x="4822374" y="2756719"/>
                    <a:pt x="4792499" y="2786593"/>
                    <a:pt x="4792495" y="2823449"/>
                  </a:cubicBezTo>
                  <a:cubicBezTo>
                    <a:pt x="4792495" y="2823453"/>
                    <a:pt x="4792495" y="2823453"/>
                    <a:pt x="4792495" y="2823457"/>
                  </a:cubicBezTo>
                  <a:close/>
                  <a:moveTo>
                    <a:pt x="663032" y="2666766"/>
                  </a:moveTo>
                  <a:cubicBezTo>
                    <a:pt x="663032" y="2703622"/>
                    <a:pt x="692911" y="2733500"/>
                    <a:pt x="729767" y="2733500"/>
                  </a:cubicBezTo>
                  <a:cubicBezTo>
                    <a:pt x="766623" y="2733500"/>
                    <a:pt x="796498" y="2703626"/>
                    <a:pt x="796498" y="2666770"/>
                  </a:cubicBezTo>
                  <a:cubicBezTo>
                    <a:pt x="796498" y="2666770"/>
                    <a:pt x="796498" y="2666766"/>
                    <a:pt x="796498" y="2666766"/>
                  </a:cubicBezTo>
                  <a:cubicBezTo>
                    <a:pt x="796502" y="2629914"/>
                    <a:pt x="766627" y="2600039"/>
                    <a:pt x="729775" y="2600035"/>
                  </a:cubicBezTo>
                  <a:cubicBezTo>
                    <a:pt x="729771" y="2600035"/>
                    <a:pt x="729771" y="2600035"/>
                    <a:pt x="729767" y="2600035"/>
                  </a:cubicBezTo>
                  <a:cubicBezTo>
                    <a:pt x="692911" y="2600031"/>
                    <a:pt x="663037" y="2629905"/>
                    <a:pt x="663032" y="2666761"/>
                  </a:cubicBezTo>
                  <a:cubicBezTo>
                    <a:pt x="663032" y="2666761"/>
                    <a:pt x="663032" y="2666766"/>
                    <a:pt x="663032" y="2666766"/>
                  </a:cubicBezTo>
                  <a:close/>
                  <a:moveTo>
                    <a:pt x="2389693" y="2123823"/>
                  </a:moveTo>
                  <a:cubicBezTo>
                    <a:pt x="2389693" y="2160680"/>
                    <a:pt x="2419572" y="2190558"/>
                    <a:pt x="2456428" y="2190558"/>
                  </a:cubicBezTo>
                  <a:cubicBezTo>
                    <a:pt x="2493284" y="2190558"/>
                    <a:pt x="2523158" y="2160682"/>
                    <a:pt x="2523158" y="2123828"/>
                  </a:cubicBezTo>
                  <a:cubicBezTo>
                    <a:pt x="2523158" y="2123826"/>
                    <a:pt x="2523158" y="2123825"/>
                    <a:pt x="2523158" y="2123823"/>
                  </a:cubicBezTo>
                  <a:cubicBezTo>
                    <a:pt x="2523163" y="2086969"/>
                    <a:pt x="2493288" y="2057091"/>
                    <a:pt x="2456432" y="2057089"/>
                  </a:cubicBezTo>
                  <a:cubicBezTo>
                    <a:pt x="2456432" y="2057089"/>
                    <a:pt x="2456428" y="2057089"/>
                    <a:pt x="2456428" y="2057089"/>
                  </a:cubicBezTo>
                  <a:cubicBezTo>
                    <a:pt x="2419572" y="2057089"/>
                    <a:pt x="2389693" y="2086967"/>
                    <a:pt x="2389693" y="2123823"/>
                  </a:cubicBezTo>
                  <a:close/>
                  <a:moveTo>
                    <a:pt x="59628" y="2929298"/>
                  </a:moveTo>
                  <a:cubicBezTo>
                    <a:pt x="59633" y="2966154"/>
                    <a:pt x="89507" y="2996028"/>
                    <a:pt x="126363" y="2996028"/>
                  </a:cubicBezTo>
                  <a:cubicBezTo>
                    <a:pt x="163219" y="2996028"/>
                    <a:pt x="193094" y="2966154"/>
                    <a:pt x="193094" y="2929298"/>
                  </a:cubicBezTo>
                  <a:cubicBezTo>
                    <a:pt x="193098" y="2892442"/>
                    <a:pt x="163223" y="2862567"/>
                    <a:pt x="126367" y="2862563"/>
                  </a:cubicBezTo>
                  <a:cubicBezTo>
                    <a:pt x="126367" y="2862563"/>
                    <a:pt x="126363" y="2862563"/>
                    <a:pt x="126363" y="2862563"/>
                  </a:cubicBezTo>
                  <a:cubicBezTo>
                    <a:pt x="89507" y="2862563"/>
                    <a:pt x="59628" y="2892442"/>
                    <a:pt x="59628" y="2929298"/>
                  </a:cubicBezTo>
                  <a:close/>
                  <a:moveTo>
                    <a:pt x="334703" y="2042659"/>
                  </a:moveTo>
                  <a:cubicBezTo>
                    <a:pt x="334703" y="2079516"/>
                    <a:pt x="364582" y="2109394"/>
                    <a:pt x="401438" y="2109394"/>
                  </a:cubicBezTo>
                  <a:cubicBezTo>
                    <a:pt x="438293" y="2109394"/>
                    <a:pt x="468172" y="2079516"/>
                    <a:pt x="468172" y="2042659"/>
                  </a:cubicBezTo>
                  <a:cubicBezTo>
                    <a:pt x="468172" y="2005803"/>
                    <a:pt x="438293" y="1975925"/>
                    <a:pt x="401438" y="1975925"/>
                  </a:cubicBezTo>
                  <a:cubicBezTo>
                    <a:pt x="364582" y="1975925"/>
                    <a:pt x="334703" y="2005803"/>
                    <a:pt x="334703" y="2042659"/>
                  </a:cubicBezTo>
                  <a:close/>
                  <a:moveTo>
                    <a:pt x="4487663" y="2409828"/>
                  </a:moveTo>
                  <a:cubicBezTo>
                    <a:pt x="4487663" y="2409757"/>
                    <a:pt x="4487696" y="2409690"/>
                    <a:pt x="4487709" y="2409624"/>
                  </a:cubicBezTo>
                  <a:cubicBezTo>
                    <a:pt x="4491641" y="2391843"/>
                    <a:pt x="4480415" y="2374240"/>
                    <a:pt x="4462632" y="2370308"/>
                  </a:cubicBezTo>
                  <a:cubicBezTo>
                    <a:pt x="4444850" y="2366375"/>
                    <a:pt x="4427251" y="2377602"/>
                    <a:pt x="4423319" y="2395383"/>
                  </a:cubicBezTo>
                  <a:cubicBezTo>
                    <a:pt x="4419383" y="2413164"/>
                    <a:pt x="4430613" y="2430767"/>
                    <a:pt x="4448391" y="2434699"/>
                  </a:cubicBezTo>
                  <a:cubicBezTo>
                    <a:pt x="4466094" y="2438614"/>
                    <a:pt x="4483635" y="2427504"/>
                    <a:pt x="4487663" y="2409828"/>
                  </a:cubicBezTo>
                  <a:close/>
                  <a:moveTo>
                    <a:pt x="1197298" y="1663361"/>
                  </a:moveTo>
                  <a:cubicBezTo>
                    <a:pt x="1180344" y="1656138"/>
                    <a:pt x="1160746" y="1664026"/>
                    <a:pt x="1153523" y="1680978"/>
                  </a:cubicBezTo>
                  <a:cubicBezTo>
                    <a:pt x="1153523" y="1680979"/>
                    <a:pt x="1153523" y="1680980"/>
                    <a:pt x="1153523" y="1680981"/>
                  </a:cubicBezTo>
                  <a:cubicBezTo>
                    <a:pt x="1146300" y="1697934"/>
                    <a:pt x="1154190" y="1717531"/>
                    <a:pt x="1171139" y="1724756"/>
                  </a:cubicBezTo>
                  <a:cubicBezTo>
                    <a:pt x="1188092" y="1731980"/>
                    <a:pt x="1207691" y="1724094"/>
                    <a:pt x="1214918" y="1707140"/>
                  </a:cubicBezTo>
                  <a:cubicBezTo>
                    <a:pt x="1222141" y="1690186"/>
                    <a:pt x="1214255" y="1670588"/>
                    <a:pt x="1197302" y="1663361"/>
                  </a:cubicBezTo>
                  <a:close/>
                  <a:moveTo>
                    <a:pt x="121423" y="2025860"/>
                  </a:moveTo>
                  <a:cubicBezTo>
                    <a:pt x="136273" y="2036701"/>
                    <a:pt x="157092" y="2033488"/>
                    <a:pt x="167980" y="2018675"/>
                  </a:cubicBezTo>
                  <a:cubicBezTo>
                    <a:pt x="178898" y="2003828"/>
                    <a:pt x="175716" y="1982940"/>
                    <a:pt x="160866" y="1972022"/>
                  </a:cubicBezTo>
                  <a:cubicBezTo>
                    <a:pt x="160866" y="1972022"/>
                    <a:pt x="160866" y="1972022"/>
                    <a:pt x="160866" y="1972022"/>
                  </a:cubicBezTo>
                  <a:cubicBezTo>
                    <a:pt x="146020" y="1961104"/>
                    <a:pt x="125130" y="1964291"/>
                    <a:pt x="114213" y="1979139"/>
                  </a:cubicBezTo>
                  <a:cubicBezTo>
                    <a:pt x="114213" y="1979139"/>
                    <a:pt x="114213" y="1979140"/>
                    <a:pt x="114213" y="1979140"/>
                  </a:cubicBezTo>
                  <a:cubicBezTo>
                    <a:pt x="103424" y="1994062"/>
                    <a:pt x="106636" y="2014886"/>
                    <a:pt x="121423" y="20258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9">
              <a:extLst>
                <a:ext uri="{FF2B5EF4-FFF2-40B4-BE49-F238E27FC236}">
                  <a16:creationId xmlns:a16="http://schemas.microsoft.com/office/drawing/2014/main" id="{C05CEAB2-39F3-E6AD-AF8B-E14CE0F1E271}"/>
                </a:ext>
              </a:extLst>
            </p:cNvPr>
            <p:cNvSpPr/>
            <p:nvPr/>
          </p:nvSpPr>
          <p:spPr>
            <a:xfrm>
              <a:off x="5204060" y="2534159"/>
              <a:ext cx="197008" cy="172029"/>
            </a:xfrm>
            <a:custGeom>
              <a:avLst/>
              <a:gdLst/>
              <a:ahLst/>
              <a:cxnLst/>
              <a:rect l="l" t="t" r="r" b="b"/>
              <a:pathLst>
                <a:path w="336881" h="294168" extrusionOk="0">
                  <a:moveTo>
                    <a:pt x="8664" y="139033"/>
                  </a:moveTo>
                  <a:lnTo>
                    <a:pt x="64065" y="139033"/>
                  </a:lnTo>
                  <a:lnTo>
                    <a:pt x="64065" y="301070"/>
                  </a:lnTo>
                  <a:lnTo>
                    <a:pt x="8664" y="301070"/>
                  </a:lnTo>
                  <a:close/>
                  <a:moveTo>
                    <a:pt x="102491" y="301070"/>
                  </a:moveTo>
                  <a:lnTo>
                    <a:pt x="157892" y="301070"/>
                  </a:lnTo>
                  <a:lnTo>
                    <a:pt x="157892" y="6901"/>
                  </a:lnTo>
                  <a:lnTo>
                    <a:pt x="102491" y="6901"/>
                  </a:lnTo>
                  <a:close/>
                  <a:moveTo>
                    <a:pt x="196318" y="301070"/>
                  </a:moveTo>
                  <a:lnTo>
                    <a:pt x="251718" y="301070"/>
                  </a:lnTo>
                  <a:lnTo>
                    <a:pt x="251718" y="58007"/>
                  </a:lnTo>
                  <a:lnTo>
                    <a:pt x="196318" y="58007"/>
                  </a:lnTo>
                  <a:close/>
                  <a:moveTo>
                    <a:pt x="290145" y="301070"/>
                  </a:moveTo>
                  <a:lnTo>
                    <a:pt x="345545" y="301070"/>
                  </a:lnTo>
                  <a:lnTo>
                    <a:pt x="345545" y="198695"/>
                  </a:lnTo>
                  <a:lnTo>
                    <a:pt x="290145" y="1986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9">
              <a:extLst>
                <a:ext uri="{FF2B5EF4-FFF2-40B4-BE49-F238E27FC236}">
                  <a16:creationId xmlns:a16="http://schemas.microsoft.com/office/drawing/2014/main" id="{AB550632-5BD2-4DA5-88FF-319FA91AC204}"/>
                </a:ext>
              </a:extLst>
            </p:cNvPr>
            <p:cNvSpPr/>
            <p:nvPr/>
          </p:nvSpPr>
          <p:spPr>
            <a:xfrm>
              <a:off x="6219401" y="933868"/>
              <a:ext cx="299902" cy="187834"/>
            </a:xfrm>
            <a:custGeom>
              <a:avLst/>
              <a:gdLst/>
              <a:ahLst/>
              <a:cxnLst/>
              <a:rect l="l" t="t" r="r" b="b"/>
              <a:pathLst>
                <a:path w="512829" h="321193" extrusionOk="0">
                  <a:moveTo>
                    <a:pt x="56625" y="27062"/>
                  </a:moveTo>
                  <a:lnTo>
                    <a:pt x="19136" y="27062"/>
                  </a:lnTo>
                  <a:cubicBezTo>
                    <a:pt x="14013" y="27675"/>
                    <a:pt x="9360" y="24026"/>
                    <a:pt x="8744" y="18902"/>
                  </a:cubicBezTo>
                  <a:cubicBezTo>
                    <a:pt x="8131" y="13779"/>
                    <a:pt x="11784" y="9126"/>
                    <a:pt x="16908" y="8510"/>
                  </a:cubicBezTo>
                  <a:cubicBezTo>
                    <a:pt x="17649" y="8422"/>
                    <a:pt x="18395" y="8422"/>
                    <a:pt x="19136" y="8510"/>
                  </a:cubicBezTo>
                  <a:lnTo>
                    <a:pt x="56625" y="8510"/>
                  </a:lnTo>
                  <a:cubicBezTo>
                    <a:pt x="61749" y="7893"/>
                    <a:pt x="66402" y="11546"/>
                    <a:pt x="67018" y="16670"/>
                  </a:cubicBezTo>
                  <a:cubicBezTo>
                    <a:pt x="67018" y="16670"/>
                    <a:pt x="67018" y="16670"/>
                    <a:pt x="67018" y="16670"/>
                  </a:cubicBezTo>
                  <a:cubicBezTo>
                    <a:pt x="67631" y="21793"/>
                    <a:pt x="63982" y="26446"/>
                    <a:pt x="58858" y="27062"/>
                  </a:cubicBezTo>
                  <a:cubicBezTo>
                    <a:pt x="58117" y="27150"/>
                    <a:pt x="57367" y="27150"/>
                    <a:pt x="56625" y="27062"/>
                  </a:cubicBezTo>
                  <a:close/>
                  <a:moveTo>
                    <a:pt x="65969" y="60828"/>
                  </a:moveTo>
                  <a:cubicBezTo>
                    <a:pt x="65969" y="55667"/>
                    <a:pt x="61787" y="51485"/>
                    <a:pt x="56625" y="51485"/>
                  </a:cubicBezTo>
                  <a:lnTo>
                    <a:pt x="19136" y="51485"/>
                  </a:lnTo>
                  <a:cubicBezTo>
                    <a:pt x="14013" y="50872"/>
                    <a:pt x="9360" y="54525"/>
                    <a:pt x="8744" y="59649"/>
                  </a:cubicBezTo>
                  <a:cubicBezTo>
                    <a:pt x="8131" y="64772"/>
                    <a:pt x="11784" y="69421"/>
                    <a:pt x="16908" y="70037"/>
                  </a:cubicBezTo>
                  <a:cubicBezTo>
                    <a:pt x="17649" y="70125"/>
                    <a:pt x="18395" y="70125"/>
                    <a:pt x="19136" y="70037"/>
                  </a:cubicBezTo>
                  <a:lnTo>
                    <a:pt x="56625" y="70037"/>
                  </a:lnTo>
                  <a:cubicBezTo>
                    <a:pt x="61712" y="70112"/>
                    <a:pt x="65894" y="66051"/>
                    <a:pt x="65969" y="60965"/>
                  </a:cubicBezTo>
                  <a:close/>
                  <a:moveTo>
                    <a:pt x="65969" y="103807"/>
                  </a:moveTo>
                  <a:cubicBezTo>
                    <a:pt x="65969" y="98646"/>
                    <a:pt x="61787" y="94464"/>
                    <a:pt x="56625" y="94464"/>
                  </a:cubicBezTo>
                  <a:lnTo>
                    <a:pt x="19136" y="94464"/>
                  </a:lnTo>
                  <a:cubicBezTo>
                    <a:pt x="14013" y="93847"/>
                    <a:pt x="9360" y="97500"/>
                    <a:pt x="8744" y="102624"/>
                  </a:cubicBezTo>
                  <a:cubicBezTo>
                    <a:pt x="8744" y="102624"/>
                    <a:pt x="8744" y="102624"/>
                    <a:pt x="8744" y="102624"/>
                  </a:cubicBezTo>
                  <a:cubicBezTo>
                    <a:pt x="8131" y="107747"/>
                    <a:pt x="11784" y="112400"/>
                    <a:pt x="16908" y="113012"/>
                  </a:cubicBezTo>
                  <a:cubicBezTo>
                    <a:pt x="17649" y="113104"/>
                    <a:pt x="18395" y="113104"/>
                    <a:pt x="19136" y="113012"/>
                  </a:cubicBezTo>
                  <a:lnTo>
                    <a:pt x="56625" y="113012"/>
                  </a:lnTo>
                  <a:cubicBezTo>
                    <a:pt x="61712" y="113087"/>
                    <a:pt x="65894" y="109026"/>
                    <a:pt x="65969" y="103940"/>
                  </a:cubicBezTo>
                  <a:close/>
                  <a:moveTo>
                    <a:pt x="65969" y="146782"/>
                  </a:moveTo>
                  <a:cubicBezTo>
                    <a:pt x="65969" y="141621"/>
                    <a:pt x="61787" y="137439"/>
                    <a:pt x="56625" y="137439"/>
                  </a:cubicBezTo>
                  <a:lnTo>
                    <a:pt x="19136" y="137439"/>
                  </a:lnTo>
                  <a:cubicBezTo>
                    <a:pt x="14013" y="136822"/>
                    <a:pt x="9360" y="140475"/>
                    <a:pt x="8744" y="145599"/>
                  </a:cubicBezTo>
                  <a:cubicBezTo>
                    <a:pt x="8744" y="145599"/>
                    <a:pt x="8744" y="145599"/>
                    <a:pt x="8744" y="145599"/>
                  </a:cubicBezTo>
                  <a:cubicBezTo>
                    <a:pt x="8131" y="150722"/>
                    <a:pt x="11784" y="155375"/>
                    <a:pt x="16908" y="155992"/>
                  </a:cubicBezTo>
                  <a:cubicBezTo>
                    <a:pt x="17649" y="156079"/>
                    <a:pt x="18395" y="156079"/>
                    <a:pt x="19136" y="155992"/>
                  </a:cubicBezTo>
                  <a:lnTo>
                    <a:pt x="56625" y="155992"/>
                  </a:lnTo>
                  <a:cubicBezTo>
                    <a:pt x="61712" y="156062"/>
                    <a:pt x="65894" y="152001"/>
                    <a:pt x="65969" y="146915"/>
                  </a:cubicBezTo>
                  <a:close/>
                  <a:moveTo>
                    <a:pt x="65969" y="189757"/>
                  </a:moveTo>
                  <a:cubicBezTo>
                    <a:pt x="65969" y="184596"/>
                    <a:pt x="61787" y="180414"/>
                    <a:pt x="56625" y="180414"/>
                  </a:cubicBezTo>
                  <a:lnTo>
                    <a:pt x="19136" y="180414"/>
                  </a:lnTo>
                  <a:cubicBezTo>
                    <a:pt x="14013" y="179801"/>
                    <a:pt x="9360" y="183454"/>
                    <a:pt x="8744" y="188578"/>
                  </a:cubicBezTo>
                  <a:cubicBezTo>
                    <a:pt x="8131" y="193701"/>
                    <a:pt x="11784" y="198350"/>
                    <a:pt x="16908" y="198967"/>
                  </a:cubicBezTo>
                  <a:cubicBezTo>
                    <a:pt x="17649" y="199054"/>
                    <a:pt x="18395" y="199054"/>
                    <a:pt x="19136" y="198967"/>
                  </a:cubicBezTo>
                  <a:lnTo>
                    <a:pt x="56625" y="198967"/>
                  </a:lnTo>
                  <a:cubicBezTo>
                    <a:pt x="61712" y="199042"/>
                    <a:pt x="65894" y="194976"/>
                    <a:pt x="65969" y="189894"/>
                  </a:cubicBezTo>
                  <a:cubicBezTo>
                    <a:pt x="65969" y="189890"/>
                    <a:pt x="65969" y="189890"/>
                    <a:pt x="65969" y="189890"/>
                  </a:cubicBezTo>
                  <a:close/>
                  <a:moveTo>
                    <a:pt x="65969" y="232736"/>
                  </a:moveTo>
                  <a:cubicBezTo>
                    <a:pt x="65969" y="227650"/>
                    <a:pt x="61849" y="223526"/>
                    <a:pt x="56763" y="223522"/>
                  </a:cubicBezTo>
                  <a:lnTo>
                    <a:pt x="19124" y="223522"/>
                  </a:lnTo>
                  <a:cubicBezTo>
                    <a:pt x="14038" y="223447"/>
                    <a:pt x="9856" y="227508"/>
                    <a:pt x="9781" y="232594"/>
                  </a:cubicBezTo>
                  <a:lnTo>
                    <a:pt x="9781" y="232732"/>
                  </a:lnTo>
                  <a:cubicBezTo>
                    <a:pt x="9781" y="237889"/>
                    <a:pt x="13963" y="242071"/>
                    <a:pt x="19120" y="242071"/>
                  </a:cubicBezTo>
                  <a:cubicBezTo>
                    <a:pt x="19120" y="242071"/>
                    <a:pt x="19124" y="242071"/>
                    <a:pt x="19124" y="242071"/>
                  </a:cubicBezTo>
                  <a:lnTo>
                    <a:pt x="56613" y="242071"/>
                  </a:lnTo>
                  <a:cubicBezTo>
                    <a:pt x="61770" y="242079"/>
                    <a:pt x="65960" y="237905"/>
                    <a:pt x="65969" y="232748"/>
                  </a:cubicBezTo>
                  <a:cubicBezTo>
                    <a:pt x="65969" y="232740"/>
                    <a:pt x="65969" y="232736"/>
                    <a:pt x="65969" y="232728"/>
                  </a:cubicBezTo>
                  <a:close/>
                  <a:moveTo>
                    <a:pt x="65969" y="275711"/>
                  </a:moveTo>
                  <a:cubicBezTo>
                    <a:pt x="65973" y="270625"/>
                    <a:pt x="61853" y="266505"/>
                    <a:pt x="56767" y="266501"/>
                  </a:cubicBezTo>
                  <a:cubicBezTo>
                    <a:pt x="56767" y="266501"/>
                    <a:pt x="56763" y="266501"/>
                    <a:pt x="56763" y="266501"/>
                  </a:cubicBezTo>
                  <a:lnTo>
                    <a:pt x="19124" y="266501"/>
                  </a:lnTo>
                  <a:cubicBezTo>
                    <a:pt x="14000" y="265885"/>
                    <a:pt x="9348" y="269538"/>
                    <a:pt x="8731" y="274661"/>
                  </a:cubicBezTo>
                  <a:cubicBezTo>
                    <a:pt x="8731" y="274661"/>
                    <a:pt x="8731" y="274661"/>
                    <a:pt x="8731" y="274661"/>
                  </a:cubicBezTo>
                  <a:cubicBezTo>
                    <a:pt x="8119" y="279785"/>
                    <a:pt x="11772" y="284438"/>
                    <a:pt x="16895" y="285054"/>
                  </a:cubicBezTo>
                  <a:cubicBezTo>
                    <a:pt x="17637" y="285142"/>
                    <a:pt x="18382" y="285142"/>
                    <a:pt x="19124" y="285054"/>
                  </a:cubicBezTo>
                  <a:lnTo>
                    <a:pt x="56613" y="285054"/>
                  </a:lnTo>
                  <a:cubicBezTo>
                    <a:pt x="61774" y="285062"/>
                    <a:pt x="65960" y="280884"/>
                    <a:pt x="65969" y="275724"/>
                  </a:cubicBezTo>
                  <a:cubicBezTo>
                    <a:pt x="65969" y="275719"/>
                    <a:pt x="65969" y="275715"/>
                    <a:pt x="65969" y="275711"/>
                  </a:cubicBezTo>
                  <a:close/>
                  <a:moveTo>
                    <a:pt x="65969" y="318686"/>
                  </a:moveTo>
                  <a:cubicBezTo>
                    <a:pt x="65973" y="313600"/>
                    <a:pt x="61853" y="309480"/>
                    <a:pt x="56767" y="309476"/>
                  </a:cubicBezTo>
                  <a:cubicBezTo>
                    <a:pt x="56767" y="309476"/>
                    <a:pt x="56763" y="309476"/>
                    <a:pt x="56763" y="309476"/>
                  </a:cubicBezTo>
                  <a:lnTo>
                    <a:pt x="19124" y="309476"/>
                  </a:lnTo>
                  <a:cubicBezTo>
                    <a:pt x="14000" y="308864"/>
                    <a:pt x="9348" y="312517"/>
                    <a:pt x="8731" y="317640"/>
                  </a:cubicBezTo>
                  <a:cubicBezTo>
                    <a:pt x="8119" y="322764"/>
                    <a:pt x="11772" y="327413"/>
                    <a:pt x="16895" y="328029"/>
                  </a:cubicBezTo>
                  <a:cubicBezTo>
                    <a:pt x="17637" y="328117"/>
                    <a:pt x="18382" y="328117"/>
                    <a:pt x="19124" y="328029"/>
                  </a:cubicBezTo>
                  <a:lnTo>
                    <a:pt x="56613" y="328029"/>
                  </a:lnTo>
                  <a:cubicBezTo>
                    <a:pt x="61770" y="328033"/>
                    <a:pt x="65956" y="323855"/>
                    <a:pt x="65960" y="318699"/>
                  </a:cubicBezTo>
                  <a:cubicBezTo>
                    <a:pt x="65960" y="318694"/>
                    <a:pt x="65960" y="318694"/>
                    <a:pt x="65960" y="318690"/>
                  </a:cubicBezTo>
                  <a:cubicBezTo>
                    <a:pt x="65960" y="318598"/>
                    <a:pt x="65960" y="318511"/>
                    <a:pt x="65960" y="318419"/>
                  </a:cubicBezTo>
                  <a:close/>
                  <a:moveTo>
                    <a:pt x="206644" y="17853"/>
                  </a:moveTo>
                  <a:cubicBezTo>
                    <a:pt x="206719" y="12767"/>
                    <a:pt x="202654" y="8584"/>
                    <a:pt x="197568" y="8510"/>
                  </a:cubicBezTo>
                  <a:cubicBezTo>
                    <a:pt x="197568" y="8510"/>
                    <a:pt x="197568" y="8510"/>
                    <a:pt x="197568" y="8510"/>
                  </a:cubicBezTo>
                  <a:lnTo>
                    <a:pt x="98667" y="8510"/>
                  </a:lnTo>
                  <a:cubicBezTo>
                    <a:pt x="93544" y="7897"/>
                    <a:pt x="88895" y="11550"/>
                    <a:pt x="88279" y="16670"/>
                  </a:cubicBezTo>
                  <a:cubicBezTo>
                    <a:pt x="87662" y="21793"/>
                    <a:pt x="91315" y="26446"/>
                    <a:pt x="96439" y="27062"/>
                  </a:cubicBezTo>
                  <a:cubicBezTo>
                    <a:pt x="96439" y="27062"/>
                    <a:pt x="96439" y="27062"/>
                    <a:pt x="96439" y="27062"/>
                  </a:cubicBezTo>
                  <a:cubicBezTo>
                    <a:pt x="97180" y="27150"/>
                    <a:pt x="97926" y="27150"/>
                    <a:pt x="98667" y="27062"/>
                  </a:cubicBezTo>
                  <a:lnTo>
                    <a:pt x="197435" y="27062"/>
                  </a:lnTo>
                  <a:cubicBezTo>
                    <a:pt x="202521" y="27062"/>
                    <a:pt x="206644" y="22939"/>
                    <a:pt x="206644" y="17853"/>
                  </a:cubicBezTo>
                  <a:close/>
                  <a:moveTo>
                    <a:pt x="206644" y="60828"/>
                  </a:moveTo>
                  <a:cubicBezTo>
                    <a:pt x="206719" y="55746"/>
                    <a:pt x="202658" y="51564"/>
                    <a:pt x="197572" y="51489"/>
                  </a:cubicBezTo>
                  <a:cubicBezTo>
                    <a:pt x="197572" y="51489"/>
                    <a:pt x="197568" y="51489"/>
                    <a:pt x="197564" y="51489"/>
                  </a:cubicBezTo>
                  <a:lnTo>
                    <a:pt x="98663" y="51489"/>
                  </a:lnTo>
                  <a:cubicBezTo>
                    <a:pt x="93540" y="50876"/>
                    <a:pt x="88891" y="54529"/>
                    <a:pt x="88275" y="59653"/>
                  </a:cubicBezTo>
                  <a:cubicBezTo>
                    <a:pt x="87658" y="64772"/>
                    <a:pt x="91311" y="69425"/>
                    <a:pt x="96431" y="70042"/>
                  </a:cubicBezTo>
                  <a:cubicBezTo>
                    <a:pt x="96431" y="70042"/>
                    <a:pt x="96435" y="70042"/>
                    <a:pt x="96435" y="70042"/>
                  </a:cubicBezTo>
                  <a:cubicBezTo>
                    <a:pt x="97176" y="70129"/>
                    <a:pt x="97922" y="70129"/>
                    <a:pt x="98663" y="70042"/>
                  </a:cubicBezTo>
                  <a:lnTo>
                    <a:pt x="197430" y="70042"/>
                  </a:lnTo>
                  <a:cubicBezTo>
                    <a:pt x="202516" y="70042"/>
                    <a:pt x="206640" y="65918"/>
                    <a:pt x="206640" y="60832"/>
                  </a:cubicBezTo>
                  <a:close/>
                  <a:moveTo>
                    <a:pt x="206644" y="103807"/>
                  </a:moveTo>
                  <a:cubicBezTo>
                    <a:pt x="206719" y="98721"/>
                    <a:pt x="202654" y="94539"/>
                    <a:pt x="197568" y="94464"/>
                  </a:cubicBezTo>
                  <a:cubicBezTo>
                    <a:pt x="197568" y="94464"/>
                    <a:pt x="197568" y="94464"/>
                    <a:pt x="197568" y="94464"/>
                  </a:cubicBezTo>
                  <a:lnTo>
                    <a:pt x="98667" y="94464"/>
                  </a:lnTo>
                  <a:cubicBezTo>
                    <a:pt x="93544" y="93851"/>
                    <a:pt x="88895" y="97500"/>
                    <a:pt x="88279" y="102624"/>
                  </a:cubicBezTo>
                  <a:cubicBezTo>
                    <a:pt x="87662" y="107743"/>
                    <a:pt x="91307" y="112392"/>
                    <a:pt x="96426" y="113012"/>
                  </a:cubicBezTo>
                  <a:cubicBezTo>
                    <a:pt x="96431" y="113012"/>
                    <a:pt x="96435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7"/>
                    <a:pt x="206640" y="108897"/>
                    <a:pt x="206644" y="103811"/>
                  </a:cubicBezTo>
                  <a:cubicBezTo>
                    <a:pt x="206644" y="103811"/>
                    <a:pt x="206644" y="103807"/>
                    <a:pt x="206644" y="103807"/>
                  </a:cubicBezTo>
                  <a:close/>
                  <a:moveTo>
                    <a:pt x="206644" y="146782"/>
                  </a:moveTo>
                  <a:cubicBezTo>
                    <a:pt x="206719" y="141696"/>
                    <a:pt x="202654" y="137514"/>
                    <a:pt x="197568" y="137439"/>
                  </a:cubicBezTo>
                  <a:cubicBezTo>
                    <a:pt x="197568" y="137439"/>
                    <a:pt x="197568" y="137439"/>
                    <a:pt x="197568" y="137439"/>
                  </a:cubicBezTo>
                  <a:lnTo>
                    <a:pt x="98667" y="137439"/>
                  </a:lnTo>
                  <a:cubicBezTo>
                    <a:pt x="93544" y="136826"/>
                    <a:pt x="88895" y="140479"/>
                    <a:pt x="88279" y="145599"/>
                  </a:cubicBezTo>
                  <a:cubicBezTo>
                    <a:pt x="87662" y="150722"/>
                    <a:pt x="91315" y="155375"/>
                    <a:pt x="96439" y="155992"/>
                  </a:cubicBezTo>
                  <a:cubicBezTo>
                    <a:pt x="96439" y="155992"/>
                    <a:pt x="96439" y="155992"/>
                    <a:pt x="96439" y="155992"/>
                  </a:cubicBezTo>
                  <a:cubicBezTo>
                    <a:pt x="97180" y="156079"/>
                    <a:pt x="97926" y="156079"/>
                    <a:pt x="98667" y="155992"/>
                  </a:cubicBezTo>
                  <a:lnTo>
                    <a:pt x="197435" y="155992"/>
                  </a:lnTo>
                  <a:cubicBezTo>
                    <a:pt x="202521" y="155992"/>
                    <a:pt x="206644" y="151868"/>
                    <a:pt x="206644" y="146782"/>
                  </a:cubicBezTo>
                  <a:close/>
                  <a:moveTo>
                    <a:pt x="206644" y="189757"/>
                  </a:moveTo>
                  <a:cubicBezTo>
                    <a:pt x="206719" y="184675"/>
                    <a:pt x="202658" y="180493"/>
                    <a:pt x="197572" y="180418"/>
                  </a:cubicBezTo>
                  <a:cubicBezTo>
                    <a:pt x="197572" y="180418"/>
                    <a:pt x="197568" y="180418"/>
                    <a:pt x="197568" y="180418"/>
                  </a:cubicBezTo>
                  <a:lnTo>
                    <a:pt x="98667" y="180418"/>
                  </a:lnTo>
                  <a:cubicBezTo>
                    <a:pt x="93544" y="179806"/>
                    <a:pt x="88895" y="183459"/>
                    <a:pt x="88279" y="188582"/>
                  </a:cubicBezTo>
                  <a:cubicBezTo>
                    <a:pt x="87666" y="193706"/>
                    <a:pt x="91320" y="198354"/>
                    <a:pt x="96439" y="198971"/>
                  </a:cubicBezTo>
                  <a:cubicBezTo>
                    <a:pt x="97180" y="199058"/>
                    <a:pt x="97926" y="199058"/>
                    <a:pt x="98667" y="198971"/>
                  </a:cubicBezTo>
                  <a:lnTo>
                    <a:pt x="197435" y="198971"/>
                  </a:lnTo>
                  <a:cubicBezTo>
                    <a:pt x="202521" y="198971"/>
                    <a:pt x="206644" y="194847"/>
                    <a:pt x="206644" y="189761"/>
                  </a:cubicBezTo>
                  <a:close/>
                  <a:moveTo>
                    <a:pt x="324893" y="232728"/>
                  </a:moveTo>
                  <a:cubicBezTo>
                    <a:pt x="324898" y="227642"/>
                    <a:pt x="320774" y="223518"/>
                    <a:pt x="315688" y="223514"/>
                  </a:cubicBezTo>
                  <a:lnTo>
                    <a:pt x="216921" y="223514"/>
                  </a:lnTo>
                  <a:cubicBezTo>
                    <a:pt x="211835" y="223439"/>
                    <a:pt x="207652" y="227500"/>
                    <a:pt x="207577" y="232586"/>
                  </a:cubicBezTo>
                  <a:lnTo>
                    <a:pt x="207577" y="232724"/>
                  </a:lnTo>
                  <a:cubicBezTo>
                    <a:pt x="207577" y="237880"/>
                    <a:pt x="211760" y="242062"/>
                    <a:pt x="216916" y="242062"/>
                  </a:cubicBezTo>
                  <a:cubicBezTo>
                    <a:pt x="216916" y="242062"/>
                    <a:pt x="216921" y="242062"/>
                    <a:pt x="216921" y="242062"/>
                  </a:cubicBezTo>
                  <a:lnTo>
                    <a:pt x="315554" y="242062"/>
                  </a:lnTo>
                  <a:cubicBezTo>
                    <a:pt x="320711" y="242062"/>
                    <a:pt x="324893" y="237880"/>
                    <a:pt x="324893" y="232724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6"/>
                    <a:pt x="207153" y="269521"/>
                    <a:pt x="206532" y="274641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7"/>
                    <a:pt x="209569" y="284429"/>
                    <a:pt x="214692" y="285046"/>
                  </a:cubicBezTo>
                  <a:cubicBezTo>
                    <a:pt x="214692" y="285046"/>
                    <a:pt x="214692" y="285046"/>
                    <a:pt x="214692" y="285046"/>
                  </a:cubicBezTo>
                  <a:cubicBezTo>
                    <a:pt x="215433" y="285133"/>
                    <a:pt x="216179" y="285133"/>
                    <a:pt x="216921" y="285046"/>
                  </a:cubicBezTo>
                  <a:lnTo>
                    <a:pt x="315554" y="285046"/>
                  </a:lnTo>
                  <a:cubicBezTo>
                    <a:pt x="320711" y="285046"/>
                    <a:pt x="324893" y="280864"/>
                    <a:pt x="324893" y="275707"/>
                  </a:cubicBezTo>
                  <a:cubicBezTo>
                    <a:pt x="324893" y="275707"/>
                    <a:pt x="324893" y="275703"/>
                    <a:pt x="324893" y="275703"/>
                  </a:cubicBezTo>
                  <a:close/>
                  <a:moveTo>
                    <a:pt x="324893" y="318678"/>
                  </a:moveTo>
                  <a:cubicBezTo>
                    <a:pt x="324898" y="313592"/>
                    <a:pt x="320778" y="309472"/>
                    <a:pt x="315692" y="309468"/>
                  </a:cubicBezTo>
                  <a:cubicBezTo>
                    <a:pt x="315692" y="309468"/>
                    <a:pt x="315688" y="309468"/>
                    <a:pt x="315688" y="309468"/>
                  </a:cubicBezTo>
                  <a:lnTo>
                    <a:pt x="216921" y="309468"/>
                  </a:lnTo>
                  <a:cubicBezTo>
                    <a:pt x="211797" y="308855"/>
                    <a:pt x="207144" y="312509"/>
                    <a:pt x="206532" y="317632"/>
                  </a:cubicBezTo>
                  <a:cubicBezTo>
                    <a:pt x="205920" y="322756"/>
                    <a:pt x="209569" y="327404"/>
                    <a:pt x="214692" y="328021"/>
                  </a:cubicBezTo>
                  <a:cubicBezTo>
                    <a:pt x="215433" y="328108"/>
                    <a:pt x="216179" y="328108"/>
                    <a:pt x="216921" y="328021"/>
                  </a:cubicBezTo>
                  <a:lnTo>
                    <a:pt x="315554" y="328021"/>
                  </a:lnTo>
                  <a:cubicBezTo>
                    <a:pt x="320711" y="328025"/>
                    <a:pt x="324893" y="323843"/>
                    <a:pt x="324898" y="318686"/>
                  </a:cubicBezTo>
                  <a:cubicBezTo>
                    <a:pt x="324898" y="318686"/>
                    <a:pt x="324898" y="318682"/>
                    <a:pt x="324898" y="318682"/>
                  </a:cubicBezTo>
                  <a:cubicBezTo>
                    <a:pt x="324898" y="318590"/>
                    <a:pt x="324898" y="318503"/>
                    <a:pt x="324898" y="318411"/>
                  </a:cubicBezTo>
                  <a:close/>
                  <a:moveTo>
                    <a:pt x="250153" y="17844"/>
                  </a:moveTo>
                  <a:cubicBezTo>
                    <a:pt x="250215" y="11879"/>
                    <a:pt x="245441" y="6985"/>
                    <a:pt x="239477" y="6902"/>
                  </a:cubicBezTo>
                  <a:cubicBezTo>
                    <a:pt x="233512" y="6839"/>
                    <a:pt x="228617" y="11613"/>
                    <a:pt x="228534" y="17578"/>
                  </a:cubicBezTo>
                  <a:cubicBezTo>
                    <a:pt x="228471" y="23543"/>
                    <a:pt x="233245" y="28437"/>
                    <a:pt x="239210" y="28520"/>
                  </a:cubicBezTo>
                  <a:lnTo>
                    <a:pt x="239343" y="28520"/>
                  </a:lnTo>
                  <a:cubicBezTo>
                    <a:pt x="245262" y="28524"/>
                    <a:pt x="250082" y="23763"/>
                    <a:pt x="250153" y="17844"/>
                  </a:cubicBezTo>
                  <a:close/>
                  <a:moveTo>
                    <a:pt x="282318" y="17844"/>
                  </a:moveTo>
                  <a:cubicBezTo>
                    <a:pt x="282381" y="11879"/>
                    <a:pt x="277607" y="6985"/>
                    <a:pt x="271642" y="6902"/>
                  </a:cubicBezTo>
                  <a:cubicBezTo>
                    <a:pt x="265677" y="6839"/>
                    <a:pt x="260783" y="11613"/>
                    <a:pt x="260700" y="17578"/>
                  </a:cubicBezTo>
                  <a:cubicBezTo>
                    <a:pt x="260625" y="23543"/>
                    <a:pt x="265398" y="28445"/>
                    <a:pt x="271367" y="28520"/>
                  </a:cubicBezTo>
                  <a:cubicBezTo>
                    <a:pt x="271367" y="28520"/>
                    <a:pt x="271371" y="28520"/>
                    <a:pt x="271376" y="28520"/>
                  </a:cubicBezTo>
                  <a:cubicBezTo>
                    <a:pt x="271467" y="28520"/>
                    <a:pt x="271555" y="28520"/>
                    <a:pt x="271642" y="28520"/>
                  </a:cubicBezTo>
                  <a:cubicBezTo>
                    <a:pt x="277540" y="28666"/>
                    <a:pt x="282439" y="24005"/>
                    <a:pt x="282585" y="18111"/>
                  </a:cubicBezTo>
                  <a:cubicBezTo>
                    <a:pt x="282585" y="18107"/>
                    <a:pt x="282585" y="18107"/>
                    <a:pt x="282585" y="18107"/>
                  </a:cubicBezTo>
                  <a:lnTo>
                    <a:pt x="282585" y="17836"/>
                  </a:lnTo>
                  <a:close/>
                  <a:moveTo>
                    <a:pt x="314617" y="17844"/>
                  </a:moveTo>
                  <a:cubicBezTo>
                    <a:pt x="314680" y="11879"/>
                    <a:pt x="309906" y="6985"/>
                    <a:pt x="303941" y="6902"/>
                  </a:cubicBezTo>
                  <a:cubicBezTo>
                    <a:pt x="297976" y="6839"/>
                    <a:pt x="293082" y="11613"/>
                    <a:pt x="292999" y="17578"/>
                  </a:cubicBezTo>
                  <a:cubicBezTo>
                    <a:pt x="292936" y="23543"/>
                    <a:pt x="297710" y="28437"/>
                    <a:pt x="303675" y="28520"/>
                  </a:cubicBezTo>
                  <a:lnTo>
                    <a:pt x="303808" y="28520"/>
                  </a:lnTo>
                  <a:cubicBezTo>
                    <a:pt x="309735" y="28533"/>
                    <a:pt x="314567" y="23772"/>
                    <a:pt x="314638" y="17844"/>
                  </a:cubicBezTo>
                  <a:close/>
                  <a:moveTo>
                    <a:pt x="346783" y="17844"/>
                  </a:moveTo>
                  <a:cubicBezTo>
                    <a:pt x="346845" y="11879"/>
                    <a:pt x="342072" y="6985"/>
                    <a:pt x="336107" y="6902"/>
                  </a:cubicBezTo>
                  <a:cubicBezTo>
                    <a:pt x="330142" y="6839"/>
                    <a:pt x="325247" y="11613"/>
                    <a:pt x="325164" y="17578"/>
                  </a:cubicBezTo>
                  <a:cubicBezTo>
                    <a:pt x="325089" y="23543"/>
                    <a:pt x="329863" y="28445"/>
                    <a:pt x="335832" y="28520"/>
                  </a:cubicBezTo>
                  <a:cubicBezTo>
                    <a:pt x="335832" y="28520"/>
                    <a:pt x="335836" y="28520"/>
                    <a:pt x="335840" y="28520"/>
                  </a:cubicBezTo>
                  <a:cubicBezTo>
                    <a:pt x="335932" y="28520"/>
                    <a:pt x="336019" y="28520"/>
                    <a:pt x="336107" y="28520"/>
                  </a:cubicBezTo>
                  <a:cubicBezTo>
                    <a:pt x="342001" y="28524"/>
                    <a:pt x="346779" y="23747"/>
                    <a:pt x="346783" y="17853"/>
                  </a:cubicBezTo>
                  <a:cubicBezTo>
                    <a:pt x="346783" y="17848"/>
                    <a:pt x="346783" y="17848"/>
                    <a:pt x="346783" y="17844"/>
                  </a:cubicBezTo>
                  <a:close/>
                  <a:moveTo>
                    <a:pt x="379082" y="17844"/>
                  </a:moveTo>
                  <a:cubicBezTo>
                    <a:pt x="379144" y="11879"/>
                    <a:pt x="374371" y="6985"/>
                    <a:pt x="368406" y="6902"/>
                  </a:cubicBezTo>
                  <a:cubicBezTo>
                    <a:pt x="362441" y="6839"/>
                    <a:pt x="357546" y="11613"/>
                    <a:pt x="357463" y="17578"/>
                  </a:cubicBezTo>
                  <a:cubicBezTo>
                    <a:pt x="357388" y="23543"/>
                    <a:pt x="362162" y="28445"/>
                    <a:pt x="368131" y="28520"/>
                  </a:cubicBezTo>
                  <a:cubicBezTo>
                    <a:pt x="368131" y="28520"/>
                    <a:pt x="368135" y="28520"/>
                    <a:pt x="368139" y="28520"/>
                  </a:cubicBezTo>
                  <a:cubicBezTo>
                    <a:pt x="368231" y="28520"/>
                    <a:pt x="368318" y="28520"/>
                    <a:pt x="368406" y="28520"/>
                  </a:cubicBezTo>
                  <a:cubicBezTo>
                    <a:pt x="374300" y="28524"/>
                    <a:pt x="379078" y="23747"/>
                    <a:pt x="379082" y="17853"/>
                  </a:cubicBezTo>
                  <a:cubicBezTo>
                    <a:pt x="379082" y="17848"/>
                    <a:pt x="379082" y="17848"/>
                    <a:pt x="379082" y="17844"/>
                  </a:cubicBezTo>
                  <a:close/>
                  <a:moveTo>
                    <a:pt x="411381" y="17844"/>
                  </a:moveTo>
                  <a:cubicBezTo>
                    <a:pt x="411443" y="11879"/>
                    <a:pt x="406670" y="6985"/>
                    <a:pt x="400705" y="6902"/>
                  </a:cubicBezTo>
                  <a:cubicBezTo>
                    <a:pt x="394740" y="6839"/>
                    <a:pt x="389845" y="11613"/>
                    <a:pt x="389762" y="17578"/>
                  </a:cubicBezTo>
                  <a:cubicBezTo>
                    <a:pt x="389700" y="23543"/>
                    <a:pt x="394473" y="28437"/>
                    <a:pt x="400438" y="28520"/>
                  </a:cubicBezTo>
                  <a:lnTo>
                    <a:pt x="400571" y="28520"/>
                  </a:lnTo>
                  <a:cubicBezTo>
                    <a:pt x="406491" y="28524"/>
                    <a:pt x="411310" y="23763"/>
                    <a:pt x="411381" y="17844"/>
                  </a:cubicBezTo>
                  <a:close/>
                  <a:moveTo>
                    <a:pt x="250153" y="103798"/>
                  </a:moveTo>
                  <a:cubicBezTo>
                    <a:pt x="250219" y="97829"/>
                    <a:pt x="245441" y="92935"/>
                    <a:pt x="239477" y="92852"/>
                  </a:cubicBezTo>
                  <a:cubicBezTo>
                    <a:pt x="233512" y="92789"/>
                    <a:pt x="228617" y="97567"/>
                    <a:pt x="228534" y="103532"/>
                  </a:cubicBezTo>
                  <a:cubicBezTo>
                    <a:pt x="228471" y="109497"/>
                    <a:pt x="233245" y="114391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13"/>
                    <a:pt x="250153" y="103798"/>
                  </a:cubicBezTo>
                  <a:close/>
                  <a:moveTo>
                    <a:pt x="282318" y="103798"/>
                  </a:moveTo>
                  <a:cubicBezTo>
                    <a:pt x="282393" y="97829"/>
                    <a:pt x="277620" y="92931"/>
                    <a:pt x="271651" y="92856"/>
                  </a:cubicBezTo>
                  <a:cubicBezTo>
                    <a:pt x="271651" y="92856"/>
                    <a:pt x="271646" y="92856"/>
                    <a:pt x="271642" y="92856"/>
                  </a:cubicBezTo>
                  <a:cubicBezTo>
                    <a:pt x="265677" y="92793"/>
                    <a:pt x="260783" y="97567"/>
                    <a:pt x="260700" y="103532"/>
                  </a:cubicBezTo>
                  <a:cubicBezTo>
                    <a:pt x="260637" y="109497"/>
                    <a:pt x="265411" y="114391"/>
                    <a:pt x="271376" y="114474"/>
                  </a:cubicBezTo>
                  <a:lnTo>
                    <a:pt x="271642" y="114474"/>
                  </a:lnTo>
                  <a:cubicBezTo>
                    <a:pt x="277540" y="114620"/>
                    <a:pt x="282439" y="109959"/>
                    <a:pt x="282585" y="104065"/>
                  </a:cubicBezTo>
                  <a:cubicBezTo>
                    <a:pt x="282585" y="104061"/>
                    <a:pt x="282585" y="104061"/>
                    <a:pt x="282585" y="104061"/>
                  </a:cubicBezTo>
                  <a:lnTo>
                    <a:pt x="282585" y="103790"/>
                  </a:lnTo>
                  <a:close/>
                  <a:moveTo>
                    <a:pt x="314617" y="103798"/>
                  </a:moveTo>
                  <a:cubicBezTo>
                    <a:pt x="314684" y="97829"/>
                    <a:pt x="309906" y="92935"/>
                    <a:pt x="303941" y="92852"/>
                  </a:cubicBezTo>
                  <a:cubicBezTo>
                    <a:pt x="297976" y="92789"/>
                    <a:pt x="293082" y="97567"/>
                    <a:pt x="292999" y="103532"/>
                  </a:cubicBezTo>
                  <a:cubicBezTo>
                    <a:pt x="292936" y="109497"/>
                    <a:pt x="297710" y="114391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8"/>
                    <a:pt x="314638" y="103798"/>
                  </a:cubicBezTo>
                  <a:close/>
                  <a:moveTo>
                    <a:pt x="346783" y="103798"/>
                  </a:moveTo>
                  <a:cubicBezTo>
                    <a:pt x="346858" y="97829"/>
                    <a:pt x="342084" y="92931"/>
                    <a:pt x="336115" y="92856"/>
                  </a:cubicBezTo>
                  <a:cubicBezTo>
                    <a:pt x="336115" y="92856"/>
                    <a:pt x="336111" y="92856"/>
                    <a:pt x="336107" y="92856"/>
                  </a:cubicBezTo>
                  <a:cubicBezTo>
                    <a:pt x="330142" y="92793"/>
                    <a:pt x="325247" y="97567"/>
                    <a:pt x="325164" y="103532"/>
                  </a:cubicBezTo>
                  <a:cubicBezTo>
                    <a:pt x="325102" y="109497"/>
                    <a:pt x="329875" y="114391"/>
                    <a:pt x="335840" y="114474"/>
                  </a:cubicBezTo>
                  <a:lnTo>
                    <a:pt x="336107" y="114474"/>
                  </a:lnTo>
                  <a:cubicBezTo>
                    <a:pt x="342005" y="114474"/>
                    <a:pt x="346783" y="109693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57" y="97829"/>
                    <a:pt x="374383" y="92931"/>
                    <a:pt x="368414" y="92856"/>
                  </a:cubicBezTo>
                  <a:cubicBezTo>
                    <a:pt x="368414" y="92856"/>
                    <a:pt x="368410" y="92856"/>
                    <a:pt x="368406" y="92856"/>
                  </a:cubicBezTo>
                  <a:cubicBezTo>
                    <a:pt x="362441" y="92793"/>
                    <a:pt x="357546" y="97567"/>
                    <a:pt x="357463" y="103532"/>
                  </a:cubicBezTo>
                  <a:cubicBezTo>
                    <a:pt x="357401" y="109497"/>
                    <a:pt x="362174" y="114391"/>
                    <a:pt x="368139" y="114474"/>
                  </a:cubicBezTo>
                  <a:lnTo>
                    <a:pt x="368406" y="114474"/>
                  </a:lnTo>
                  <a:cubicBezTo>
                    <a:pt x="374300" y="114474"/>
                    <a:pt x="379082" y="109693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7" y="97829"/>
                    <a:pt x="406670" y="92935"/>
                    <a:pt x="400705" y="92852"/>
                  </a:cubicBezTo>
                  <a:cubicBezTo>
                    <a:pt x="394740" y="92789"/>
                    <a:pt x="389845" y="97567"/>
                    <a:pt x="389762" y="103532"/>
                  </a:cubicBezTo>
                  <a:cubicBezTo>
                    <a:pt x="389700" y="109497"/>
                    <a:pt x="394473" y="114391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13"/>
                    <a:pt x="411381" y="103798"/>
                  </a:cubicBezTo>
                  <a:close/>
                  <a:moveTo>
                    <a:pt x="360262" y="227388"/>
                  </a:moveTo>
                  <a:cubicBezTo>
                    <a:pt x="360325" y="221423"/>
                    <a:pt x="355551" y="216528"/>
                    <a:pt x="349586" y="216445"/>
                  </a:cubicBezTo>
                  <a:cubicBezTo>
                    <a:pt x="343621" y="216382"/>
                    <a:pt x="338727" y="221156"/>
                    <a:pt x="338644" y="227121"/>
                  </a:cubicBezTo>
                  <a:cubicBezTo>
                    <a:pt x="338581" y="233086"/>
                    <a:pt x="343355" y="237980"/>
                    <a:pt x="349320" y="238064"/>
                  </a:cubicBezTo>
                  <a:lnTo>
                    <a:pt x="349586" y="238064"/>
                  </a:lnTo>
                  <a:cubicBezTo>
                    <a:pt x="355480" y="238068"/>
                    <a:pt x="360258" y="233290"/>
                    <a:pt x="360262" y="227396"/>
                  </a:cubicBezTo>
                  <a:cubicBezTo>
                    <a:pt x="360262" y="227392"/>
                    <a:pt x="360262" y="227392"/>
                    <a:pt x="360262" y="227388"/>
                  </a:cubicBezTo>
                  <a:close/>
                  <a:moveTo>
                    <a:pt x="392561" y="227388"/>
                  </a:moveTo>
                  <a:cubicBezTo>
                    <a:pt x="392636" y="221418"/>
                    <a:pt x="387863" y="216520"/>
                    <a:pt x="381894" y="216445"/>
                  </a:cubicBezTo>
                  <a:cubicBezTo>
                    <a:pt x="381894" y="216445"/>
                    <a:pt x="381889" y="216445"/>
                    <a:pt x="381885" y="216445"/>
                  </a:cubicBezTo>
                  <a:cubicBezTo>
                    <a:pt x="375920" y="216382"/>
                    <a:pt x="371026" y="221156"/>
                    <a:pt x="370943" y="227121"/>
                  </a:cubicBezTo>
                  <a:cubicBezTo>
                    <a:pt x="370880" y="233086"/>
                    <a:pt x="375654" y="237980"/>
                    <a:pt x="381619" y="238064"/>
                  </a:cubicBezTo>
                  <a:lnTo>
                    <a:pt x="381752" y="238064"/>
                  </a:lnTo>
                  <a:cubicBezTo>
                    <a:pt x="387679" y="238076"/>
                    <a:pt x="392511" y="233315"/>
                    <a:pt x="392582" y="227388"/>
                  </a:cubicBezTo>
                  <a:close/>
                  <a:moveTo>
                    <a:pt x="424727" y="227388"/>
                  </a:moveTo>
                  <a:cubicBezTo>
                    <a:pt x="424789" y="221423"/>
                    <a:pt x="420016" y="216528"/>
                    <a:pt x="414051" y="216445"/>
                  </a:cubicBezTo>
                  <a:cubicBezTo>
                    <a:pt x="408086" y="216382"/>
                    <a:pt x="403191" y="221156"/>
                    <a:pt x="403108" y="227121"/>
                  </a:cubicBezTo>
                  <a:cubicBezTo>
                    <a:pt x="403046" y="233086"/>
                    <a:pt x="407819" y="237980"/>
                    <a:pt x="413784" y="238064"/>
                  </a:cubicBezTo>
                  <a:lnTo>
                    <a:pt x="414051" y="238064"/>
                  </a:lnTo>
                  <a:cubicBezTo>
                    <a:pt x="419945" y="238068"/>
                    <a:pt x="424723" y="233290"/>
                    <a:pt x="424727" y="227396"/>
                  </a:cubicBezTo>
                  <a:cubicBezTo>
                    <a:pt x="424727" y="227392"/>
                    <a:pt x="424727" y="227392"/>
                    <a:pt x="424727" y="227388"/>
                  </a:cubicBezTo>
                  <a:close/>
                  <a:moveTo>
                    <a:pt x="457026" y="227388"/>
                  </a:moveTo>
                  <a:cubicBezTo>
                    <a:pt x="457101" y="221418"/>
                    <a:pt x="452327" y="216520"/>
                    <a:pt x="446358" y="216445"/>
                  </a:cubicBezTo>
                  <a:cubicBezTo>
                    <a:pt x="446358" y="216445"/>
                    <a:pt x="446354" y="216445"/>
                    <a:pt x="446350" y="216445"/>
                  </a:cubicBezTo>
                  <a:cubicBezTo>
                    <a:pt x="440385" y="216382"/>
                    <a:pt x="435490" y="221156"/>
                    <a:pt x="435407" y="227121"/>
                  </a:cubicBezTo>
                  <a:cubicBezTo>
                    <a:pt x="435345" y="233086"/>
                    <a:pt x="440118" y="237980"/>
                    <a:pt x="446083" y="238064"/>
                  </a:cubicBezTo>
                  <a:lnTo>
                    <a:pt x="446216" y="238064"/>
                  </a:lnTo>
                  <a:cubicBezTo>
                    <a:pt x="452136" y="238068"/>
                    <a:pt x="456955" y="233307"/>
                    <a:pt x="457026" y="227388"/>
                  </a:cubicBezTo>
                  <a:close/>
                  <a:moveTo>
                    <a:pt x="489192" y="227388"/>
                  </a:moveTo>
                  <a:cubicBezTo>
                    <a:pt x="489254" y="221423"/>
                    <a:pt x="484480" y="216528"/>
                    <a:pt x="478515" y="216445"/>
                  </a:cubicBezTo>
                  <a:cubicBezTo>
                    <a:pt x="472550" y="216382"/>
                    <a:pt x="467656" y="221156"/>
                    <a:pt x="467573" y="227121"/>
                  </a:cubicBezTo>
                  <a:cubicBezTo>
                    <a:pt x="467510" y="233086"/>
                    <a:pt x="472284" y="237980"/>
                    <a:pt x="478249" y="238064"/>
                  </a:cubicBezTo>
                  <a:lnTo>
                    <a:pt x="478515" y="238064"/>
                  </a:lnTo>
                  <a:cubicBezTo>
                    <a:pt x="484409" y="238068"/>
                    <a:pt x="489187" y="233290"/>
                    <a:pt x="489192" y="227396"/>
                  </a:cubicBezTo>
                  <a:cubicBezTo>
                    <a:pt x="489192" y="227392"/>
                    <a:pt x="489192" y="227392"/>
                    <a:pt x="489192" y="227388"/>
                  </a:cubicBezTo>
                  <a:close/>
                  <a:moveTo>
                    <a:pt x="521490" y="227388"/>
                  </a:moveTo>
                  <a:cubicBezTo>
                    <a:pt x="521565" y="221418"/>
                    <a:pt x="516792" y="216520"/>
                    <a:pt x="510823" y="216445"/>
                  </a:cubicBezTo>
                  <a:cubicBezTo>
                    <a:pt x="510823" y="216445"/>
                    <a:pt x="510819" y="216445"/>
                    <a:pt x="510814" y="216445"/>
                  </a:cubicBezTo>
                  <a:cubicBezTo>
                    <a:pt x="504849" y="216382"/>
                    <a:pt x="499955" y="221156"/>
                    <a:pt x="499872" y="227121"/>
                  </a:cubicBezTo>
                  <a:cubicBezTo>
                    <a:pt x="499809" y="233086"/>
                    <a:pt x="504583" y="237980"/>
                    <a:pt x="510548" y="238064"/>
                  </a:cubicBezTo>
                  <a:lnTo>
                    <a:pt x="510681" y="238064"/>
                  </a:lnTo>
                  <a:cubicBezTo>
                    <a:pt x="516596" y="238068"/>
                    <a:pt x="521415" y="233311"/>
                    <a:pt x="521490" y="227396"/>
                  </a:cubicBezTo>
                  <a:close/>
                  <a:moveTo>
                    <a:pt x="360262" y="316037"/>
                  </a:moveTo>
                  <a:cubicBezTo>
                    <a:pt x="360250" y="310064"/>
                    <a:pt x="355405" y="305227"/>
                    <a:pt x="349432" y="305227"/>
                  </a:cubicBezTo>
                  <a:cubicBezTo>
                    <a:pt x="343459" y="305240"/>
                    <a:pt x="338623" y="310084"/>
                    <a:pt x="338623" y="316058"/>
                  </a:cubicBezTo>
                  <a:cubicBezTo>
                    <a:pt x="338635" y="322023"/>
                    <a:pt x="343467" y="326855"/>
                    <a:pt x="349432" y="326867"/>
                  </a:cubicBezTo>
                  <a:lnTo>
                    <a:pt x="349565" y="326867"/>
                  </a:lnTo>
                  <a:cubicBezTo>
                    <a:pt x="355464" y="326867"/>
                    <a:pt x="360241" y="322089"/>
                    <a:pt x="360246" y="316191"/>
                  </a:cubicBezTo>
                  <a:cubicBezTo>
                    <a:pt x="360246" y="316145"/>
                    <a:pt x="360246" y="316099"/>
                    <a:pt x="360246" y="316053"/>
                  </a:cubicBezTo>
                  <a:close/>
                  <a:moveTo>
                    <a:pt x="392561" y="316037"/>
                  </a:moveTo>
                  <a:cubicBezTo>
                    <a:pt x="392549" y="310064"/>
                    <a:pt x="387704" y="305227"/>
                    <a:pt x="381731" y="305227"/>
                  </a:cubicBezTo>
                  <a:cubicBezTo>
                    <a:pt x="375766" y="305240"/>
                    <a:pt x="370934" y="310072"/>
                    <a:pt x="370922" y="316037"/>
                  </a:cubicBezTo>
                  <a:cubicBezTo>
                    <a:pt x="370922" y="322010"/>
                    <a:pt x="375758" y="326855"/>
                    <a:pt x="381731" y="326867"/>
                  </a:cubicBezTo>
                  <a:lnTo>
                    <a:pt x="381731" y="326867"/>
                  </a:lnTo>
                  <a:cubicBezTo>
                    <a:pt x="387625" y="326954"/>
                    <a:pt x="392474" y="322243"/>
                    <a:pt x="392561" y="316345"/>
                  </a:cubicBezTo>
                  <a:cubicBezTo>
                    <a:pt x="392561" y="316341"/>
                    <a:pt x="392561" y="316332"/>
                    <a:pt x="392561" y="316324"/>
                  </a:cubicBezTo>
                  <a:cubicBezTo>
                    <a:pt x="392561" y="316233"/>
                    <a:pt x="392561" y="316145"/>
                    <a:pt x="392561" y="316053"/>
                  </a:cubicBezTo>
                  <a:close/>
                  <a:moveTo>
                    <a:pt x="424727" y="316037"/>
                  </a:moveTo>
                  <a:cubicBezTo>
                    <a:pt x="424727" y="310064"/>
                    <a:pt x="419891" y="305219"/>
                    <a:pt x="413917" y="305207"/>
                  </a:cubicBezTo>
                  <a:cubicBezTo>
                    <a:pt x="407936" y="305207"/>
                    <a:pt x="403087" y="310055"/>
                    <a:pt x="403087" y="316037"/>
                  </a:cubicBezTo>
                  <a:cubicBezTo>
                    <a:pt x="403100" y="322010"/>
                    <a:pt x="407944" y="326846"/>
                    <a:pt x="413917" y="326846"/>
                  </a:cubicBezTo>
                  <a:lnTo>
                    <a:pt x="414051" y="326846"/>
                  </a:lnTo>
                  <a:cubicBezTo>
                    <a:pt x="419945" y="326842"/>
                    <a:pt x="424727" y="322064"/>
                    <a:pt x="424731" y="316170"/>
                  </a:cubicBezTo>
                  <a:cubicBezTo>
                    <a:pt x="424731" y="316108"/>
                    <a:pt x="424731" y="316062"/>
                    <a:pt x="424727" y="316037"/>
                  </a:cubicBezTo>
                  <a:close/>
                  <a:moveTo>
                    <a:pt x="457026" y="316037"/>
                  </a:moveTo>
                  <a:cubicBezTo>
                    <a:pt x="457013" y="310072"/>
                    <a:pt x="452181" y="305240"/>
                    <a:pt x="446216" y="305227"/>
                  </a:cubicBezTo>
                  <a:cubicBezTo>
                    <a:pt x="440243" y="305227"/>
                    <a:pt x="435399" y="310064"/>
                    <a:pt x="435386" y="316037"/>
                  </a:cubicBezTo>
                  <a:cubicBezTo>
                    <a:pt x="435386" y="322018"/>
                    <a:pt x="440235" y="326867"/>
                    <a:pt x="446216" y="326867"/>
                  </a:cubicBezTo>
                  <a:lnTo>
                    <a:pt x="446216" y="326867"/>
                  </a:lnTo>
                  <a:cubicBezTo>
                    <a:pt x="452111" y="326942"/>
                    <a:pt x="456951" y="322222"/>
                    <a:pt x="457026" y="316324"/>
                  </a:cubicBezTo>
                  <a:cubicBezTo>
                    <a:pt x="457026" y="316324"/>
                    <a:pt x="457026" y="316324"/>
                    <a:pt x="457026" y="316324"/>
                  </a:cubicBezTo>
                  <a:cubicBezTo>
                    <a:pt x="457026" y="316233"/>
                    <a:pt x="457026" y="316145"/>
                    <a:pt x="457026" y="316053"/>
                  </a:cubicBezTo>
                  <a:close/>
                  <a:moveTo>
                    <a:pt x="489192" y="316037"/>
                  </a:moveTo>
                  <a:cubicBezTo>
                    <a:pt x="489179" y="310064"/>
                    <a:pt x="484335" y="305227"/>
                    <a:pt x="478361" y="305227"/>
                  </a:cubicBezTo>
                  <a:cubicBezTo>
                    <a:pt x="472388" y="305240"/>
                    <a:pt x="467552" y="310084"/>
                    <a:pt x="467552" y="316058"/>
                  </a:cubicBezTo>
                  <a:cubicBezTo>
                    <a:pt x="467564" y="322023"/>
                    <a:pt x="472396" y="326855"/>
                    <a:pt x="478361" y="326867"/>
                  </a:cubicBezTo>
                  <a:lnTo>
                    <a:pt x="478495" y="326867"/>
                  </a:lnTo>
                  <a:cubicBezTo>
                    <a:pt x="484389" y="326863"/>
                    <a:pt x="489171" y="322085"/>
                    <a:pt x="489175" y="316191"/>
                  </a:cubicBezTo>
                  <a:cubicBezTo>
                    <a:pt x="489196" y="316108"/>
                    <a:pt x="489196" y="316062"/>
                    <a:pt x="489192" y="316037"/>
                  </a:cubicBezTo>
                  <a:close/>
                  <a:moveTo>
                    <a:pt x="521490" y="316037"/>
                  </a:moveTo>
                  <a:cubicBezTo>
                    <a:pt x="521478" y="310064"/>
                    <a:pt x="516633" y="305227"/>
                    <a:pt x="510660" y="305227"/>
                  </a:cubicBezTo>
                  <a:cubicBezTo>
                    <a:pt x="504695" y="305240"/>
                    <a:pt x="499863" y="310072"/>
                    <a:pt x="499851" y="316037"/>
                  </a:cubicBezTo>
                  <a:cubicBezTo>
                    <a:pt x="499851" y="322010"/>
                    <a:pt x="504687" y="326855"/>
                    <a:pt x="510660" y="326867"/>
                  </a:cubicBezTo>
                  <a:lnTo>
                    <a:pt x="510660" y="326867"/>
                  </a:lnTo>
                  <a:cubicBezTo>
                    <a:pt x="516554" y="326954"/>
                    <a:pt x="521403" y="322243"/>
                    <a:pt x="521490" y="316345"/>
                  </a:cubicBezTo>
                  <a:cubicBezTo>
                    <a:pt x="521490" y="316341"/>
                    <a:pt x="521490" y="316332"/>
                    <a:pt x="521490" y="316324"/>
                  </a:cubicBezTo>
                  <a:cubicBezTo>
                    <a:pt x="521495" y="316195"/>
                    <a:pt x="521495" y="316108"/>
                    <a:pt x="521490" y="3160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9">
              <a:extLst>
                <a:ext uri="{FF2B5EF4-FFF2-40B4-BE49-F238E27FC236}">
                  <a16:creationId xmlns:a16="http://schemas.microsoft.com/office/drawing/2014/main" id="{7BEF95C0-8AE0-EA59-49D7-D35301B6988D}"/>
                </a:ext>
              </a:extLst>
            </p:cNvPr>
            <p:cNvSpPr/>
            <p:nvPr/>
          </p:nvSpPr>
          <p:spPr>
            <a:xfrm>
              <a:off x="6219401" y="1135020"/>
              <a:ext cx="299901" cy="187831"/>
            </a:xfrm>
            <a:custGeom>
              <a:avLst/>
              <a:gdLst/>
              <a:ahLst/>
              <a:cxnLst/>
              <a:rect l="l" t="t" r="r" b="b"/>
              <a:pathLst>
                <a:path w="512826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50" y="27129"/>
                    <a:pt x="9868" y="23068"/>
                    <a:pt x="9793" y="17982"/>
                  </a:cubicBezTo>
                  <a:lnTo>
                    <a:pt x="9793" y="17848"/>
                  </a:lnTo>
                  <a:cubicBezTo>
                    <a:pt x="9793" y="12687"/>
                    <a:pt x="13975" y="8505"/>
                    <a:pt x="19136" y="8505"/>
                  </a:cubicBezTo>
                  <a:lnTo>
                    <a:pt x="56625" y="8505"/>
                  </a:lnTo>
                  <a:cubicBezTo>
                    <a:pt x="61787" y="8505"/>
                    <a:pt x="65969" y="12687"/>
                    <a:pt x="65969" y="17848"/>
                  </a:cubicBezTo>
                  <a:cubicBezTo>
                    <a:pt x="65964" y="22930"/>
                    <a:pt x="61853" y="27046"/>
                    <a:pt x="56771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3975" y="51480"/>
                    <a:pt x="9793" y="55662"/>
                    <a:pt x="9793" y="60823"/>
                  </a:cubicBezTo>
                  <a:cubicBezTo>
                    <a:pt x="9793" y="65984"/>
                    <a:pt x="13975" y="70166"/>
                    <a:pt x="19136" y="70166"/>
                  </a:cubicBezTo>
                  <a:lnTo>
                    <a:pt x="56625" y="70166"/>
                  </a:lnTo>
                  <a:cubicBezTo>
                    <a:pt x="61787" y="70166"/>
                    <a:pt x="65969" y="65984"/>
                    <a:pt x="65969" y="60823"/>
                  </a:cubicBezTo>
                  <a:close/>
                  <a:moveTo>
                    <a:pt x="65969" y="103798"/>
                  </a:moveTo>
                  <a:cubicBezTo>
                    <a:pt x="65973" y="98712"/>
                    <a:pt x="61853" y="94593"/>
                    <a:pt x="56767" y="94588"/>
                  </a:cubicBezTo>
                  <a:cubicBezTo>
                    <a:pt x="56767" y="94588"/>
                    <a:pt x="56763" y="94588"/>
                    <a:pt x="56763" y="94588"/>
                  </a:cubicBezTo>
                  <a:lnTo>
                    <a:pt x="19124" y="94588"/>
                  </a:lnTo>
                  <a:cubicBezTo>
                    <a:pt x="14038" y="94518"/>
                    <a:pt x="9856" y="98579"/>
                    <a:pt x="9781" y="103665"/>
                  </a:cubicBezTo>
                  <a:lnTo>
                    <a:pt x="9781" y="103798"/>
                  </a:lnTo>
                  <a:cubicBezTo>
                    <a:pt x="9781" y="108959"/>
                    <a:pt x="13963" y="113141"/>
                    <a:pt x="19124" y="113141"/>
                  </a:cubicBezTo>
                  <a:lnTo>
                    <a:pt x="56613" y="113141"/>
                  </a:lnTo>
                  <a:cubicBezTo>
                    <a:pt x="61774" y="113150"/>
                    <a:pt x="65960" y="108972"/>
                    <a:pt x="65969" y="103811"/>
                  </a:cubicBezTo>
                  <a:cubicBezTo>
                    <a:pt x="65969" y="103802"/>
                    <a:pt x="65969" y="103790"/>
                    <a:pt x="65969" y="103782"/>
                  </a:cubicBezTo>
                  <a:close/>
                  <a:moveTo>
                    <a:pt x="65969" y="146773"/>
                  </a:moveTo>
                  <a:cubicBezTo>
                    <a:pt x="65973" y="141687"/>
                    <a:pt x="61853" y="137568"/>
                    <a:pt x="56767" y="137563"/>
                  </a:cubicBezTo>
                  <a:cubicBezTo>
                    <a:pt x="56767" y="137563"/>
                    <a:pt x="56763" y="137563"/>
                    <a:pt x="56763" y="137563"/>
                  </a:cubicBezTo>
                  <a:lnTo>
                    <a:pt x="19124" y="137563"/>
                  </a:lnTo>
                  <a:cubicBezTo>
                    <a:pt x="14000" y="136947"/>
                    <a:pt x="9348" y="140600"/>
                    <a:pt x="8731" y="145724"/>
                  </a:cubicBezTo>
                  <a:cubicBezTo>
                    <a:pt x="8731" y="145724"/>
                    <a:pt x="8731" y="145724"/>
                    <a:pt x="8731" y="145724"/>
                  </a:cubicBezTo>
                  <a:cubicBezTo>
                    <a:pt x="8119" y="150847"/>
                    <a:pt x="11772" y="155500"/>
                    <a:pt x="16895" y="156112"/>
                  </a:cubicBezTo>
                  <a:cubicBezTo>
                    <a:pt x="17637" y="156204"/>
                    <a:pt x="18382" y="156204"/>
                    <a:pt x="19124" y="156112"/>
                  </a:cubicBezTo>
                  <a:lnTo>
                    <a:pt x="56613" y="156112"/>
                  </a:lnTo>
                  <a:cubicBezTo>
                    <a:pt x="61774" y="156121"/>
                    <a:pt x="65960" y="151943"/>
                    <a:pt x="65969" y="146782"/>
                  </a:cubicBezTo>
                  <a:cubicBezTo>
                    <a:pt x="65969" y="146773"/>
                    <a:pt x="65969" y="146765"/>
                    <a:pt x="65969" y="146757"/>
                  </a:cubicBezTo>
                  <a:close/>
                  <a:moveTo>
                    <a:pt x="65969" y="189752"/>
                  </a:moveTo>
                  <a:cubicBezTo>
                    <a:pt x="65973" y="184666"/>
                    <a:pt x="61853" y="180547"/>
                    <a:pt x="56767" y="180543"/>
                  </a:cubicBezTo>
                  <a:cubicBezTo>
                    <a:pt x="56767" y="180543"/>
                    <a:pt x="56763" y="180543"/>
                    <a:pt x="56763" y="180543"/>
                  </a:cubicBezTo>
                  <a:lnTo>
                    <a:pt x="19124" y="180543"/>
                  </a:lnTo>
                  <a:cubicBezTo>
                    <a:pt x="14000" y="179926"/>
                    <a:pt x="9348" y="183579"/>
                    <a:pt x="8731" y="188703"/>
                  </a:cubicBezTo>
                  <a:cubicBezTo>
                    <a:pt x="8731" y="188703"/>
                    <a:pt x="8731" y="188703"/>
                    <a:pt x="8731" y="188703"/>
                  </a:cubicBezTo>
                  <a:cubicBezTo>
                    <a:pt x="8119" y="193826"/>
                    <a:pt x="11772" y="198479"/>
                    <a:pt x="16895" y="199096"/>
                  </a:cubicBezTo>
                  <a:cubicBezTo>
                    <a:pt x="17637" y="199183"/>
                    <a:pt x="18382" y="199183"/>
                    <a:pt x="19124" y="199096"/>
                  </a:cubicBezTo>
                  <a:lnTo>
                    <a:pt x="56613" y="199096"/>
                  </a:lnTo>
                  <a:cubicBezTo>
                    <a:pt x="61774" y="199096"/>
                    <a:pt x="65956" y="194914"/>
                    <a:pt x="65956" y="189752"/>
                  </a:cubicBezTo>
                  <a:close/>
                  <a:moveTo>
                    <a:pt x="65969" y="232727"/>
                  </a:moveTo>
                  <a:cubicBezTo>
                    <a:pt x="65973" y="227641"/>
                    <a:pt x="61853" y="223522"/>
                    <a:pt x="56767" y="223518"/>
                  </a:cubicBezTo>
                  <a:cubicBezTo>
                    <a:pt x="56767" y="223518"/>
                    <a:pt x="56763" y="223518"/>
                    <a:pt x="56763" y="223518"/>
                  </a:cubicBezTo>
                  <a:lnTo>
                    <a:pt x="19124" y="223518"/>
                  </a:lnTo>
                  <a:cubicBezTo>
                    <a:pt x="14000" y="222905"/>
                    <a:pt x="9352" y="226554"/>
                    <a:pt x="8731" y="231678"/>
                  </a:cubicBezTo>
                  <a:cubicBezTo>
                    <a:pt x="8119" y="236801"/>
                    <a:pt x="11772" y="241454"/>
                    <a:pt x="16895" y="242071"/>
                  </a:cubicBezTo>
                  <a:cubicBezTo>
                    <a:pt x="17637" y="242158"/>
                    <a:pt x="18382" y="242158"/>
                    <a:pt x="19124" y="242071"/>
                  </a:cubicBezTo>
                  <a:lnTo>
                    <a:pt x="56613" y="242071"/>
                  </a:lnTo>
                  <a:cubicBezTo>
                    <a:pt x="61774" y="242071"/>
                    <a:pt x="65956" y="237888"/>
                    <a:pt x="65956" y="232727"/>
                  </a:cubicBezTo>
                  <a:close/>
                  <a:moveTo>
                    <a:pt x="65969" y="275703"/>
                  </a:moveTo>
                  <a:cubicBezTo>
                    <a:pt x="65973" y="270617"/>
                    <a:pt x="61853" y="266497"/>
                    <a:pt x="56767" y="266493"/>
                  </a:cubicBezTo>
                  <a:cubicBezTo>
                    <a:pt x="56767" y="266493"/>
                    <a:pt x="56763" y="266493"/>
                    <a:pt x="56763" y="266493"/>
                  </a:cubicBezTo>
                  <a:lnTo>
                    <a:pt x="19124" y="266493"/>
                  </a:lnTo>
                  <a:cubicBezTo>
                    <a:pt x="14000" y="265876"/>
                    <a:pt x="9348" y="269529"/>
                    <a:pt x="8731" y="274653"/>
                  </a:cubicBezTo>
                  <a:cubicBezTo>
                    <a:pt x="8731" y="274653"/>
                    <a:pt x="8731" y="274653"/>
                    <a:pt x="8731" y="274653"/>
                  </a:cubicBezTo>
                  <a:cubicBezTo>
                    <a:pt x="8119" y="279776"/>
                    <a:pt x="11772" y="284429"/>
                    <a:pt x="16895" y="285042"/>
                  </a:cubicBezTo>
                  <a:cubicBezTo>
                    <a:pt x="17637" y="285133"/>
                    <a:pt x="18382" y="285133"/>
                    <a:pt x="19124" y="285042"/>
                  </a:cubicBezTo>
                  <a:lnTo>
                    <a:pt x="56613" y="285042"/>
                  </a:lnTo>
                  <a:cubicBezTo>
                    <a:pt x="61774" y="285042"/>
                    <a:pt x="65956" y="280859"/>
                    <a:pt x="65956" y="275698"/>
                  </a:cubicBezTo>
                  <a:close/>
                  <a:moveTo>
                    <a:pt x="65969" y="318815"/>
                  </a:moveTo>
                  <a:cubicBezTo>
                    <a:pt x="65969" y="313654"/>
                    <a:pt x="61787" y="309472"/>
                    <a:pt x="56625" y="309472"/>
                  </a:cubicBezTo>
                  <a:lnTo>
                    <a:pt x="19136" y="309472"/>
                  </a:lnTo>
                  <a:cubicBezTo>
                    <a:pt x="14013" y="308855"/>
                    <a:pt x="9360" y="312509"/>
                    <a:pt x="8744" y="317632"/>
                  </a:cubicBezTo>
                  <a:cubicBezTo>
                    <a:pt x="8744" y="317632"/>
                    <a:pt x="8744" y="317632"/>
                    <a:pt x="8744" y="317632"/>
                  </a:cubicBezTo>
                  <a:cubicBezTo>
                    <a:pt x="8131" y="322756"/>
                    <a:pt x="11784" y="327408"/>
                    <a:pt x="16908" y="328025"/>
                  </a:cubicBezTo>
                  <a:cubicBezTo>
                    <a:pt x="17649" y="328112"/>
                    <a:pt x="18395" y="328112"/>
                    <a:pt x="19136" y="328025"/>
                  </a:cubicBezTo>
                  <a:lnTo>
                    <a:pt x="56625" y="328025"/>
                  </a:lnTo>
                  <a:cubicBezTo>
                    <a:pt x="61712" y="328096"/>
                    <a:pt x="65894" y="324034"/>
                    <a:pt x="65969" y="318948"/>
                  </a:cubicBezTo>
                  <a:close/>
                  <a:moveTo>
                    <a:pt x="206644" y="17848"/>
                  </a:moveTo>
                  <a:cubicBezTo>
                    <a:pt x="206644" y="12742"/>
                    <a:pt x="202541" y="8580"/>
                    <a:pt x="197435" y="8505"/>
                  </a:cubicBezTo>
                  <a:lnTo>
                    <a:pt x="98667" y="8505"/>
                  </a:lnTo>
                  <a:cubicBezTo>
                    <a:pt x="93540" y="8576"/>
                    <a:pt x="89399" y="12721"/>
                    <a:pt x="89328" y="17848"/>
                  </a:cubicBezTo>
                  <a:cubicBezTo>
                    <a:pt x="89399" y="22955"/>
                    <a:pt x="93561" y="27058"/>
                    <a:pt x="98667" y="27054"/>
                  </a:cubicBezTo>
                  <a:lnTo>
                    <a:pt x="197435" y="27054"/>
                  </a:lnTo>
                  <a:cubicBezTo>
                    <a:pt x="202521" y="27058"/>
                    <a:pt x="206640" y="22939"/>
                    <a:pt x="206644" y="17853"/>
                  </a:cubicBezTo>
                  <a:cubicBezTo>
                    <a:pt x="206644" y="17853"/>
                    <a:pt x="206644" y="17848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644" y="55716"/>
                    <a:pt x="202541" y="51551"/>
                    <a:pt x="197435" y="51480"/>
                  </a:cubicBezTo>
                  <a:lnTo>
                    <a:pt x="98667" y="51480"/>
                  </a:lnTo>
                  <a:cubicBezTo>
                    <a:pt x="93511" y="51480"/>
                    <a:pt x="89328" y="55662"/>
                    <a:pt x="89328" y="60819"/>
                  </a:cubicBezTo>
                  <a:cubicBezTo>
                    <a:pt x="89328" y="60819"/>
                    <a:pt x="89328" y="60823"/>
                    <a:pt x="89328" y="60823"/>
                  </a:cubicBezTo>
                  <a:cubicBezTo>
                    <a:pt x="89324" y="65980"/>
                    <a:pt x="93506" y="70162"/>
                    <a:pt x="98663" y="70166"/>
                  </a:cubicBezTo>
                  <a:cubicBezTo>
                    <a:pt x="98663" y="70166"/>
                    <a:pt x="98667" y="70166"/>
                    <a:pt x="98667" y="70166"/>
                  </a:cubicBezTo>
                  <a:lnTo>
                    <a:pt x="197435" y="70166"/>
                  </a:lnTo>
                  <a:cubicBezTo>
                    <a:pt x="202554" y="70091"/>
                    <a:pt x="206657" y="65914"/>
                    <a:pt x="206644" y="60794"/>
                  </a:cubicBezTo>
                  <a:close/>
                  <a:moveTo>
                    <a:pt x="206644" y="103798"/>
                  </a:moveTo>
                  <a:cubicBezTo>
                    <a:pt x="206644" y="98712"/>
                    <a:pt x="202521" y="94588"/>
                    <a:pt x="197435" y="94588"/>
                  </a:cubicBezTo>
                  <a:lnTo>
                    <a:pt x="98667" y="94588"/>
                  </a:lnTo>
                  <a:cubicBezTo>
                    <a:pt x="93561" y="94588"/>
                    <a:pt x="89399" y="98691"/>
                    <a:pt x="89328" y="103798"/>
                  </a:cubicBezTo>
                  <a:cubicBezTo>
                    <a:pt x="89399" y="108926"/>
                    <a:pt x="93540" y="113071"/>
                    <a:pt x="98667" y="113141"/>
                  </a:cubicBezTo>
                  <a:lnTo>
                    <a:pt x="197435" y="113141"/>
                  </a:lnTo>
                  <a:cubicBezTo>
                    <a:pt x="202541" y="113071"/>
                    <a:pt x="206644" y="108905"/>
                    <a:pt x="206644" y="103798"/>
                  </a:cubicBezTo>
                  <a:close/>
                  <a:moveTo>
                    <a:pt x="206644" y="146777"/>
                  </a:moveTo>
                  <a:cubicBezTo>
                    <a:pt x="206649" y="141691"/>
                    <a:pt x="202529" y="137572"/>
                    <a:pt x="197443" y="137568"/>
                  </a:cubicBezTo>
                  <a:cubicBezTo>
                    <a:pt x="197439" y="137568"/>
                    <a:pt x="197439" y="137568"/>
                    <a:pt x="197435" y="137568"/>
                  </a:cubicBezTo>
                  <a:lnTo>
                    <a:pt x="98667" y="137568"/>
                  </a:lnTo>
                  <a:cubicBezTo>
                    <a:pt x="93544" y="136955"/>
                    <a:pt x="88895" y="140604"/>
                    <a:pt x="88279" y="145728"/>
                  </a:cubicBezTo>
                  <a:cubicBezTo>
                    <a:pt x="87662" y="150847"/>
                    <a:pt x="91307" y="155496"/>
                    <a:pt x="96426" y="156116"/>
                  </a:cubicBezTo>
                  <a:cubicBezTo>
                    <a:pt x="96431" y="156116"/>
                    <a:pt x="96435" y="156116"/>
                    <a:pt x="96439" y="156116"/>
                  </a:cubicBezTo>
                  <a:cubicBezTo>
                    <a:pt x="97180" y="156208"/>
                    <a:pt x="97926" y="156208"/>
                    <a:pt x="98667" y="156116"/>
                  </a:cubicBezTo>
                  <a:lnTo>
                    <a:pt x="197435" y="156116"/>
                  </a:lnTo>
                  <a:cubicBezTo>
                    <a:pt x="202521" y="156121"/>
                    <a:pt x="206640" y="152001"/>
                    <a:pt x="206644" y="146915"/>
                  </a:cubicBezTo>
                  <a:cubicBezTo>
                    <a:pt x="206644" y="146915"/>
                    <a:pt x="206644" y="146911"/>
                    <a:pt x="206644" y="146911"/>
                  </a:cubicBezTo>
                  <a:lnTo>
                    <a:pt x="206644" y="146773"/>
                  </a:lnTo>
                  <a:close/>
                  <a:moveTo>
                    <a:pt x="206644" y="189752"/>
                  </a:moveTo>
                  <a:cubicBezTo>
                    <a:pt x="206644" y="184666"/>
                    <a:pt x="202521" y="180543"/>
                    <a:pt x="197435" y="180543"/>
                  </a:cubicBezTo>
                  <a:lnTo>
                    <a:pt x="98667" y="180543"/>
                  </a:lnTo>
                  <a:cubicBezTo>
                    <a:pt x="93544" y="179930"/>
                    <a:pt x="88895" y="183579"/>
                    <a:pt x="88279" y="188703"/>
                  </a:cubicBezTo>
                  <a:cubicBezTo>
                    <a:pt x="87662" y="193826"/>
                    <a:pt x="91315" y="198479"/>
                    <a:pt x="96439" y="199096"/>
                  </a:cubicBezTo>
                  <a:cubicBezTo>
                    <a:pt x="96439" y="199096"/>
                    <a:pt x="96439" y="199096"/>
                    <a:pt x="96439" y="199096"/>
                  </a:cubicBezTo>
                  <a:cubicBezTo>
                    <a:pt x="97180" y="199183"/>
                    <a:pt x="97926" y="199183"/>
                    <a:pt x="98667" y="199096"/>
                  </a:cubicBezTo>
                  <a:lnTo>
                    <a:pt x="197435" y="199096"/>
                  </a:lnTo>
                  <a:cubicBezTo>
                    <a:pt x="202521" y="199096"/>
                    <a:pt x="206644" y="194972"/>
                    <a:pt x="206644" y="189886"/>
                  </a:cubicBezTo>
                  <a:lnTo>
                    <a:pt x="206644" y="189752"/>
                  </a:lnTo>
                  <a:close/>
                  <a:moveTo>
                    <a:pt x="324893" y="232727"/>
                  </a:moveTo>
                  <a:cubicBezTo>
                    <a:pt x="324898" y="227641"/>
                    <a:pt x="320778" y="223522"/>
                    <a:pt x="315692" y="223518"/>
                  </a:cubicBezTo>
                  <a:cubicBezTo>
                    <a:pt x="315692" y="223518"/>
                    <a:pt x="315688" y="223518"/>
                    <a:pt x="315688" y="223518"/>
                  </a:cubicBezTo>
                  <a:lnTo>
                    <a:pt x="216921" y="223518"/>
                  </a:lnTo>
                  <a:cubicBezTo>
                    <a:pt x="211801" y="222901"/>
                    <a:pt x="207148" y="226554"/>
                    <a:pt x="206532" y="231674"/>
                  </a:cubicBezTo>
                  <a:cubicBezTo>
                    <a:pt x="206532" y="231678"/>
                    <a:pt x="206532" y="231678"/>
                    <a:pt x="206532" y="231682"/>
                  </a:cubicBezTo>
                  <a:cubicBezTo>
                    <a:pt x="205920" y="236805"/>
                    <a:pt x="209569" y="241454"/>
                    <a:pt x="214692" y="242071"/>
                  </a:cubicBezTo>
                  <a:cubicBezTo>
                    <a:pt x="215433" y="242158"/>
                    <a:pt x="216179" y="242158"/>
                    <a:pt x="216921" y="242071"/>
                  </a:cubicBezTo>
                  <a:lnTo>
                    <a:pt x="315554" y="242071"/>
                  </a:lnTo>
                  <a:cubicBezTo>
                    <a:pt x="320711" y="242071"/>
                    <a:pt x="324893" y="237888"/>
                    <a:pt x="324893" y="232732"/>
                  </a:cubicBezTo>
                  <a:cubicBezTo>
                    <a:pt x="324893" y="232732"/>
                    <a:pt x="324893" y="232727"/>
                    <a:pt x="324893" y="232727"/>
                  </a:cubicBezTo>
                  <a:close/>
                  <a:moveTo>
                    <a:pt x="324893" y="275703"/>
                  </a:moveTo>
                  <a:cubicBezTo>
                    <a:pt x="324898" y="270617"/>
                    <a:pt x="320778" y="266497"/>
                    <a:pt x="315692" y="266493"/>
                  </a:cubicBezTo>
                  <a:cubicBezTo>
                    <a:pt x="315692" y="266493"/>
                    <a:pt x="315688" y="266493"/>
                    <a:pt x="315688" y="266493"/>
                  </a:cubicBezTo>
                  <a:lnTo>
                    <a:pt x="216921" y="266493"/>
                  </a:lnTo>
                  <a:cubicBezTo>
                    <a:pt x="211801" y="265872"/>
                    <a:pt x="207153" y="269521"/>
                    <a:pt x="206532" y="274640"/>
                  </a:cubicBezTo>
                  <a:cubicBezTo>
                    <a:pt x="206532" y="274645"/>
                    <a:pt x="206532" y="274649"/>
                    <a:pt x="206532" y="274653"/>
                  </a:cubicBezTo>
                  <a:cubicBezTo>
                    <a:pt x="205915" y="279772"/>
                    <a:pt x="209560" y="284421"/>
                    <a:pt x="214680" y="285042"/>
                  </a:cubicBezTo>
                  <a:cubicBezTo>
                    <a:pt x="214684" y="285042"/>
                    <a:pt x="214688" y="285042"/>
                    <a:pt x="214692" y="285042"/>
                  </a:cubicBezTo>
                  <a:cubicBezTo>
                    <a:pt x="215433" y="285133"/>
                    <a:pt x="216179" y="285133"/>
                    <a:pt x="216921" y="285042"/>
                  </a:cubicBezTo>
                  <a:lnTo>
                    <a:pt x="315554" y="285042"/>
                  </a:lnTo>
                  <a:cubicBezTo>
                    <a:pt x="320711" y="285042"/>
                    <a:pt x="324893" y="280859"/>
                    <a:pt x="324893" y="275703"/>
                  </a:cubicBezTo>
                  <a:cubicBezTo>
                    <a:pt x="324893" y="275703"/>
                    <a:pt x="324893" y="275698"/>
                    <a:pt x="324893" y="275698"/>
                  </a:cubicBezTo>
                  <a:close/>
                  <a:moveTo>
                    <a:pt x="324893" y="318815"/>
                  </a:moveTo>
                  <a:cubicBezTo>
                    <a:pt x="324898" y="313658"/>
                    <a:pt x="320715" y="309476"/>
                    <a:pt x="315559" y="309472"/>
                  </a:cubicBezTo>
                  <a:cubicBezTo>
                    <a:pt x="315559" y="309472"/>
                    <a:pt x="315554" y="309472"/>
                    <a:pt x="315554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20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6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640" y="328096"/>
                    <a:pt x="324818" y="324034"/>
                    <a:pt x="324893" y="318948"/>
                  </a:cubicBezTo>
                  <a:lnTo>
                    <a:pt x="324893" y="318815"/>
                  </a:ln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58" y="28512"/>
                    <a:pt x="250069" y="23763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31" y="28524"/>
                    <a:pt x="314555" y="23767"/>
                    <a:pt x="314638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86" y="28512"/>
                    <a:pt x="411297" y="23763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140" y="97833"/>
                    <a:pt x="245308" y="93001"/>
                    <a:pt x="239343" y="92989"/>
                  </a:cubicBezTo>
                  <a:cubicBezTo>
                    <a:pt x="233370" y="92989"/>
                    <a:pt x="228526" y="97825"/>
                    <a:pt x="228513" y="103798"/>
                  </a:cubicBezTo>
                  <a:cubicBezTo>
                    <a:pt x="228513" y="109780"/>
                    <a:pt x="233362" y="114629"/>
                    <a:pt x="239343" y="114629"/>
                  </a:cubicBezTo>
                  <a:lnTo>
                    <a:pt x="239343" y="114629"/>
                  </a:lnTo>
                  <a:cubicBezTo>
                    <a:pt x="245237" y="114703"/>
                    <a:pt x="250078" y="109984"/>
                    <a:pt x="250153" y="104086"/>
                  </a:cubicBezTo>
                  <a:cubicBezTo>
                    <a:pt x="250153" y="104086"/>
                    <a:pt x="250153" y="104086"/>
                    <a:pt x="250153" y="104086"/>
                  </a:cubicBezTo>
                  <a:cubicBezTo>
                    <a:pt x="250153" y="103994"/>
                    <a:pt x="250153" y="103907"/>
                    <a:pt x="250153" y="103815"/>
                  </a:cubicBezTo>
                  <a:close/>
                  <a:moveTo>
                    <a:pt x="282318" y="103798"/>
                  </a:moveTo>
                  <a:cubicBezTo>
                    <a:pt x="282306" y="97833"/>
                    <a:pt x="277474" y="93001"/>
                    <a:pt x="271509" y="92989"/>
                  </a:cubicBezTo>
                  <a:cubicBezTo>
                    <a:pt x="265536" y="93001"/>
                    <a:pt x="260700" y="97846"/>
                    <a:pt x="260700" y="103819"/>
                  </a:cubicBezTo>
                  <a:cubicBezTo>
                    <a:pt x="260712" y="109784"/>
                    <a:pt x="265544" y="114616"/>
                    <a:pt x="271509" y="114629"/>
                  </a:cubicBezTo>
                  <a:lnTo>
                    <a:pt x="271642" y="114629"/>
                  </a:lnTo>
                  <a:cubicBezTo>
                    <a:pt x="277540" y="114774"/>
                    <a:pt x="282439" y="110113"/>
                    <a:pt x="282585" y="104219"/>
                  </a:cubicBezTo>
                  <a:cubicBezTo>
                    <a:pt x="282585" y="104215"/>
                    <a:pt x="282585" y="104215"/>
                    <a:pt x="282585" y="104215"/>
                  </a:cubicBezTo>
                  <a:cubicBezTo>
                    <a:pt x="282585" y="104082"/>
                    <a:pt x="282585" y="103948"/>
                    <a:pt x="282585" y="103798"/>
                  </a:cubicBezTo>
                  <a:close/>
                  <a:moveTo>
                    <a:pt x="314617" y="103798"/>
                  </a:moveTo>
                  <a:cubicBezTo>
                    <a:pt x="314605" y="97825"/>
                    <a:pt x="309760" y="92989"/>
                    <a:pt x="303787" y="92989"/>
                  </a:cubicBezTo>
                  <a:cubicBezTo>
                    <a:pt x="297822" y="93001"/>
                    <a:pt x="292990" y="97833"/>
                    <a:pt x="292978" y="103798"/>
                  </a:cubicBezTo>
                  <a:cubicBezTo>
                    <a:pt x="292978" y="109772"/>
                    <a:pt x="297814" y="114616"/>
                    <a:pt x="303787" y="114629"/>
                  </a:cubicBezTo>
                  <a:lnTo>
                    <a:pt x="303787" y="114629"/>
                  </a:lnTo>
                  <a:cubicBezTo>
                    <a:pt x="309685" y="114712"/>
                    <a:pt x="314534" y="109997"/>
                    <a:pt x="314617" y="104098"/>
                  </a:cubicBezTo>
                  <a:cubicBezTo>
                    <a:pt x="314617" y="104094"/>
                    <a:pt x="314617" y="104090"/>
                    <a:pt x="314617" y="104086"/>
                  </a:cubicBezTo>
                  <a:cubicBezTo>
                    <a:pt x="314617" y="103994"/>
                    <a:pt x="314617" y="103907"/>
                    <a:pt x="314617" y="103815"/>
                  </a:cubicBezTo>
                  <a:close/>
                  <a:moveTo>
                    <a:pt x="346783" y="103798"/>
                  </a:moveTo>
                  <a:cubicBezTo>
                    <a:pt x="346770" y="97833"/>
                    <a:pt x="341938" y="93001"/>
                    <a:pt x="335974" y="92989"/>
                  </a:cubicBezTo>
                  <a:cubicBezTo>
                    <a:pt x="330004" y="92976"/>
                    <a:pt x="325156" y="97800"/>
                    <a:pt x="325143" y="103769"/>
                  </a:cubicBezTo>
                  <a:cubicBezTo>
                    <a:pt x="325143" y="103786"/>
                    <a:pt x="325143" y="103802"/>
                    <a:pt x="325143" y="103819"/>
                  </a:cubicBezTo>
                  <a:cubicBezTo>
                    <a:pt x="325156" y="109792"/>
                    <a:pt x="330000" y="114629"/>
                    <a:pt x="335974" y="114629"/>
                  </a:cubicBezTo>
                  <a:lnTo>
                    <a:pt x="336107" y="114629"/>
                  </a:lnTo>
                  <a:cubicBezTo>
                    <a:pt x="342005" y="114629"/>
                    <a:pt x="346783" y="109851"/>
                    <a:pt x="346783" y="103952"/>
                  </a:cubicBezTo>
                  <a:cubicBezTo>
                    <a:pt x="346783" y="103952"/>
                    <a:pt x="346783" y="103948"/>
                    <a:pt x="346783" y="103948"/>
                  </a:cubicBezTo>
                  <a:lnTo>
                    <a:pt x="346783" y="103815"/>
                  </a:lnTo>
                  <a:close/>
                  <a:moveTo>
                    <a:pt x="379082" y="103798"/>
                  </a:moveTo>
                  <a:cubicBezTo>
                    <a:pt x="379069" y="97833"/>
                    <a:pt x="374237" y="93001"/>
                    <a:pt x="368272" y="92989"/>
                  </a:cubicBezTo>
                  <a:cubicBezTo>
                    <a:pt x="362303" y="92976"/>
                    <a:pt x="357455" y="97800"/>
                    <a:pt x="357442" y="103769"/>
                  </a:cubicBezTo>
                  <a:cubicBezTo>
                    <a:pt x="357442" y="103786"/>
                    <a:pt x="357442" y="103802"/>
                    <a:pt x="357442" y="103819"/>
                  </a:cubicBezTo>
                  <a:cubicBezTo>
                    <a:pt x="357455" y="109792"/>
                    <a:pt x="362299" y="114629"/>
                    <a:pt x="368272" y="114629"/>
                  </a:cubicBezTo>
                  <a:lnTo>
                    <a:pt x="368406" y="114629"/>
                  </a:lnTo>
                  <a:cubicBezTo>
                    <a:pt x="374300" y="114629"/>
                    <a:pt x="379082" y="109851"/>
                    <a:pt x="379082" y="103952"/>
                  </a:cubicBezTo>
                  <a:cubicBezTo>
                    <a:pt x="379082" y="103952"/>
                    <a:pt x="379082" y="103948"/>
                    <a:pt x="379082" y="103948"/>
                  </a:cubicBezTo>
                  <a:lnTo>
                    <a:pt x="379082" y="103815"/>
                  </a:lnTo>
                  <a:close/>
                  <a:moveTo>
                    <a:pt x="411381" y="103798"/>
                  </a:moveTo>
                  <a:cubicBezTo>
                    <a:pt x="411368" y="97833"/>
                    <a:pt x="406536" y="93001"/>
                    <a:pt x="400571" y="92989"/>
                  </a:cubicBezTo>
                  <a:cubicBezTo>
                    <a:pt x="394598" y="92989"/>
                    <a:pt x="389754" y="97825"/>
                    <a:pt x="389741" y="103798"/>
                  </a:cubicBezTo>
                  <a:cubicBezTo>
                    <a:pt x="389741" y="109780"/>
                    <a:pt x="394590" y="114629"/>
                    <a:pt x="400571" y="114629"/>
                  </a:cubicBezTo>
                  <a:lnTo>
                    <a:pt x="400571" y="114629"/>
                  </a:lnTo>
                  <a:cubicBezTo>
                    <a:pt x="406466" y="114699"/>
                    <a:pt x="411306" y="109980"/>
                    <a:pt x="411381" y="104086"/>
                  </a:cubicBezTo>
                  <a:cubicBezTo>
                    <a:pt x="411381" y="103994"/>
                    <a:pt x="411381" y="103907"/>
                    <a:pt x="411381" y="103815"/>
                  </a:cubicBezTo>
                  <a:close/>
                  <a:moveTo>
                    <a:pt x="360262" y="228058"/>
                  </a:moveTo>
                  <a:cubicBezTo>
                    <a:pt x="360262" y="222076"/>
                    <a:pt x="355414" y="217228"/>
                    <a:pt x="349432" y="217228"/>
                  </a:cubicBezTo>
                  <a:cubicBezTo>
                    <a:pt x="343459" y="217240"/>
                    <a:pt x="338623" y="222085"/>
                    <a:pt x="338623" y="228058"/>
                  </a:cubicBezTo>
                  <a:cubicBezTo>
                    <a:pt x="338635" y="234023"/>
                    <a:pt x="343467" y="238855"/>
                    <a:pt x="349432" y="238867"/>
                  </a:cubicBezTo>
                  <a:lnTo>
                    <a:pt x="349565" y="238867"/>
                  </a:lnTo>
                  <a:cubicBezTo>
                    <a:pt x="355460" y="238871"/>
                    <a:pt x="360241" y="234094"/>
                    <a:pt x="360246" y="228195"/>
                  </a:cubicBezTo>
                  <a:cubicBezTo>
                    <a:pt x="360246" y="228195"/>
                    <a:pt x="360246" y="228191"/>
                    <a:pt x="360246" y="228191"/>
                  </a:cubicBezTo>
                  <a:cubicBezTo>
                    <a:pt x="360266" y="228129"/>
                    <a:pt x="360266" y="228083"/>
                    <a:pt x="360262" y="228041"/>
                  </a:cubicBezTo>
                  <a:close/>
                  <a:moveTo>
                    <a:pt x="392561" y="228058"/>
                  </a:moveTo>
                  <a:cubicBezTo>
                    <a:pt x="392561" y="222076"/>
                    <a:pt x="387713" y="217228"/>
                    <a:pt x="381731" y="217228"/>
                  </a:cubicBezTo>
                  <a:cubicBezTo>
                    <a:pt x="375758" y="217240"/>
                    <a:pt x="370922" y="222085"/>
                    <a:pt x="370922" y="228058"/>
                  </a:cubicBezTo>
                  <a:cubicBezTo>
                    <a:pt x="370934" y="234023"/>
                    <a:pt x="375766" y="238855"/>
                    <a:pt x="381731" y="238867"/>
                  </a:cubicBezTo>
                  <a:lnTo>
                    <a:pt x="381731" y="238867"/>
                  </a:lnTo>
                  <a:cubicBezTo>
                    <a:pt x="387625" y="238955"/>
                    <a:pt x="392474" y="234248"/>
                    <a:pt x="392561" y="228354"/>
                  </a:cubicBezTo>
                  <a:cubicBezTo>
                    <a:pt x="392561" y="228346"/>
                    <a:pt x="392561" y="228333"/>
                    <a:pt x="392561" y="228325"/>
                  </a:cubicBezTo>
                  <a:cubicBezTo>
                    <a:pt x="392565" y="228220"/>
                    <a:pt x="392565" y="228129"/>
                    <a:pt x="392561" y="228041"/>
                  </a:cubicBezTo>
                  <a:close/>
                  <a:moveTo>
                    <a:pt x="424727" y="228058"/>
                  </a:moveTo>
                  <a:cubicBezTo>
                    <a:pt x="424727" y="222085"/>
                    <a:pt x="419891" y="217240"/>
                    <a:pt x="413917" y="217228"/>
                  </a:cubicBezTo>
                  <a:cubicBezTo>
                    <a:pt x="407936" y="217228"/>
                    <a:pt x="403087" y="222076"/>
                    <a:pt x="403087" y="228058"/>
                  </a:cubicBezTo>
                  <a:cubicBezTo>
                    <a:pt x="403100" y="234031"/>
                    <a:pt x="407944" y="238867"/>
                    <a:pt x="413917" y="238867"/>
                  </a:cubicBezTo>
                  <a:lnTo>
                    <a:pt x="414051" y="238867"/>
                  </a:lnTo>
                  <a:cubicBezTo>
                    <a:pt x="419945" y="238863"/>
                    <a:pt x="424727" y="234085"/>
                    <a:pt x="424731" y="228191"/>
                  </a:cubicBezTo>
                  <a:cubicBezTo>
                    <a:pt x="424731" y="228145"/>
                    <a:pt x="424731" y="228100"/>
                    <a:pt x="424731" y="228058"/>
                  </a:cubicBezTo>
                  <a:close/>
                  <a:moveTo>
                    <a:pt x="457026" y="228058"/>
                  </a:moveTo>
                  <a:cubicBezTo>
                    <a:pt x="457026" y="222085"/>
                    <a:pt x="452190" y="217240"/>
                    <a:pt x="446216" y="217228"/>
                  </a:cubicBezTo>
                  <a:cubicBezTo>
                    <a:pt x="440235" y="217228"/>
                    <a:pt x="435386" y="222076"/>
                    <a:pt x="435386" y="228058"/>
                  </a:cubicBezTo>
                  <a:cubicBezTo>
                    <a:pt x="435399" y="234031"/>
                    <a:pt x="440243" y="238867"/>
                    <a:pt x="446216" y="238867"/>
                  </a:cubicBezTo>
                  <a:lnTo>
                    <a:pt x="446216" y="238867"/>
                  </a:lnTo>
                  <a:cubicBezTo>
                    <a:pt x="452111" y="238942"/>
                    <a:pt x="456951" y="234227"/>
                    <a:pt x="457026" y="228333"/>
                  </a:cubicBezTo>
                  <a:cubicBezTo>
                    <a:pt x="457026" y="228333"/>
                    <a:pt x="457026" y="228329"/>
                    <a:pt x="457026" y="228325"/>
                  </a:cubicBezTo>
                  <a:cubicBezTo>
                    <a:pt x="457030" y="228220"/>
                    <a:pt x="457030" y="228129"/>
                    <a:pt x="457026" y="228041"/>
                  </a:cubicBezTo>
                  <a:close/>
                  <a:moveTo>
                    <a:pt x="489192" y="228058"/>
                  </a:moveTo>
                  <a:cubicBezTo>
                    <a:pt x="489192" y="222076"/>
                    <a:pt x="484343" y="217228"/>
                    <a:pt x="478361" y="217228"/>
                  </a:cubicBezTo>
                  <a:cubicBezTo>
                    <a:pt x="472388" y="217240"/>
                    <a:pt x="467552" y="222085"/>
                    <a:pt x="467552" y="228058"/>
                  </a:cubicBezTo>
                  <a:cubicBezTo>
                    <a:pt x="467564" y="234023"/>
                    <a:pt x="472396" y="238855"/>
                    <a:pt x="478361" y="238867"/>
                  </a:cubicBezTo>
                  <a:lnTo>
                    <a:pt x="478495" y="238867"/>
                  </a:lnTo>
                  <a:cubicBezTo>
                    <a:pt x="484389" y="238863"/>
                    <a:pt x="489171" y="234085"/>
                    <a:pt x="489175" y="228191"/>
                  </a:cubicBezTo>
                  <a:cubicBezTo>
                    <a:pt x="489175" y="228145"/>
                    <a:pt x="489175" y="228100"/>
                    <a:pt x="489175" y="228058"/>
                  </a:cubicBezTo>
                  <a:close/>
                  <a:moveTo>
                    <a:pt x="521490" y="228058"/>
                  </a:moveTo>
                  <a:cubicBezTo>
                    <a:pt x="521490" y="222076"/>
                    <a:pt x="516642" y="217228"/>
                    <a:pt x="510660" y="217228"/>
                  </a:cubicBezTo>
                  <a:cubicBezTo>
                    <a:pt x="504687" y="217240"/>
                    <a:pt x="499851" y="222085"/>
                    <a:pt x="499851" y="228058"/>
                  </a:cubicBezTo>
                  <a:cubicBezTo>
                    <a:pt x="499863" y="234023"/>
                    <a:pt x="504695" y="238855"/>
                    <a:pt x="510660" y="238867"/>
                  </a:cubicBezTo>
                  <a:lnTo>
                    <a:pt x="510660" y="238867"/>
                  </a:lnTo>
                  <a:cubicBezTo>
                    <a:pt x="516554" y="238955"/>
                    <a:pt x="521403" y="234248"/>
                    <a:pt x="521490" y="228354"/>
                  </a:cubicBezTo>
                  <a:cubicBezTo>
                    <a:pt x="521490" y="228346"/>
                    <a:pt x="521490" y="228333"/>
                    <a:pt x="521490" y="228325"/>
                  </a:cubicBezTo>
                  <a:cubicBezTo>
                    <a:pt x="521490" y="228237"/>
                    <a:pt x="521490" y="228145"/>
                    <a:pt x="521490" y="228058"/>
                  </a:cubicBezTo>
                  <a:close/>
                  <a:moveTo>
                    <a:pt x="360262" y="316678"/>
                  </a:moveTo>
                  <a:cubicBezTo>
                    <a:pt x="360250" y="310705"/>
                    <a:pt x="355405" y="305869"/>
                    <a:pt x="349432" y="305869"/>
                  </a:cubicBezTo>
                  <a:cubicBezTo>
                    <a:pt x="343467" y="305881"/>
                    <a:pt x="338635" y="310713"/>
                    <a:pt x="338623" y="316678"/>
                  </a:cubicBezTo>
                  <a:cubicBezTo>
                    <a:pt x="338623" y="322651"/>
                    <a:pt x="343459" y="327496"/>
                    <a:pt x="349432" y="327508"/>
                  </a:cubicBezTo>
                  <a:lnTo>
                    <a:pt x="349565" y="327508"/>
                  </a:lnTo>
                  <a:cubicBezTo>
                    <a:pt x="355460" y="327525"/>
                    <a:pt x="360258" y="322760"/>
                    <a:pt x="360275" y="316866"/>
                  </a:cubicBezTo>
                  <a:cubicBezTo>
                    <a:pt x="360275" y="316866"/>
                    <a:pt x="360275" y="316862"/>
                    <a:pt x="360275" y="316862"/>
                  </a:cubicBezTo>
                  <a:cubicBezTo>
                    <a:pt x="360275" y="316587"/>
                    <a:pt x="360275" y="316307"/>
                    <a:pt x="360241" y="316028"/>
                  </a:cubicBezTo>
                  <a:close/>
                  <a:moveTo>
                    <a:pt x="392561" y="316678"/>
                  </a:moveTo>
                  <a:cubicBezTo>
                    <a:pt x="392549" y="310705"/>
                    <a:pt x="387704" y="305869"/>
                    <a:pt x="381731" y="305869"/>
                  </a:cubicBezTo>
                  <a:cubicBezTo>
                    <a:pt x="375766" y="305881"/>
                    <a:pt x="370934" y="310713"/>
                    <a:pt x="370922" y="316678"/>
                  </a:cubicBezTo>
                  <a:cubicBezTo>
                    <a:pt x="370934" y="322643"/>
                    <a:pt x="375766" y="327475"/>
                    <a:pt x="381731" y="327487"/>
                  </a:cubicBezTo>
                  <a:lnTo>
                    <a:pt x="381731" y="327487"/>
                  </a:lnTo>
                  <a:cubicBezTo>
                    <a:pt x="387625" y="327575"/>
                    <a:pt x="392474" y="322872"/>
                    <a:pt x="392561" y="316978"/>
                  </a:cubicBezTo>
                  <a:cubicBezTo>
                    <a:pt x="392570" y="316657"/>
                    <a:pt x="392557" y="316332"/>
                    <a:pt x="392532" y="316012"/>
                  </a:cubicBezTo>
                  <a:close/>
                  <a:moveTo>
                    <a:pt x="424727" y="316678"/>
                  </a:moveTo>
                  <a:cubicBezTo>
                    <a:pt x="424714" y="310713"/>
                    <a:pt x="419882" y="305881"/>
                    <a:pt x="413917" y="305869"/>
                  </a:cubicBezTo>
                  <a:cubicBezTo>
                    <a:pt x="407944" y="305869"/>
                    <a:pt x="403100" y="310705"/>
                    <a:pt x="403087" y="316678"/>
                  </a:cubicBezTo>
                  <a:cubicBezTo>
                    <a:pt x="403087" y="322660"/>
                    <a:pt x="407936" y="327508"/>
                    <a:pt x="413917" y="327508"/>
                  </a:cubicBezTo>
                  <a:lnTo>
                    <a:pt x="414051" y="327508"/>
                  </a:lnTo>
                  <a:cubicBezTo>
                    <a:pt x="419949" y="327525"/>
                    <a:pt x="424743" y="322760"/>
                    <a:pt x="424760" y="316866"/>
                  </a:cubicBezTo>
                  <a:cubicBezTo>
                    <a:pt x="424760" y="316866"/>
                    <a:pt x="424760" y="316862"/>
                    <a:pt x="424760" y="316862"/>
                  </a:cubicBezTo>
                  <a:cubicBezTo>
                    <a:pt x="424760" y="316587"/>
                    <a:pt x="424760" y="316307"/>
                    <a:pt x="424727" y="316028"/>
                  </a:cubicBezTo>
                  <a:close/>
                  <a:moveTo>
                    <a:pt x="457026" y="316678"/>
                  </a:moveTo>
                  <a:cubicBezTo>
                    <a:pt x="457013" y="310713"/>
                    <a:pt x="452181" y="305881"/>
                    <a:pt x="446216" y="305869"/>
                  </a:cubicBezTo>
                  <a:cubicBezTo>
                    <a:pt x="440243" y="305869"/>
                    <a:pt x="435399" y="310705"/>
                    <a:pt x="435386" y="316678"/>
                  </a:cubicBezTo>
                  <a:cubicBezTo>
                    <a:pt x="435399" y="322651"/>
                    <a:pt x="440243" y="327487"/>
                    <a:pt x="446216" y="327487"/>
                  </a:cubicBezTo>
                  <a:lnTo>
                    <a:pt x="446216" y="327487"/>
                  </a:lnTo>
                  <a:cubicBezTo>
                    <a:pt x="452111" y="327575"/>
                    <a:pt x="456959" y="322872"/>
                    <a:pt x="457047" y="316978"/>
                  </a:cubicBezTo>
                  <a:cubicBezTo>
                    <a:pt x="457055" y="316657"/>
                    <a:pt x="457042" y="316332"/>
                    <a:pt x="457018" y="316012"/>
                  </a:cubicBezTo>
                  <a:close/>
                  <a:moveTo>
                    <a:pt x="489192" y="316678"/>
                  </a:moveTo>
                  <a:cubicBezTo>
                    <a:pt x="489179" y="310705"/>
                    <a:pt x="484335" y="305869"/>
                    <a:pt x="478361" y="305869"/>
                  </a:cubicBezTo>
                  <a:cubicBezTo>
                    <a:pt x="472396" y="305881"/>
                    <a:pt x="467564" y="310713"/>
                    <a:pt x="467552" y="316678"/>
                  </a:cubicBezTo>
                  <a:cubicBezTo>
                    <a:pt x="467552" y="322651"/>
                    <a:pt x="472388" y="327496"/>
                    <a:pt x="478361" y="327508"/>
                  </a:cubicBezTo>
                  <a:lnTo>
                    <a:pt x="478495" y="327508"/>
                  </a:lnTo>
                  <a:cubicBezTo>
                    <a:pt x="484389" y="327525"/>
                    <a:pt x="489187" y="322760"/>
                    <a:pt x="489204" y="316866"/>
                  </a:cubicBezTo>
                  <a:cubicBezTo>
                    <a:pt x="489204" y="316866"/>
                    <a:pt x="489204" y="316862"/>
                    <a:pt x="489204" y="316862"/>
                  </a:cubicBezTo>
                  <a:cubicBezTo>
                    <a:pt x="489204" y="316587"/>
                    <a:pt x="489204" y="316307"/>
                    <a:pt x="489171" y="316028"/>
                  </a:cubicBezTo>
                  <a:close/>
                  <a:moveTo>
                    <a:pt x="521490" y="316678"/>
                  </a:moveTo>
                  <a:cubicBezTo>
                    <a:pt x="521478" y="310705"/>
                    <a:pt x="516633" y="305869"/>
                    <a:pt x="510660" y="305869"/>
                  </a:cubicBezTo>
                  <a:cubicBezTo>
                    <a:pt x="504695" y="305881"/>
                    <a:pt x="499863" y="310713"/>
                    <a:pt x="499851" y="316678"/>
                  </a:cubicBezTo>
                  <a:cubicBezTo>
                    <a:pt x="499863" y="322643"/>
                    <a:pt x="504695" y="327475"/>
                    <a:pt x="510660" y="327487"/>
                  </a:cubicBezTo>
                  <a:lnTo>
                    <a:pt x="510660" y="327487"/>
                  </a:lnTo>
                  <a:cubicBezTo>
                    <a:pt x="516554" y="327575"/>
                    <a:pt x="521403" y="322872"/>
                    <a:pt x="521490" y="316978"/>
                  </a:cubicBezTo>
                  <a:cubicBezTo>
                    <a:pt x="521490" y="316653"/>
                    <a:pt x="521490" y="316332"/>
                    <a:pt x="521461" y="3160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9">
              <a:extLst>
                <a:ext uri="{FF2B5EF4-FFF2-40B4-BE49-F238E27FC236}">
                  <a16:creationId xmlns:a16="http://schemas.microsoft.com/office/drawing/2014/main" id="{558BC5D6-F165-94E8-8962-23025112BAE6}"/>
                </a:ext>
              </a:extLst>
            </p:cNvPr>
            <p:cNvSpPr/>
            <p:nvPr/>
          </p:nvSpPr>
          <p:spPr>
            <a:xfrm>
              <a:off x="6219401" y="1341065"/>
              <a:ext cx="299913" cy="187831"/>
            </a:xfrm>
            <a:custGeom>
              <a:avLst/>
              <a:gdLst/>
              <a:ahLst/>
              <a:cxnLst/>
              <a:rect l="l" t="t" r="r" b="b"/>
              <a:pathLst>
                <a:path w="512847" h="321189" extrusionOk="0">
                  <a:moveTo>
                    <a:pt x="56625" y="27054"/>
                  </a:moveTo>
                  <a:lnTo>
                    <a:pt x="19136" y="27054"/>
                  </a:lnTo>
                  <a:cubicBezTo>
                    <a:pt x="14013" y="27670"/>
                    <a:pt x="9360" y="24017"/>
                    <a:pt x="8744" y="18894"/>
                  </a:cubicBezTo>
                  <a:cubicBezTo>
                    <a:pt x="8744" y="18894"/>
                    <a:pt x="8744" y="18894"/>
                    <a:pt x="8744" y="18894"/>
                  </a:cubicBezTo>
                  <a:cubicBezTo>
                    <a:pt x="8131" y="13770"/>
                    <a:pt x="11784" y="9117"/>
                    <a:pt x="16908" y="8505"/>
                  </a:cubicBezTo>
                  <a:cubicBezTo>
                    <a:pt x="17649" y="8414"/>
                    <a:pt x="18395" y="8414"/>
                    <a:pt x="19136" y="8505"/>
                  </a:cubicBezTo>
                  <a:lnTo>
                    <a:pt x="56625" y="8505"/>
                  </a:lnTo>
                  <a:cubicBezTo>
                    <a:pt x="61749" y="7889"/>
                    <a:pt x="66402" y="11542"/>
                    <a:pt x="67018" y="16665"/>
                  </a:cubicBezTo>
                  <a:cubicBezTo>
                    <a:pt x="67018" y="16665"/>
                    <a:pt x="67018" y="16665"/>
                    <a:pt x="67018" y="16665"/>
                  </a:cubicBezTo>
                  <a:cubicBezTo>
                    <a:pt x="67635" y="21785"/>
                    <a:pt x="63982" y="26437"/>
                    <a:pt x="58862" y="27054"/>
                  </a:cubicBezTo>
                  <a:cubicBezTo>
                    <a:pt x="58862" y="27054"/>
                    <a:pt x="58858" y="27054"/>
                    <a:pt x="58858" y="27054"/>
                  </a:cubicBezTo>
                  <a:cubicBezTo>
                    <a:pt x="58117" y="27145"/>
                    <a:pt x="57367" y="27145"/>
                    <a:pt x="56625" y="27054"/>
                  </a:cubicBezTo>
                  <a:close/>
                  <a:moveTo>
                    <a:pt x="65969" y="60823"/>
                  </a:moveTo>
                  <a:cubicBezTo>
                    <a:pt x="65969" y="55662"/>
                    <a:pt x="61787" y="51480"/>
                    <a:pt x="56625" y="51480"/>
                  </a:cubicBezTo>
                  <a:lnTo>
                    <a:pt x="19136" y="51480"/>
                  </a:lnTo>
                  <a:cubicBezTo>
                    <a:pt x="14013" y="50864"/>
                    <a:pt x="9360" y="54517"/>
                    <a:pt x="8744" y="59640"/>
                  </a:cubicBezTo>
                  <a:cubicBezTo>
                    <a:pt x="8744" y="59640"/>
                    <a:pt x="8744" y="59640"/>
                    <a:pt x="8744" y="59640"/>
                  </a:cubicBezTo>
                  <a:cubicBezTo>
                    <a:pt x="8131" y="64764"/>
                    <a:pt x="11784" y="69417"/>
                    <a:pt x="16908" y="70033"/>
                  </a:cubicBezTo>
                  <a:cubicBezTo>
                    <a:pt x="17649" y="70121"/>
                    <a:pt x="18395" y="70121"/>
                    <a:pt x="19136" y="70033"/>
                  </a:cubicBezTo>
                  <a:lnTo>
                    <a:pt x="56625" y="70033"/>
                  </a:lnTo>
                  <a:cubicBezTo>
                    <a:pt x="61712" y="70108"/>
                    <a:pt x="65894" y="66043"/>
                    <a:pt x="65969" y="60957"/>
                  </a:cubicBezTo>
                  <a:cubicBezTo>
                    <a:pt x="65969" y="60957"/>
                    <a:pt x="65969" y="60957"/>
                    <a:pt x="65969" y="60957"/>
                  </a:cubicBezTo>
                  <a:close/>
                  <a:moveTo>
                    <a:pt x="65969" y="103798"/>
                  </a:moveTo>
                  <a:cubicBezTo>
                    <a:pt x="65969" y="98637"/>
                    <a:pt x="61787" y="94455"/>
                    <a:pt x="56625" y="94455"/>
                  </a:cubicBezTo>
                  <a:lnTo>
                    <a:pt x="19136" y="94455"/>
                  </a:lnTo>
                  <a:cubicBezTo>
                    <a:pt x="14013" y="93843"/>
                    <a:pt x="9360" y="97496"/>
                    <a:pt x="8744" y="102619"/>
                  </a:cubicBezTo>
                  <a:cubicBezTo>
                    <a:pt x="8131" y="107743"/>
                    <a:pt x="11784" y="112396"/>
                    <a:pt x="16908" y="113008"/>
                  </a:cubicBezTo>
                  <a:cubicBezTo>
                    <a:pt x="17649" y="113096"/>
                    <a:pt x="18395" y="113096"/>
                    <a:pt x="19136" y="113008"/>
                  </a:cubicBezTo>
                  <a:lnTo>
                    <a:pt x="56625" y="113008"/>
                  </a:lnTo>
                  <a:cubicBezTo>
                    <a:pt x="61712" y="113083"/>
                    <a:pt x="65894" y="109022"/>
                    <a:pt x="65969" y="103936"/>
                  </a:cubicBezTo>
                  <a:close/>
                  <a:moveTo>
                    <a:pt x="65969" y="146777"/>
                  </a:moveTo>
                  <a:cubicBezTo>
                    <a:pt x="65969" y="141616"/>
                    <a:pt x="61787" y="137434"/>
                    <a:pt x="56625" y="137434"/>
                  </a:cubicBezTo>
                  <a:lnTo>
                    <a:pt x="19136" y="137434"/>
                  </a:lnTo>
                  <a:cubicBezTo>
                    <a:pt x="14013" y="136818"/>
                    <a:pt x="9360" y="140471"/>
                    <a:pt x="8744" y="145595"/>
                  </a:cubicBezTo>
                  <a:cubicBezTo>
                    <a:pt x="8744" y="145595"/>
                    <a:pt x="8744" y="145595"/>
                    <a:pt x="8744" y="145595"/>
                  </a:cubicBezTo>
                  <a:cubicBezTo>
                    <a:pt x="8131" y="150718"/>
                    <a:pt x="11784" y="155371"/>
                    <a:pt x="16908" y="155983"/>
                  </a:cubicBezTo>
                  <a:cubicBezTo>
                    <a:pt x="17649" y="156075"/>
                    <a:pt x="18395" y="156075"/>
                    <a:pt x="19136" y="155983"/>
                  </a:cubicBezTo>
                  <a:lnTo>
                    <a:pt x="56625" y="155983"/>
                  </a:lnTo>
                  <a:cubicBezTo>
                    <a:pt x="61712" y="156058"/>
                    <a:pt x="65894" y="151997"/>
                    <a:pt x="65969" y="146911"/>
                  </a:cubicBezTo>
                  <a:close/>
                  <a:moveTo>
                    <a:pt x="65969" y="189752"/>
                  </a:moveTo>
                  <a:cubicBezTo>
                    <a:pt x="65969" y="184591"/>
                    <a:pt x="61787" y="180409"/>
                    <a:pt x="56625" y="180409"/>
                  </a:cubicBezTo>
                  <a:lnTo>
                    <a:pt x="19136" y="180409"/>
                  </a:lnTo>
                  <a:cubicBezTo>
                    <a:pt x="14013" y="179793"/>
                    <a:pt x="9360" y="183446"/>
                    <a:pt x="8744" y="188570"/>
                  </a:cubicBezTo>
                  <a:cubicBezTo>
                    <a:pt x="8744" y="188570"/>
                    <a:pt x="8744" y="188570"/>
                    <a:pt x="8744" y="188570"/>
                  </a:cubicBezTo>
                  <a:cubicBezTo>
                    <a:pt x="8131" y="193693"/>
                    <a:pt x="11784" y="198346"/>
                    <a:pt x="16908" y="198962"/>
                  </a:cubicBezTo>
                  <a:cubicBezTo>
                    <a:pt x="17649" y="199050"/>
                    <a:pt x="18395" y="199050"/>
                    <a:pt x="19136" y="198962"/>
                  </a:cubicBezTo>
                  <a:lnTo>
                    <a:pt x="56625" y="198962"/>
                  </a:lnTo>
                  <a:cubicBezTo>
                    <a:pt x="61712" y="199033"/>
                    <a:pt x="65894" y="194972"/>
                    <a:pt x="65969" y="189886"/>
                  </a:cubicBezTo>
                  <a:close/>
                  <a:moveTo>
                    <a:pt x="65969" y="232727"/>
                  </a:moveTo>
                  <a:cubicBezTo>
                    <a:pt x="65969" y="227567"/>
                    <a:pt x="61787" y="223384"/>
                    <a:pt x="56625" y="223384"/>
                  </a:cubicBezTo>
                  <a:lnTo>
                    <a:pt x="19136" y="223384"/>
                  </a:lnTo>
                  <a:cubicBezTo>
                    <a:pt x="13975" y="223384"/>
                    <a:pt x="9793" y="227567"/>
                    <a:pt x="9793" y="232727"/>
                  </a:cubicBezTo>
                  <a:cubicBezTo>
                    <a:pt x="9793" y="237813"/>
                    <a:pt x="13917" y="241937"/>
                    <a:pt x="19003" y="241937"/>
                  </a:cubicBezTo>
                  <a:lnTo>
                    <a:pt x="56638" y="241937"/>
                  </a:lnTo>
                  <a:cubicBezTo>
                    <a:pt x="61724" y="242012"/>
                    <a:pt x="65906" y="237947"/>
                    <a:pt x="65981" y="232865"/>
                  </a:cubicBezTo>
                  <a:cubicBezTo>
                    <a:pt x="65981" y="232861"/>
                    <a:pt x="65981" y="232861"/>
                    <a:pt x="65981" y="232861"/>
                  </a:cubicBezTo>
                  <a:close/>
                  <a:moveTo>
                    <a:pt x="65969" y="275707"/>
                  </a:moveTo>
                  <a:cubicBezTo>
                    <a:pt x="65969" y="270621"/>
                    <a:pt x="61849" y="266497"/>
                    <a:pt x="56763" y="266493"/>
                  </a:cubicBezTo>
                  <a:lnTo>
                    <a:pt x="19124" y="266493"/>
                  </a:lnTo>
                  <a:cubicBezTo>
                    <a:pt x="14038" y="266418"/>
                    <a:pt x="9856" y="270479"/>
                    <a:pt x="9781" y="275565"/>
                  </a:cubicBezTo>
                  <a:lnTo>
                    <a:pt x="9781" y="275702"/>
                  </a:lnTo>
                  <a:cubicBezTo>
                    <a:pt x="9781" y="280859"/>
                    <a:pt x="13963" y="285042"/>
                    <a:pt x="19120" y="285042"/>
                  </a:cubicBezTo>
                  <a:cubicBezTo>
                    <a:pt x="19120" y="285042"/>
                    <a:pt x="19124" y="285042"/>
                    <a:pt x="19124" y="285042"/>
                  </a:cubicBezTo>
                  <a:lnTo>
                    <a:pt x="56613" y="285042"/>
                  </a:lnTo>
                  <a:cubicBezTo>
                    <a:pt x="61620" y="285050"/>
                    <a:pt x="65744" y="281105"/>
                    <a:pt x="65956" y="276102"/>
                  </a:cubicBezTo>
                  <a:close/>
                  <a:moveTo>
                    <a:pt x="65969" y="318682"/>
                  </a:moveTo>
                  <a:cubicBezTo>
                    <a:pt x="65973" y="313596"/>
                    <a:pt x="61853" y="309476"/>
                    <a:pt x="56767" y="309472"/>
                  </a:cubicBezTo>
                  <a:cubicBezTo>
                    <a:pt x="56767" y="309472"/>
                    <a:pt x="56763" y="309472"/>
                    <a:pt x="56763" y="309472"/>
                  </a:cubicBezTo>
                  <a:lnTo>
                    <a:pt x="19124" y="309472"/>
                  </a:lnTo>
                  <a:cubicBezTo>
                    <a:pt x="14000" y="308855"/>
                    <a:pt x="9348" y="312508"/>
                    <a:pt x="8731" y="317632"/>
                  </a:cubicBezTo>
                  <a:cubicBezTo>
                    <a:pt x="8731" y="317632"/>
                    <a:pt x="8731" y="317632"/>
                    <a:pt x="8731" y="317632"/>
                  </a:cubicBezTo>
                  <a:cubicBezTo>
                    <a:pt x="8119" y="322755"/>
                    <a:pt x="11772" y="327408"/>
                    <a:pt x="16895" y="328025"/>
                  </a:cubicBezTo>
                  <a:cubicBezTo>
                    <a:pt x="17637" y="328112"/>
                    <a:pt x="18382" y="328112"/>
                    <a:pt x="19124" y="328025"/>
                  </a:cubicBezTo>
                  <a:lnTo>
                    <a:pt x="56613" y="328025"/>
                  </a:lnTo>
                  <a:cubicBezTo>
                    <a:pt x="61770" y="328033"/>
                    <a:pt x="65960" y="323855"/>
                    <a:pt x="65969" y="318698"/>
                  </a:cubicBezTo>
                  <a:close/>
                  <a:moveTo>
                    <a:pt x="206644" y="17848"/>
                  </a:moveTo>
                  <a:cubicBezTo>
                    <a:pt x="206719" y="12762"/>
                    <a:pt x="202654" y="8580"/>
                    <a:pt x="197568" y="8505"/>
                  </a:cubicBezTo>
                  <a:cubicBezTo>
                    <a:pt x="197568" y="8505"/>
                    <a:pt x="197568" y="8505"/>
                    <a:pt x="197568" y="8505"/>
                  </a:cubicBezTo>
                  <a:lnTo>
                    <a:pt x="98667" y="8505"/>
                  </a:lnTo>
                  <a:cubicBezTo>
                    <a:pt x="93544" y="7893"/>
                    <a:pt x="88895" y="11542"/>
                    <a:pt x="88279" y="16665"/>
                  </a:cubicBezTo>
                  <a:cubicBezTo>
                    <a:pt x="87662" y="21789"/>
                    <a:pt x="91315" y="26442"/>
                    <a:pt x="96439" y="27058"/>
                  </a:cubicBezTo>
                  <a:cubicBezTo>
                    <a:pt x="96439" y="27058"/>
                    <a:pt x="96439" y="27058"/>
                    <a:pt x="96439" y="27058"/>
                  </a:cubicBezTo>
                  <a:cubicBezTo>
                    <a:pt x="97180" y="27145"/>
                    <a:pt x="97926" y="27145"/>
                    <a:pt x="98667" y="27058"/>
                  </a:cubicBezTo>
                  <a:lnTo>
                    <a:pt x="197435" y="27058"/>
                  </a:lnTo>
                  <a:cubicBezTo>
                    <a:pt x="202521" y="27058"/>
                    <a:pt x="206644" y="22934"/>
                    <a:pt x="206644" y="17848"/>
                  </a:cubicBezTo>
                  <a:close/>
                  <a:moveTo>
                    <a:pt x="206644" y="60823"/>
                  </a:moveTo>
                  <a:cubicBezTo>
                    <a:pt x="206719" y="55737"/>
                    <a:pt x="202654" y="51555"/>
                    <a:pt x="197568" y="51480"/>
                  </a:cubicBezTo>
                  <a:cubicBezTo>
                    <a:pt x="197568" y="51480"/>
                    <a:pt x="197568" y="51480"/>
                    <a:pt x="197568" y="51480"/>
                  </a:cubicBezTo>
                  <a:lnTo>
                    <a:pt x="98667" y="51480"/>
                  </a:lnTo>
                  <a:cubicBezTo>
                    <a:pt x="93544" y="50868"/>
                    <a:pt x="88895" y="54521"/>
                    <a:pt x="88279" y="59640"/>
                  </a:cubicBezTo>
                  <a:cubicBezTo>
                    <a:pt x="87662" y="64764"/>
                    <a:pt x="91315" y="69417"/>
                    <a:pt x="96439" y="70033"/>
                  </a:cubicBezTo>
                  <a:cubicBezTo>
                    <a:pt x="96439" y="70033"/>
                    <a:pt x="96439" y="70033"/>
                    <a:pt x="96439" y="70033"/>
                  </a:cubicBezTo>
                  <a:cubicBezTo>
                    <a:pt x="97180" y="70121"/>
                    <a:pt x="97926" y="70121"/>
                    <a:pt x="98667" y="70033"/>
                  </a:cubicBezTo>
                  <a:lnTo>
                    <a:pt x="197435" y="70033"/>
                  </a:lnTo>
                  <a:cubicBezTo>
                    <a:pt x="202521" y="70033"/>
                    <a:pt x="206644" y="65909"/>
                    <a:pt x="206644" y="60823"/>
                  </a:cubicBezTo>
                  <a:close/>
                  <a:moveTo>
                    <a:pt x="206644" y="103798"/>
                  </a:moveTo>
                  <a:cubicBezTo>
                    <a:pt x="206719" y="98716"/>
                    <a:pt x="202658" y="94534"/>
                    <a:pt x="197572" y="94459"/>
                  </a:cubicBezTo>
                  <a:cubicBezTo>
                    <a:pt x="197572" y="94459"/>
                    <a:pt x="197568" y="94459"/>
                    <a:pt x="197568" y="94459"/>
                  </a:cubicBezTo>
                  <a:lnTo>
                    <a:pt x="98667" y="94459"/>
                  </a:lnTo>
                  <a:cubicBezTo>
                    <a:pt x="93544" y="93847"/>
                    <a:pt x="88895" y="97500"/>
                    <a:pt x="88279" y="102624"/>
                  </a:cubicBezTo>
                  <a:cubicBezTo>
                    <a:pt x="87662" y="107743"/>
                    <a:pt x="91315" y="112396"/>
                    <a:pt x="96435" y="113012"/>
                  </a:cubicBezTo>
                  <a:cubicBezTo>
                    <a:pt x="96435" y="113012"/>
                    <a:pt x="96439" y="113012"/>
                    <a:pt x="96439" y="113012"/>
                  </a:cubicBezTo>
                  <a:cubicBezTo>
                    <a:pt x="97180" y="113104"/>
                    <a:pt x="97926" y="113104"/>
                    <a:pt x="98667" y="113012"/>
                  </a:cubicBezTo>
                  <a:lnTo>
                    <a:pt x="197435" y="113012"/>
                  </a:lnTo>
                  <a:cubicBezTo>
                    <a:pt x="202521" y="113012"/>
                    <a:pt x="206644" y="108889"/>
                    <a:pt x="206644" y="103802"/>
                  </a:cubicBezTo>
                  <a:close/>
                  <a:moveTo>
                    <a:pt x="206644" y="146777"/>
                  </a:moveTo>
                  <a:cubicBezTo>
                    <a:pt x="206719" y="141691"/>
                    <a:pt x="202654" y="137509"/>
                    <a:pt x="197568" y="137434"/>
                  </a:cubicBezTo>
                  <a:cubicBezTo>
                    <a:pt x="197568" y="137434"/>
                    <a:pt x="197568" y="137434"/>
                    <a:pt x="197568" y="137434"/>
                  </a:cubicBezTo>
                  <a:lnTo>
                    <a:pt x="98667" y="137434"/>
                  </a:lnTo>
                  <a:cubicBezTo>
                    <a:pt x="93544" y="136822"/>
                    <a:pt x="88895" y="140471"/>
                    <a:pt x="88279" y="145595"/>
                  </a:cubicBezTo>
                  <a:cubicBezTo>
                    <a:pt x="87662" y="150714"/>
                    <a:pt x="91307" y="155362"/>
                    <a:pt x="96426" y="155983"/>
                  </a:cubicBezTo>
                  <a:cubicBezTo>
                    <a:pt x="96431" y="155983"/>
                    <a:pt x="96435" y="155983"/>
                    <a:pt x="96439" y="155983"/>
                  </a:cubicBezTo>
                  <a:cubicBezTo>
                    <a:pt x="97180" y="156075"/>
                    <a:pt x="97926" y="156075"/>
                    <a:pt x="98667" y="155983"/>
                  </a:cubicBezTo>
                  <a:lnTo>
                    <a:pt x="197435" y="155983"/>
                  </a:lnTo>
                  <a:cubicBezTo>
                    <a:pt x="202521" y="155987"/>
                    <a:pt x="206640" y="151868"/>
                    <a:pt x="206644" y="146782"/>
                  </a:cubicBezTo>
                  <a:cubicBezTo>
                    <a:pt x="206644" y="146782"/>
                    <a:pt x="206644" y="146777"/>
                    <a:pt x="206644" y="146777"/>
                  </a:cubicBezTo>
                  <a:close/>
                  <a:moveTo>
                    <a:pt x="206644" y="189752"/>
                  </a:moveTo>
                  <a:cubicBezTo>
                    <a:pt x="206719" y="184666"/>
                    <a:pt x="202658" y="180480"/>
                    <a:pt x="197572" y="180405"/>
                  </a:cubicBezTo>
                  <a:cubicBezTo>
                    <a:pt x="197572" y="180405"/>
                    <a:pt x="197568" y="180405"/>
                    <a:pt x="197564" y="180405"/>
                  </a:cubicBezTo>
                  <a:lnTo>
                    <a:pt x="98663" y="180405"/>
                  </a:lnTo>
                  <a:cubicBezTo>
                    <a:pt x="93540" y="179793"/>
                    <a:pt x="88891" y="183442"/>
                    <a:pt x="88275" y="188565"/>
                  </a:cubicBezTo>
                  <a:cubicBezTo>
                    <a:pt x="87658" y="193689"/>
                    <a:pt x="91311" y="198342"/>
                    <a:pt x="96435" y="198958"/>
                  </a:cubicBezTo>
                  <a:cubicBezTo>
                    <a:pt x="96435" y="198958"/>
                    <a:pt x="96435" y="198958"/>
                    <a:pt x="96435" y="198958"/>
                  </a:cubicBezTo>
                  <a:cubicBezTo>
                    <a:pt x="97176" y="199046"/>
                    <a:pt x="97922" y="199046"/>
                    <a:pt x="98663" y="198958"/>
                  </a:cubicBezTo>
                  <a:lnTo>
                    <a:pt x="197430" y="198958"/>
                  </a:lnTo>
                  <a:cubicBezTo>
                    <a:pt x="202516" y="198958"/>
                    <a:pt x="206640" y="194834"/>
                    <a:pt x="206640" y="189748"/>
                  </a:cubicBezTo>
                  <a:close/>
                  <a:moveTo>
                    <a:pt x="324893" y="232727"/>
                  </a:moveTo>
                  <a:cubicBezTo>
                    <a:pt x="324893" y="227571"/>
                    <a:pt x="320711" y="223389"/>
                    <a:pt x="315554" y="223384"/>
                  </a:cubicBezTo>
                  <a:lnTo>
                    <a:pt x="216921" y="223384"/>
                  </a:lnTo>
                  <a:cubicBezTo>
                    <a:pt x="211760" y="223384"/>
                    <a:pt x="207577" y="227567"/>
                    <a:pt x="207577" y="232727"/>
                  </a:cubicBezTo>
                  <a:cubicBezTo>
                    <a:pt x="207577" y="237813"/>
                    <a:pt x="211701" y="241937"/>
                    <a:pt x="216787" y="241937"/>
                  </a:cubicBezTo>
                  <a:lnTo>
                    <a:pt x="315554" y="241937"/>
                  </a:lnTo>
                  <a:cubicBezTo>
                    <a:pt x="320636" y="242012"/>
                    <a:pt x="324818" y="237951"/>
                    <a:pt x="324893" y="232865"/>
                  </a:cubicBezTo>
                  <a:cubicBezTo>
                    <a:pt x="324893" y="232865"/>
                    <a:pt x="324893" y="232865"/>
                    <a:pt x="324893" y="232865"/>
                  </a:cubicBezTo>
                  <a:close/>
                  <a:moveTo>
                    <a:pt x="324893" y="275707"/>
                  </a:moveTo>
                  <a:cubicBezTo>
                    <a:pt x="324898" y="270621"/>
                    <a:pt x="320774" y="266497"/>
                    <a:pt x="315688" y="266493"/>
                  </a:cubicBezTo>
                  <a:lnTo>
                    <a:pt x="216921" y="266493"/>
                  </a:lnTo>
                  <a:cubicBezTo>
                    <a:pt x="211835" y="266418"/>
                    <a:pt x="207652" y="270479"/>
                    <a:pt x="207577" y="275565"/>
                  </a:cubicBezTo>
                  <a:lnTo>
                    <a:pt x="207577" y="275702"/>
                  </a:lnTo>
                  <a:cubicBezTo>
                    <a:pt x="207577" y="280859"/>
                    <a:pt x="211760" y="285042"/>
                    <a:pt x="216916" y="285042"/>
                  </a:cubicBezTo>
                  <a:cubicBezTo>
                    <a:pt x="216916" y="285042"/>
                    <a:pt x="216921" y="285042"/>
                    <a:pt x="216921" y="285042"/>
                  </a:cubicBezTo>
                  <a:lnTo>
                    <a:pt x="315554" y="285042"/>
                  </a:lnTo>
                  <a:cubicBezTo>
                    <a:pt x="320561" y="285050"/>
                    <a:pt x="324681" y="281105"/>
                    <a:pt x="324893" y="276102"/>
                  </a:cubicBezTo>
                  <a:close/>
                  <a:moveTo>
                    <a:pt x="324893" y="318682"/>
                  </a:moveTo>
                  <a:cubicBezTo>
                    <a:pt x="324898" y="313596"/>
                    <a:pt x="320778" y="309476"/>
                    <a:pt x="315692" y="309472"/>
                  </a:cubicBezTo>
                  <a:cubicBezTo>
                    <a:pt x="315692" y="309472"/>
                    <a:pt x="315688" y="309472"/>
                    <a:pt x="315688" y="309472"/>
                  </a:cubicBezTo>
                  <a:lnTo>
                    <a:pt x="216921" y="309472"/>
                  </a:lnTo>
                  <a:cubicBezTo>
                    <a:pt x="211801" y="308855"/>
                    <a:pt x="207153" y="312500"/>
                    <a:pt x="206532" y="317619"/>
                  </a:cubicBezTo>
                  <a:cubicBezTo>
                    <a:pt x="206532" y="317624"/>
                    <a:pt x="206532" y="317628"/>
                    <a:pt x="206532" y="317632"/>
                  </a:cubicBezTo>
                  <a:cubicBezTo>
                    <a:pt x="205915" y="322755"/>
                    <a:pt x="209569" y="327408"/>
                    <a:pt x="214692" y="328025"/>
                  </a:cubicBezTo>
                  <a:cubicBezTo>
                    <a:pt x="214692" y="328025"/>
                    <a:pt x="214692" y="328025"/>
                    <a:pt x="214692" y="328025"/>
                  </a:cubicBezTo>
                  <a:cubicBezTo>
                    <a:pt x="215433" y="328112"/>
                    <a:pt x="216179" y="328112"/>
                    <a:pt x="216921" y="328025"/>
                  </a:cubicBezTo>
                  <a:lnTo>
                    <a:pt x="315554" y="328025"/>
                  </a:lnTo>
                  <a:cubicBezTo>
                    <a:pt x="320711" y="328025"/>
                    <a:pt x="324893" y="323843"/>
                    <a:pt x="324893" y="318686"/>
                  </a:cubicBezTo>
                  <a:cubicBezTo>
                    <a:pt x="324893" y="318686"/>
                    <a:pt x="324893" y="318682"/>
                    <a:pt x="324893" y="318682"/>
                  </a:cubicBezTo>
                  <a:close/>
                  <a:moveTo>
                    <a:pt x="250153" y="17848"/>
                  </a:moveTo>
                  <a:cubicBezTo>
                    <a:pt x="250219" y="11879"/>
                    <a:pt x="245441" y="6985"/>
                    <a:pt x="239477" y="6902"/>
                  </a:cubicBezTo>
                  <a:cubicBezTo>
                    <a:pt x="233512" y="6839"/>
                    <a:pt x="228617" y="11617"/>
                    <a:pt x="228534" y="17582"/>
                  </a:cubicBezTo>
                  <a:cubicBezTo>
                    <a:pt x="228471" y="23547"/>
                    <a:pt x="233245" y="28441"/>
                    <a:pt x="239210" y="28524"/>
                  </a:cubicBezTo>
                  <a:lnTo>
                    <a:pt x="239343" y="28524"/>
                  </a:lnTo>
                  <a:cubicBezTo>
                    <a:pt x="245262" y="28529"/>
                    <a:pt x="250082" y="23767"/>
                    <a:pt x="250153" y="17848"/>
                  </a:cubicBezTo>
                  <a:close/>
                  <a:moveTo>
                    <a:pt x="282318" y="17848"/>
                  </a:moveTo>
                  <a:cubicBezTo>
                    <a:pt x="282393" y="11879"/>
                    <a:pt x="277620" y="6981"/>
                    <a:pt x="271651" y="6906"/>
                  </a:cubicBezTo>
                  <a:cubicBezTo>
                    <a:pt x="271651" y="6906"/>
                    <a:pt x="271646" y="6906"/>
                    <a:pt x="271642" y="6906"/>
                  </a:cubicBezTo>
                  <a:cubicBezTo>
                    <a:pt x="265677" y="6843"/>
                    <a:pt x="260783" y="11617"/>
                    <a:pt x="260700" y="17582"/>
                  </a:cubicBezTo>
                  <a:cubicBezTo>
                    <a:pt x="260637" y="23547"/>
                    <a:pt x="265411" y="28441"/>
                    <a:pt x="271376" y="28524"/>
                  </a:cubicBezTo>
                  <a:lnTo>
                    <a:pt x="271642" y="28524"/>
                  </a:lnTo>
                  <a:cubicBezTo>
                    <a:pt x="277540" y="28670"/>
                    <a:pt x="282439" y="24009"/>
                    <a:pt x="282585" y="18115"/>
                  </a:cubicBezTo>
                  <a:cubicBezTo>
                    <a:pt x="282585" y="18111"/>
                    <a:pt x="282585" y="18111"/>
                    <a:pt x="282585" y="18111"/>
                  </a:cubicBezTo>
                  <a:lnTo>
                    <a:pt x="282585" y="17840"/>
                  </a:lnTo>
                  <a:close/>
                  <a:moveTo>
                    <a:pt x="314617" y="17848"/>
                  </a:moveTo>
                  <a:cubicBezTo>
                    <a:pt x="314684" y="11879"/>
                    <a:pt x="309906" y="6985"/>
                    <a:pt x="303941" y="6902"/>
                  </a:cubicBezTo>
                  <a:cubicBezTo>
                    <a:pt x="297976" y="6839"/>
                    <a:pt x="293082" y="11617"/>
                    <a:pt x="292999" y="17582"/>
                  </a:cubicBezTo>
                  <a:cubicBezTo>
                    <a:pt x="292936" y="23547"/>
                    <a:pt x="297710" y="28441"/>
                    <a:pt x="303675" y="28524"/>
                  </a:cubicBezTo>
                  <a:lnTo>
                    <a:pt x="303808" y="28524"/>
                  </a:lnTo>
                  <a:cubicBezTo>
                    <a:pt x="309727" y="28524"/>
                    <a:pt x="314542" y="23767"/>
                    <a:pt x="314613" y="17848"/>
                  </a:cubicBezTo>
                  <a:close/>
                  <a:moveTo>
                    <a:pt x="346783" y="17848"/>
                  </a:moveTo>
                  <a:cubicBezTo>
                    <a:pt x="346858" y="11879"/>
                    <a:pt x="342084" y="6981"/>
                    <a:pt x="336115" y="6906"/>
                  </a:cubicBezTo>
                  <a:cubicBezTo>
                    <a:pt x="336115" y="6906"/>
                    <a:pt x="336111" y="6906"/>
                    <a:pt x="336107" y="6906"/>
                  </a:cubicBezTo>
                  <a:cubicBezTo>
                    <a:pt x="330142" y="6843"/>
                    <a:pt x="325247" y="11617"/>
                    <a:pt x="325164" y="17582"/>
                  </a:cubicBezTo>
                  <a:cubicBezTo>
                    <a:pt x="325102" y="23547"/>
                    <a:pt x="329875" y="28441"/>
                    <a:pt x="335840" y="28524"/>
                  </a:cubicBezTo>
                  <a:lnTo>
                    <a:pt x="336107" y="28524"/>
                  </a:lnTo>
                  <a:cubicBezTo>
                    <a:pt x="342005" y="28524"/>
                    <a:pt x="346783" y="23742"/>
                    <a:pt x="346783" y="17848"/>
                  </a:cubicBezTo>
                  <a:close/>
                  <a:moveTo>
                    <a:pt x="379082" y="17848"/>
                  </a:moveTo>
                  <a:cubicBezTo>
                    <a:pt x="379157" y="11879"/>
                    <a:pt x="374383" y="6981"/>
                    <a:pt x="368414" y="6906"/>
                  </a:cubicBezTo>
                  <a:cubicBezTo>
                    <a:pt x="368414" y="6906"/>
                    <a:pt x="368410" y="6906"/>
                    <a:pt x="368406" y="6906"/>
                  </a:cubicBezTo>
                  <a:cubicBezTo>
                    <a:pt x="362441" y="6843"/>
                    <a:pt x="357546" y="11617"/>
                    <a:pt x="357463" y="17582"/>
                  </a:cubicBezTo>
                  <a:cubicBezTo>
                    <a:pt x="357401" y="23547"/>
                    <a:pt x="362174" y="28441"/>
                    <a:pt x="368139" y="28524"/>
                  </a:cubicBezTo>
                  <a:lnTo>
                    <a:pt x="368406" y="28524"/>
                  </a:lnTo>
                  <a:cubicBezTo>
                    <a:pt x="374300" y="28524"/>
                    <a:pt x="379082" y="23742"/>
                    <a:pt x="379082" y="17848"/>
                  </a:cubicBezTo>
                  <a:close/>
                  <a:moveTo>
                    <a:pt x="411381" y="17848"/>
                  </a:moveTo>
                  <a:cubicBezTo>
                    <a:pt x="411447" y="11879"/>
                    <a:pt x="406670" y="6985"/>
                    <a:pt x="400705" y="6902"/>
                  </a:cubicBezTo>
                  <a:cubicBezTo>
                    <a:pt x="394740" y="6839"/>
                    <a:pt x="389845" y="11617"/>
                    <a:pt x="389762" y="17582"/>
                  </a:cubicBezTo>
                  <a:cubicBezTo>
                    <a:pt x="389700" y="23547"/>
                    <a:pt x="394473" y="28441"/>
                    <a:pt x="400438" y="28524"/>
                  </a:cubicBezTo>
                  <a:lnTo>
                    <a:pt x="400571" y="28524"/>
                  </a:lnTo>
                  <a:cubicBezTo>
                    <a:pt x="406491" y="28529"/>
                    <a:pt x="411310" y="23767"/>
                    <a:pt x="411381" y="17848"/>
                  </a:cubicBezTo>
                  <a:close/>
                  <a:moveTo>
                    <a:pt x="250153" y="103798"/>
                  </a:moveTo>
                  <a:cubicBezTo>
                    <a:pt x="250215" y="97833"/>
                    <a:pt x="245441" y="92939"/>
                    <a:pt x="239477" y="92856"/>
                  </a:cubicBezTo>
                  <a:cubicBezTo>
                    <a:pt x="233512" y="92793"/>
                    <a:pt x="228617" y="97567"/>
                    <a:pt x="228534" y="103532"/>
                  </a:cubicBezTo>
                  <a:cubicBezTo>
                    <a:pt x="228459" y="109497"/>
                    <a:pt x="233232" y="114399"/>
                    <a:pt x="239202" y="114474"/>
                  </a:cubicBezTo>
                  <a:cubicBezTo>
                    <a:pt x="239202" y="114474"/>
                    <a:pt x="239206" y="114474"/>
                    <a:pt x="239210" y="114474"/>
                  </a:cubicBezTo>
                  <a:lnTo>
                    <a:pt x="239343" y="114474"/>
                  </a:lnTo>
                  <a:cubicBezTo>
                    <a:pt x="245258" y="114462"/>
                    <a:pt x="250069" y="109709"/>
                    <a:pt x="250153" y="103794"/>
                  </a:cubicBezTo>
                  <a:close/>
                  <a:moveTo>
                    <a:pt x="282318" y="103798"/>
                  </a:moveTo>
                  <a:cubicBezTo>
                    <a:pt x="282381" y="97833"/>
                    <a:pt x="277607" y="92939"/>
                    <a:pt x="271642" y="92856"/>
                  </a:cubicBezTo>
                  <a:cubicBezTo>
                    <a:pt x="265677" y="92793"/>
                    <a:pt x="260783" y="97571"/>
                    <a:pt x="260700" y="103536"/>
                  </a:cubicBezTo>
                  <a:cubicBezTo>
                    <a:pt x="260637" y="109501"/>
                    <a:pt x="265411" y="114395"/>
                    <a:pt x="271376" y="114479"/>
                  </a:cubicBezTo>
                  <a:lnTo>
                    <a:pt x="271642" y="114479"/>
                  </a:lnTo>
                  <a:cubicBezTo>
                    <a:pt x="277540" y="114624"/>
                    <a:pt x="282439" y="109963"/>
                    <a:pt x="282585" y="104065"/>
                  </a:cubicBezTo>
                  <a:lnTo>
                    <a:pt x="282585" y="103794"/>
                  </a:lnTo>
                  <a:close/>
                  <a:moveTo>
                    <a:pt x="314617" y="103798"/>
                  </a:moveTo>
                  <a:cubicBezTo>
                    <a:pt x="314680" y="97833"/>
                    <a:pt x="309906" y="92939"/>
                    <a:pt x="303941" y="92856"/>
                  </a:cubicBezTo>
                  <a:cubicBezTo>
                    <a:pt x="297976" y="92793"/>
                    <a:pt x="293082" y="97567"/>
                    <a:pt x="292999" y="103532"/>
                  </a:cubicBezTo>
                  <a:cubicBezTo>
                    <a:pt x="292923" y="109497"/>
                    <a:pt x="297697" y="114399"/>
                    <a:pt x="303666" y="114474"/>
                  </a:cubicBezTo>
                  <a:cubicBezTo>
                    <a:pt x="303666" y="114474"/>
                    <a:pt x="303670" y="114474"/>
                    <a:pt x="303675" y="114474"/>
                  </a:cubicBezTo>
                  <a:lnTo>
                    <a:pt x="303808" y="114474"/>
                  </a:lnTo>
                  <a:cubicBezTo>
                    <a:pt x="309731" y="114474"/>
                    <a:pt x="314555" y="109717"/>
                    <a:pt x="314638" y="103794"/>
                  </a:cubicBezTo>
                  <a:close/>
                  <a:moveTo>
                    <a:pt x="346783" y="103798"/>
                  </a:moveTo>
                  <a:cubicBezTo>
                    <a:pt x="346845" y="97833"/>
                    <a:pt x="342072" y="92939"/>
                    <a:pt x="336107" y="92856"/>
                  </a:cubicBezTo>
                  <a:cubicBezTo>
                    <a:pt x="330142" y="92793"/>
                    <a:pt x="325247" y="97571"/>
                    <a:pt x="325164" y="103536"/>
                  </a:cubicBezTo>
                  <a:cubicBezTo>
                    <a:pt x="325102" y="109501"/>
                    <a:pt x="329875" y="114395"/>
                    <a:pt x="335840" y="114479"/>
                  </a:cubicBezTo>
                  <a:lnTo>
                    <a:pt x="336107" y="114479"/>
                  </a:lnTo>
                  <a:cubicBezTo>
                    <a:pt x="342005" y="114479"/>
                    <a:pt x="346783" y="109697"/>
                    <a:pt x="346783" y="103802"/>
                  </a:cubicBezTo>
                  <a:cubicBezTo>
                    <a:pt x="346783" y="103802"/>
                    <a:pt x="346783" y="103798"/>
                    <a:pt x="346783" y="103798"/>
                  </a:cubicBezTo>
                  <a:close/>
                  <a:moveTo>
                    <a:pt x="379082" y="103798"/>
                  </a:moveTo>
                  <a:cubicBezTo>
                    <a:pt x="379144" y="97833"/>
                    <a:pt x="374371" y="92939"/>
                    <a:pt x="368406" y="92856"/>
                  </a:cubicBezTo>
                  <a:cubicBezTo>
                    <a:pt x="362441" y="92793"/>
                    <a:pt x="357546" y="97571"/>
                    <a:pt x="357463" y="103536"/>
                  </a:cubicBezTo>
                  <a:cubicBezTo>
                    <a:pt x="357401" y="109501"/>
                    <a:pt x="362174" y="114395"/>
                    <a:pt x="368139" y="114479"/>
                  </a:cubicBezTo>
                  <a:lnTo>
                    <a:pt x="368406" y="114479"/>
                  </a:lnTo>
                  <a:cubicBezTo>
                    <a:pt x="374300" y="114479"/>
                    <a:pt x="379082" y="109697"/>
                    <a:pt x="379082" y="103802"/>
                  </a:cubicBezTo>
                  <a:cubicBezTo>
                    <a:pt x="379082" y="103802"/>
                    <a:pt x="379082" y="103798"/>
                    <a:pt x="379082" y="103798"/>
                  </a:cubicBezTo>
                  <a:close/>
                  <a:moveTo>
                    <a:pt x="411381" y="103798"/>
                  </a:moveTo>
                  <a:cubicBezTo>
                    <a:pt x="411443" y="97833"/>
                    <a:pt x="406670" y="92939"/>
                    <a:pt x="400705" y="92856"/>
                  </a:cubicBezTo>
                  <a:cubicBezTo>
                    <a:pt x="394740" y="92793"/>
                    <a:pt x="389845" y="97567"/>
                    <a:pt x="389762" y="103532"/>
                  </a:cubicBezTo>
                  <a:cubicBezTo>
                    <a:pt x="389687" y="109497"/>
                    <a:pt x="394461" y="114399"/>
                    <a:pt x="400430" y="114474"/>
                  </a:cubicBezTo>
                  <a:cubicBezTo>
                    <a:pt x="400430" y="114474"/>
                    <a:pt x="400434" y="114474"/>
                    <a:pt x="400438" y="114474"/>
                  </a:cubicBezTo>
                  <a:lnTo>
                    <a:pt x="400571" y="114474"/>
                  </a:lnTo>
                  <a:cubicBezTo>
                    <a:pt x="406486" y="114462"/>
                    <a:pt x="411297" y="109709"/>
                    <a:pt x="411381" y="103794"/>
                  </a:cubicBezTo>
                  <a:close/>
                  <a:moveTo>
                    <a:pt x="360262" y="227391"/>
                  </a:moveTo>
                  <a:cubicBezTo>
                    <a:pt x="360337" y="221423"/>
                    <a:pt x="355564" y="216524"/>
                    <a:pt x="349595" y="216449"/>
                  </a:cubicBezTo>
                  <a:cubicBezTo>
                    <a:pt x="349595" y="216449"/>
                    <a:pt x="349590" y="216449"/>
                    <a:pt x="349586" y="216449"/>
                  </a:cubicBezTo>
                  <a:cubicBezTo>
                    <a:pt x="343621" y="216386"/>
                    <a:pt x="338727" y="221160"/>
                    <a:pt x="338644" y="227125"/>
                  </a:cubicBezTo>
                  <a:cubicBezTo>
                    <a:pt x="338581" y="233090"/>
                    <a:pt x="343355" y="237984"/>
                    <a:pt x="349320" y="238068"/>
                  </a:cubicBezTo>
                  <a:lnTo>
                    <a:pt x="349586" y="238068"/>
                  </a:lnTo>
                  <a:cubicBezTo>
                    <a:pt x="355480" y="238068"/>
                    <a:pt x="360262" y="233290"/>
                    <a:pt x="360262" y="227391"/>
                  </a:cubicBezTo>
                  <a:close/>
                  <a:moveTo>
                    <a:pt x="392561" y="227391"/>
                  </a:moveTo>
                  <a:cubicBezTo>
                    <a:pt x="392628" y="221423"/>
                    <a:pt x="387850" y="216528"/>
                    <a:pt x="381885" y="216445"/>
                  </a:cubicBezTo>
                  <a:cubicBezTo>
                    <a:pt x="375920" y="216382"/>
                    <a:pt x="371026" y="221160"/>
                    <a:pt x="370943" y="227125"/>
                  </a:cubicBezTo>
                  <a:cubicBezTo>
                    <a:pt x="370880" y="233090"/>
                    <a:pt x="375654" y="237984"/>
                    <a:pt x="381619" y="238068"/>
                  </a:cubicBezTo>
                  <a:lnTo>
                    <a:pt x="381752" y="238068"/>
                  </a:lnTo>
                  <a:cubicBezTo>
                    <a:pt x="387675" y="238068"/>
                    <a:pt x="392499" y="233311"/>
                    <a:pt x="392582" y="227391"/>
                  </a:cubicBezTo>
                  <a:close/>
                  <a:moveTo>
                    <a:pt x="424727" y="227391"/>
                  </a:moveTo>
                  <a:cubicBezTo>
                    <a:pt x="424802" y="221423"/>
                    <a:pt x="420028" y="216524"/>
                    <a:pt x="414059" y="216449"/>
                  </a:cubicBezTo>
                  <a:cubicBezTo>
                    <a:pt x="414059" y="216449"/>
                    <a:pt x="414055" y="216449"/>
                    <a:pt x="414051" y="216449"/>
                  </a:cubicBezTo>
                  <a:cubicBezTo>
                    <a:pt x="408086" y="216386"/>
                    <a:pt x="403191" y="221160"/>
                    <a:pt x="403108" y="227125"/>
                  </a:cubicBezTo>
                  <a:cubicBezTo>
                    <a:pt x="403046" y="233090"/>
                    <a:pt x="407819" y="237984"/>
                    <a:pt x="413784" y="238068"/>
                  </a:cubicBezTo>
                  <a:lnTo>
                    <a:pt x="414051" y="238068"/>
                  </a:lnTo>
                  <a:cubicBezTo>
                    <a:pt x="419949" y="238068"/>
                    <a:pt x="424727" y="233290"/>
                    <a:pt x="424727" y="227391"/>
                  </a:cubicBezTo>
                  <a:close/>
                  <a:moveTo>
                    <a:pt x="457026" y="227391"/>
                  </a:moveTo>
                  <a:cubicBezTo>
                    <a:pt x="457092" y="221423"/>
                    <a:pt x="452315" y="216528"/>
                    <a:pt x="446350" y="216445"/>
                  </a:cubicBezTo>
                  <a:cubicBezTo>
                    <a:pt x="440385" y="216382"/>
                    <a:pt x="435490" y="221160"/>
                    <a:pt x="435407" y="227125"/>
                  </a:cubicBezTo>
                  <a:cubicBezTo>
                    <a:pt x="435345" y="233090"/>
                    <a:pt x="440118" y="237984"/>
                    <a:pt x="446083" y="238068"/>
                  </a:cubicBezTo>
                  <a:lnTo>
                    <a:pt x="446216" y="238068"/>
                  </a:lnTo>
                  <a:cubicBezTo>
                    <a:pt x="452131" y="238055"/>
                    <a:pt x="456942" y="233306"/>
                    <a:pt x="457026" y="227391"/>
                  </a:cubicBezTo>
                  <a:close/>
                  <a:moveTo>
                    <a:pt x="489192" y="227391"/>
                  </a:moveTo>
                  <a:cubicBezTo>
                    <a:pt x="489266" y="221423"/>
                    <a:pt x="484493" y="216524"/>
                    <a:pt x="478524" y="216449"/>
                  </a:cubicBezTo>
                  <a:cubicBezTo>
                    <a:pt x="478524" y="216449"/>
                    <a:pt x="478520" y="216449"/>
                    <a:pt x="478515" y="216449"/>
                  </a:cubicBezTo>
                  <a:cubicBezTo>
                    <a:pt x="472550" y="216386"/>
                    <a:pt x="467656" y="221160"/>
                    <a:pt x="467573" y="227125"/>
                  </a:cubicBezTo>
                  <a:cubicBezTo>
                    <a:pt x="467510" y="233090"/>
                    <a:pt x="472284" y="237984"/>
                    <a:pt x="478249" y="238068"/>
                  </a:cubicBezTo>
                  <a:lnTo>
                    <a:pt x="478515" y="238068"/>
                  </a:lnTo>
                  <a:cubicBezTo>
                    <a:pt x="484414" y="238068"/>
                    <a:pt x="489192" y="233290"/>
                    <a:pt x="489192" y="227391"/>
                  </a:cubicBezTo>
                  <a:close/>
                  <a:moveTo>
                    <a:pt x="521490" y="227391"/>
                  </a:moveTo>
                  <a:cubicBezTo>
                    <a:pt x="521557" y="221423"/>
                    <a:pt x="516779" y="216528"/>
                    <a:pt x="510814" y="216445"/>
                  </a:cubicBezTo>
                  <a:cubicBezTo>
                    <a:pt x="504849" y="216382"/>
                    <a:pt x="499955" y="221160"/>
                    <a:pt x="499872" y="227125"/>
                  </a:cubicBezTo>
                  <a:cubicBezTo>
                    <a:pt x="499809" y="233090"/>
                    <a:pt x="504583" y="237984"/>
                    <a:pt x="510548" y="238068"/>
                  </a:cubicBezTo>
                  <a:lnTo>
                    <a:pt x="510681" y="238068"/>
                  </a:lnTo>
                  <a:cubicBezTo>
                    <a:pt x="516604" y="238068"/>
                    <a:pt x="521428" y="233311"/>
                    <a:pt x="521511" y="227391"/>
                  </a:cubicBezTo>
                  <a:close/>
                  <a:moveTo>
                    <a:pt x="360262" y="316145"/>
                  </a:moveTo>
                  <a:cubicBezTo>
                    <a:pt x="360250" y="310172"/>
                    <a:pt x="355405" y="305336"/>
                    <a:pt x="349432" y="305336"/>
                  </a:cubicBezTo>
                  <a:cubicBezTo>
                    <a:pt x="343467" y="305348"/>
                    <a:pt x="338635" y="310180"/>
                    <a:pt x="338623" y="316145"/>
                  </a:cubicBezTo>
                  <a:cubicBezTo>
                    <a:pt x="338623" y="322118"/>
                    <a:pt x="343459" y="326963"/>
                    <a:pt x="349432" y="326975"/>
                  </a:cubicBezTo>
                  <a:lnTo>
                    <a:pt x="349565" y="326975"/>
                  </a:lnTo>
                  <a:cubicBezTo>
                    <a:pt x="355501" y="326917"/>
                    <a:pt x="360275" y="322081"/>
                    <a:pt x="360262" y="316145"/>
                  </a:cubicBezTo>
                  <a:close/>
                  <a:moveTo>
                    <a:pt x="392561" y="316145"/>
                  </a:moveTo>
                  <a:cubicBezTo>
                    <a:pt x="392549" y="310172"/>
                    <a:pt x="387704" y="305336"/>
                    <a:pt x="381731" y="305336"/>
                  </a:cubicBezTo>
                  <a:cubicBezTo>
                    <a:pt x="375766" y="305348"/>
                    <a:pt x="370934" y="310180"/>
                    <a:pt x="370922" y="316145"/>
                  </a:cubicBezTo>
                  <a:cubicBezTo>
                    <a:pt x="370922" y="322118"/>
                    <a:pt x="375758" y="326963"/>
                    <a:pt x="381731" y="326975"/>
                  </a:cubicBezTo>
                  <a:lnTo>
                    <a:pt x="381731" y="326975"/>
                  </a:lnTo>
                  <a:cubicBezTo>
                    <a:pt x="387713" y="326975"/>
                    <a:pt x="392561" y="322127"/>
                    <a:pt x="392561" y="316145"/>
                  </a:cubicBezTo>
                  <a:close/>
                  <a:moveTo>
                    <a:pt x="424727" y="316145"/>
                  </a:moveTo>
                  <a:cubicBezTo>
                    <a:pt x="424714" y="310180"/>
                    <a:pt x="419882" y="305348"/>
                    <a:pt x="413917" y="305336"/>
                  </a:cubicBezTo>
                  <a:cubicBezTo>
                    <a:pt x="407944" y="305336"/>
                    <a:pt x="403100" y="310172"/>
                    <a:pt x="403087" y="316145"/>
                  </a:cubicBezTo>
                  <a:cubicBezTo>
                    <a:pt x="403087" y="322127"/>
                    <a:pt x="407936" y="326975"/>
                    <a:pt x="413917" y="326975"/>
                  </a:cubicBezTo>
                  <a:lnTo>
                    <a:pt x="414051" y="326975"/>
                  </a:lnTo>
                  <a:cubicBezTo>
                    <a:pt x="419978" y="326904"/>
                    <a:pt x="424739" y="322072"/>
                    <a:pt x="424727" y="316145"/>
                  </a:cubicBezTo>
                  <a:close/>
                  <a:moveTo>
                    <a:pt x="457026" y="316145"/>
                  </a:moveTo>
                  <a:cubicBezTo>
                    <a:pt x="457013" y="310180"/>
                    <a:pt x="452181" y="305348"/>
                    <a:pt x="446216" y="305336"/>
                  </a:cubicBezTo>
                  <a:cubicBezTo>
                    <a:pt x="440243" y="305336"/>
                    <a:pt x="435399" y="310172"/>
                    <a:pt x="435386" y="316145"/>
                  </a:cubicBezTo>
                  <a:cubicBezTo>
                    <a:pt x="435386" y="322127"/>
                    <a:pt x="440235" y="326975"/>
                    <a:pt x="446216" y="326975"/>
                  </a:cubicBezTo>
                  <a:lnTo>
                    <a:pt x="446216" y="326975"/>
                  </a:lnTo>
                  <a:cubicBezTo>
                    <a:pt x="452190" y="326963"/>
                    <a:pt x="457026" y="322118"/>
                    <a:pt x="457026" y="316145"/>
                  </a:cubicBezTo>
                  <a:close/>
                  <a:moveTo>
                    <a:pt x="489192" y="316145"/>
                  </a:moveTo>
                  <a:cubicBezTo>
                    <a:pt x="489179" y="310172"/>
                    <a:pt x="484335" y="305336"/>
                    <a:pt x="478361" y="305336"/>
                  </a:cubicBezTo>
                  <a:cubicBezTo>
                    <a:pt x="472396" y="305348"/>
                    <a:pt x="467564" y="310180"/>
                    <a:pt x="467552" y="316145"/>
                  </a:cubicBezTo>
                  <a:cubicBezTo>
                    <a:pt x="467552" y="322118"/>
                    <a:pt x="472388" y="326963"/>
                    <a:pt x="478361" y="326975"/>
                  </a:cubicBezTo>
                  <a:lnTo>
                    <a:pt x="478495" y="326975"/>
                  </a:lnTo>
                  <a:cubicBezTo>
                    <a:pt x="484422" y="326904"/>
                    <a:pt x="489183" y="322072"/>
                    <a:pt x="489171" y="316145"/>
                  </a:cubicBezTo>
                  <a:close/>
                  <a:moveTo>
                    <a:pt x="521490" y="316145"/>
                  </a:moveTo>
                  <a:cubicBezTo>
                    <a:pt x="521478" y="310172"/>
                    <a:pt x="516633" y="305336"/>
                    <a:pt x="510660" y="305336"/>
                  </a:cubicBezTo>
                  <a:cubicBezTo>
                    <a:pt x="504695" y="305348"/>
                    <a:pt x="499863" y="310180"/>
                    <a:pt x="499851" y="316145"/>
                  </a:cubicBezTo>
                  <a:cubicBezTo>
                    <a:pt x="499851" y="322118"/>
                    <a:pt x="504687" y="326963"/>
                    <a:pt x="510660" y="326975"/>
                  </a:cubicBezTo>
                  <a:lnTo>
                    <a:pt x="510660" y="326975"/>
                  </a:lnTo>
                  <a:cubicBezTo>
                    <a:pt x="516642" y="326975"/>
                    <a:pt x="521490" y="322127"/>
                    <a:pt x="521490" y="3161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29">
              <a:extLst>
                <a:ext uri="{FF2B5EF4-FFF2-40B4-BE49-F238E27FC236}">
                  <a16:creationId xmlns:a16="http://schemas.microsoft.com/office/drawing/2014/main" id="{EC74E5FF-4BD1-13DB-E785-0BC40A000F3C}"/>
                </a:ext>
              </a:extLst>
            </p:cNvPr>
            <p:cNvSpPr/>
            <p:nvPr/>
          </p:nvSpPr>
          <p:spPr>
            <a:xfrm>
              <a:off x="6557783" y="933717"/>
              <a:ext cx="299257" cy="187829"/>
            </a:xfrm>
            <a:custGeom>
              <a:avLst/>
              <a:gdLst/>
              <a:ahLst/>
              <a:cxnLst/>
              <a:rect l="l" t="t" r="r" b="b"/>
              <a:pathLst>
                <a:path w="511726" h="321185" extrusionOk="0">
                  <a:moveTo>
                    <a:pt x="55509" y="27321"/>
                  </a:moveTo>
                  <a:lnTo>
                    <a:pt x="17874" y="27321"/>
                  </a:lnTo>
                  <a:cubicBezTo>
                    <a:pt x="12750" y="26704"/>
                    <a:pt x="9097" y="22051"/>
                    <a:pt x="9709" y="16928"/>
                  </a:cubicBezTo>
                  <a:cubicBezTo>
                    <a:pt x="10226" y="12650"/>
                    <a:pt x="13596" y="9280"/>
                    <a:pt x="17874" y="8768"/>
                  </a:cubicBezTo>
                  <a:lnTo>
                    <a:pt x="55509" y="8768"/>
                  </a:lnTo>
                  <a:cubicBezTo>
                    <a:pt x="60632" y="8139"/>
                    <a:pt x="65293" y="11784"/>
                    <a:pt x="65918" y="16903"/>
                  </a:cubicBezTo>
                  <a:cubicBezTo>
                    <a:pt x="65922" y="16911"/>
                    <a:pt x="65922" y="16920"/>
                    <a:pt x="65922" y="16928"/>
                  </a:cubicBezTo>
                  <a:cubicBezTo>
                    <a:pt x="66535" y="22051"/>
                    <a:pt x="62882" y="26704"/>
                    <a:pt x="57758" y="27321"/>
                  </a:cubicBezTo>
                  <a:cubicBezTo>
                    <a:pt x="57012" y="27408"/>
                    <a:pt x="56254" y="27408"/>
                    <a:pt x="55509" y="27321"/>
                  </a:cubicBezTo>
                  <a:close/>
                  <a:moveTo>
                    <a:pt x="64852" y="61086"/>
                  </a:moveTo>
                  <a:cubicBezTo>
                    <a:pt x="64852" y="55925"/>
                    <a:pt x="60670" y="51743"/>
                    <a:pt x="55509" y="51743"/>
                  </a:cubicBezTo>
                  <a:lnTo>
                    <a:pt x="17874" y="51743"/>
                  </a:lnTo>
                  <a:cubicBezTo>
                    <a:pt x="12750" y="52359"/>
                    <a:pt x="9097" y="57012"/>
                    <a:pt x="9709" y="62136"/>
                  </a:cubicBezTo>
                  <a:cubicBezTo>
                    <a:pt x="10226" y="66414"/>
                    <a:pt x="13596" y="69784"/>
                    <a:pt x="17874" y="70296"/>
                  </a:cubicBezTo>
                  <a:lnTo>
                    <a:pt x="55509" y="70296"/>
                  </a:lnTo>
                  <a:cubicBezTo>
                    <a:pt x="60441" y="70083"/>
                    <a:pt x="64327" y="66022"/>
                    <a:pt x="64319" y="61086"/>
                  </a:cubicBezTo>
                  <a:close/>
                  <a:moveTo>
                    <a:pt x="64852" y="104065"/>
                  </a:moveTo>
                  <a:cubicBezTo>
                    <a:pt x="64852" y="98904"/>
                    <a:pt x="60670" y="94722"/>
                    <a:pt x="55509" y="94722"/>
                  </a:cubicBezTo>
                  <a:lnTo>
                    <a:pt x="17874" y="94722"/>
                  </a:lnTo>
                  <a:cubicBezTo>
                    <a:pt x="12750" y="95334"/>
                    <a:pt x="9097" y="99987"/>
                    <a:pt x="9709" y="105111"/>
                  </a:cubicBezTo>
                  <a:cubicBezTo>
                    <a:pt x="10226" y="109388"/>
                    <a:pt x="13596" y="112758"/>
                    <a:pt x="17874" y="113271"/>
                  </a:cubicBezTo>
                  <a:lnTo>
                    <a:pt x="55509" y="113271"/>
                  </a:lnTo>
                  <a:cubicBezTo>
                    <a:pt x="60436" y="113058"/>
                    <a:pt x="64323" y="108997"/>
                    <a:pt x="64319" y="104065"/>
                  </a:cubicBezTo>
                  <a:close/>
                  <a:moveTo>
                    <a:pt x="64852" y="147040"/>
                  </a:moveTo>
                  <a:cubicBezTo>
                    <a:pt x="64852" y="141879"/>
                    <a:pt x="60670" y="137697"/>
                    <a:pt x="55509" y="137697"/>
                  </a:cubicBezTo>
                  <a:lnTo>
                    <a:pt x="17874" y="137697"/>
                  </a:lnTo>
                  <a:cubicBezTo>
                    <a:pt x="12750" y="138314"/>
                    <a:pt x="9097" y="142962"/>
                    <a:pt x="9709" y="148086"/>
                  </a:cubicBezTo>
                  <a:cubicBezTo>
                    <a:pt x="10226" y="152364"/>
                    <a:pt x="13596" y="155733"/>
                    <a:pt x="17874" y="156250"/>
                  </a:cubicBezTo>
                  <a:lnTo>
                    <a:pt x="55509" y="156250"/>
                  </a:lnTo>
                  <a:cubicBezTo>
                    <a:pt x="60436" y="156038"/>
                    <a:pt x="64323" y="151976"/>
                    <a:pt x="64319" y="147040"/>
                  </a:cubicBezTo>
                  <a:close/>
                  <a:moveTo>
                    <a:pt x="64852" y="190015"/>
                  </a:moveTo>
                  <a:cubicBezTo>
                    <a:pt x="64852" y="184854"/>
                    <a:pt x="60670" y="180672"/>
                    <a:pt x="55509" y="180672"/>
                  </a:cubicBezTo>
                  <a:lnTo>
                    <a:pt x="17874" y="180672"/>
                  </a:lnTo>
                  <a:cubicBezTo>
                    <a:pt x="12750" y="181289"/>
                    <a:pt x="9097" y="185941"/>
                    <a:pt x="9709" y="191065"/>
                  </a:cubicBezTo>
                  <a:cubicBezTo>
                    <a:pt x="10226" y="195343"/>
                    <a:pt x="13596" y="198713"/>
                    <a:pt x="17874" y="199225"/>
                  </a:cubicBezTo>
                  <a:lnTo>
                    <a:pt x="55509" y="199225"/>
                  </a:lnTo>
                  <a:cubicBezTo>
                    <a:pt x="60441" y="199013"/>
                    <a:pt x="64327" y="194951"/>
                    <a:pt x="64319" y="190015"/>
                  </a:cubicBezTo>
                  <a:close/>
                  <a:moveTo>
                    <a:pt x="64852" y="232994"/>
                  </a:moveTo>
                  <a:cubicBezTo>
                    <a:pt x="64852" y="227908"/>
                    <a:pt x="60732" y="223785"/>
                    <a:pt x="55646" y="223780"/>
                  </a:cubicBezTo>
                  <a:lnTo>
                    <a:pt x="17874" y="223780"/>
                  </a:lnTo>
                  <a:cubicBezTo>
                    <a:pt x="12788" y="223780"/>
                    <a:pt x="8664" y="227904"/>
                    <a:pt x="8664" y="232990"/>
                  </a:cubicBezTo>
                  <a:lnTo>
                    <a:pt x="8664" y="232990"/>
                  </a:lnTo>
                  <a:cubicBezTo>
                    <a:pt x="8664" y="238097"/>
                    <a:pt x="12767" y="242258"/>
                    <a:pt x="17874" y="242329"/>
                  </a:cubicBezTo>
                  <a:lnTo>
                    <a:pt x="55509" y="242329"/>
                  </a:lnTo>
                  <a:cubicBezTo>
                    <a:pt x="60457" y="242050"/>
                    <a:pt x="64327" y="237947"/>
                    <a:pt x="64319" y="232990"/>
                  </a:cubicBezTo>
                  <a:close/>
                  <a:moveTo>
                    <a:pt x="64852" y="275969"/>
                  </a:moveTo>
                  <a:cubicBezTo>
                    <a:pt x="64856" y="270883"/>
                    <a:pt x="60736" y="266764"/>
                    <a:pt x="55650" y="266760"/>
                  </a:cubicBezTo>
                  <a:cubicBezTo>
                    <a:pt x="55650" y="266760"/>
                    <a:pt x="55646" y="266760"/>
                    <a:pt x="55646" y="266760"/>
                  </a:cubicBezTo>
                  <a:lnTo>
                    <a:pt x="17874" y="266760"/>
                  </a:lnTo>
                  <a:cubicBezTo>
                    <a:pt x="12750" y="267376"/>
                    <a:pt x="9097" y="272025"/>
                    <a:pt x="9709" y="277148"/>
                  </a:cubicBezTo>
                  <a:cubicBezTo>
                    <a:pt x="10226" y="281426"/>
                    <a:pt x="13596" y="284796"/>
                    <a:pt x="17874" y="285313"/>
                  </a:cubicBezTo>
                  <a:lnTo>
                    <a:pt x="55509" y="285313"/>
                  </a:lnTo>
                  <a:cubicBezTo>
                    <a:pt x="60461" y="285029"/>
                    <a:pt x="64327" y="280926"/>
                    <a:pt x="64319" y="275969"/>
                  </a:cubicBezTo>
                  <a:close/>
                  <a:moveTo>
                    <a:pt x="64319" y="318678"/>
                  </a:moveTo>
                  <a:cubicBezTo>
                    <a:pt x="64319" y="313592"/>
                    <a:pt x="60195" y="309468"/>
                    <a:pt x="55109" y="309468"/>
                  </a:cubicBezTo>
                  <a:lnTo>
                    <a:pt x="17336" y="309468"/>
                  </a:lnTo>
                  <a:cubicBezTo>
                    <a:pt x="12213" y="310084"/>
                    <a:pt x="8556" y="314741"/>
                    <a:pt x="9176" y="319865"/>
                  </a:cubicBezTo>
                  <a:cubicBezTo>
                    <a:pt x="9176" y="319873"/>
                    <a:pt x="9176" y="319877"/>
                    <a:pt x="9176" y="319882"/>
                  </a:cubicBezTo>
                  <a:cubicBezTo>
                    <a:pt x="9693" y="324155"/>
                    <a:pt x="13063" y="327525"/>
                    <a:pt x="17336" y="328042"/>
                  </a:cubicBezTo>
                  <a:lnTo>
                    <a:pt x="54976" y="328042"/>
                  </a:lnTo>
                  <a:cubicBezTo>
                    <a:pt x="60137" y="328042"/>
                    <a:pt x="64319" y="323860"/>
                    <a:pt x="64319" y="318699"/>
                  </a:cubicBezTo>
                  <a:cubicBezTo>
                    <a:pt x="64319" y="318690"/>
                    <a:pt x="64319" y="318686"/>
                    <a:pt x="64319" y="318678"/>
                  </a:cubicBezTo>
                  <a:close/>
                  <a:moveTo>
                    <a:pt x="205015" y="17844"/>
                  </a:moveTo>
                  <a:cubicBezTo>
                    <a:pt x="205086" y="12758"/>
                    <a:pt x="201025" y="8576"/>
                    <a:pt x="195939" y="8501"/>
                  </a:cubicBezTo>
                  <a:lnTo>
                    <a:pt x="97038" y="8501"/>
                  </a:lnTo>
                  <a:cubicBezTo>
                    <a:pt x="91919" y="7885"/>
                    <a:pt x="87270" y="11530"/>
                    <a:pt x="86650" y="16649"/>
                  </a:cubicBezTo>
                  <a:cubicBezTo>
                    <a:pt x="86650" y="16653"/>
                    <a:pt x="86650" y="16657"/>
                    <a:pt x="86650" y="16661"/>
                  </a:cubicBezTo>
                  <a:cubicBezTo>
                    <a:pt x="86033" y="21785"/>
                    <a:pt x="89686" y="26438"/>
                    <a:pt x="94810" y="27054"/>
                  </a:cubicBezTo>
                  <a:cubicBezTo>
                    <a:pt x="94810" y="27054"/>
                    <a:pt x="94810" y="27054"/>
                    <a:pt x="94810" y="27054"/>
                  </a:cubicBezTo>
                  <a:cubicBezTo>
                    <a:pt x="95551" y="27142"/>
                    <a:pt x="96297" y="27142"/>
                    <a:pt x="97038" y="27054"/>
                  </a:cubicBezTo>
                  <a:lnTo>
                    <a:pt x="195805" y="27054"/>
                  </a:lnTo>
                  <a:cubicBezTo>
                    <a:pt x="200883" y="27350"/>
                    <a:pt x="205240" y="23476"/>
                    <a:pt x="205536" y="18398"/>
                  </a:cubicBezTo>
                  <a:lnTo>
                    <a:pt x="205536" y="18111"/>
                  </a:lnTo>
                  <a:close/>
                  <a:moveTo>
                    <a:pt x="205015" y="60819"/>
                  </a:moveTo>
                  <a:cubicBezTo>
                    <a:pt x="205086" y="55733"/>
                    <a:pt x="201025" y="51555"/>
                    <a:pt x="195939" y="51480"/>
                  </a:cubicBezTo>
                  <a:lnTo>
                    <a:pt x="97038" y="51480"/>
                  </a:lnTo>
                  <a:cubicBezTo>
                    <a:pt x="91919" y="50864"/>
                    <a:pt x="87266" y="54517"/>
                    <a:pt x="86650" y="59636"/>
                  </a:cubicBezTo>
                  <a:cubicBezTo>
                    <a:pt x="86650" y="59641"/>
                    <a:pt x="86650" y="59641"/>
                    <a:pt x="86650" y="59645"/>
                  </a:cubicBezTo>
                  <a:cubicBezTo>
                    <a:pt x="86037" y="64768"/>
                    <a:pt x="89690" y="69417"/>
                    <a:pt x="94810" y="70033"/>
                  </a:cubicBezTo>
                  <a:cubicBezTo>
                    <a:pt x="95551" y="70121"/>
                    <a:pt x="96297" y="70121"/>
                    <a:pt x="97038" y="70033"/>
                  </a:cubicBezTo>
                  <a:lnTo>
                    <a:pt x="195805" y="70033"/>
                  </a:lnTo>
                  <a:cubicBezTo>
                    <a:pt x="200879" y="70317"/>
                    <a:pt x="205224" y="66443"/>
                    <a:pt x="205515" y="61369"/>
                  </a:cubicBezTo>
                  <a:lnTo>
                    <a:pt x="205515" y="61082"/>
                  </a:lnTo>
                  <a:close/>
                  <a:moveTo>
                    <a:pt x="205015" y="103794"/>
                  </a:moveTo>
                  <a:cubicBezTo>
                    <a:pt x="205086" y="98708"/>
                    <a:pt x="201025" y="94530"/>
                    <a:pt x="195939" y="94456"/>
                  </a:cubicBezTo>
                  <a:lnTo>
                    <a:pt x="97038" y="94456"/>
                  </a:lnTo>
                  <a:cubicBezTo>
                    <a:pt x="91919" y="93839"/>
                    <a:pt x="87270" y="97484"/>
                    <a:pt x="86650" y="102603"/>
                  </a:cubicBezTo>
                  <a:cubicBezTo>
                    <a:pt x="86650" y="102607"/>
                    <a:pt x="86650" y="102611"/>
                    <a:pt x="86650" y="102616"/>
                  </a:cubicBezTo>
                  <a:cubicBezTo>
                    <a:pt x="86033" y="107735"/>
                    <a:pt x="89678" y="112384"/>
                    <a:pt x="94797" y="113004"/>
                  </a:cubicBezTo>
                  <a:cubicBezTo>
                    <a:pt x="94801" y="113004"/>
                    <a:pt x="94806" y="113004"/>
                    <a:pt x="94810" y="113004"/>
                  </a:cubicBezTo>
                  <a:cubicBezTo>
                    <a:pt x="95551" y="113096"/>
                    <a:pt x="96297" y="113096"/>
                    <a:pt x="97038" y="113004"/>
                  </a:cubicBezTo>
                  <a:lnTo>
                    <a:pt x="195805" y="113004"/>
                  </a:lnTo>
                  <a:cubicBezTo>
                    <a:pt x="200879" y="113304"/>
                    <a:pt x="205236" y="109430"/>
                    <a:pt x="205536" y="104357"/>
                  </a:cubicBezTo>
                  <a:cubicBezTo>
                    <a:pt x="205536" y="104353"/>
                    <a:pt x="205536" y="104353"/>
                    <a:pt x="205536" y="104348"/>
                  </a:cubicBezTo>
                  <a:lnTo>
                    <a:pt x="205536" y="104065"/>
                  </a:lnTo>
                  <a:close/>
                  <a:moveTo>
                    <a:pt x="205015" y="146773"/>
                  </a:moveTo>
                  <a:cubicBezTo>
                    <a:pt x="205086" y="141687"/>
                    <a:pt x="201025" y="137505"/>
                    <a:pt x="195939" y="137430"/>
                  </a:cubicBezTo>
                  <a:lnTo>
                    <a:pt x="97038" y="137430"/>
                  </a:lnTo>
                  <a:cubicBezTo>
                    <a:pt x="91919" y="136814"/>
                    <a:pt x="87270" y="140459"/>
                    <a:pt x="86650" y="145578"/>
                  </a:cubicBezTo>
                  <a:cubicBezTo>
                    <a:pt x="86650" y="145582"/>
                    <a:pt x="86650" y="145586"/>
                    <a:pt x="86650" y="145591"/>
                  </a:cubicBezTo>
                  <a:cubicBezTo>
                    <a:pt x="86021" y="150714"/>
                    <a:pt x="89666" y="155375"/>
                    <a:pt x="94785" y="156000"/>
                  </a:cubicBezTo>
                  <a:cubicBezTo>
                    <a:pt x="94793" y="156004"/>
                    <a:pt x="94801" y="156004"/>
                    <a:pt x="94810" y="156004"/>
                  </a:cubicBezTo>
                  <a:cubicBezTo>
                    <a:pt x="95551" y="156092"/>
                    <a:pt x="96297" y="156092"/>
                    <a:pt x="97038" y="156004"/>
                  </a:cubicBezTo>
                  <a:lnTo>
                    <a:pt x="195805" y="156004"/>
                  </a:lnTo>
                  <a:cubicBezTo>
                    <a:pt x="200883" y="156300"/>
                    <a:pt x="205240" y="152426"/>
                    <a:pt x="205536" y="147348"/>
                  </a:cubicBezTo>
                  <a:lnTo>
                    <a:pt x="205536" y="147061"/>
                  </a:lnTo>
                  <a:close/>
                  <a:moveTo>
                    <a:pt x="205015" y="189749"/>
                  </a:moveTo>
                  <a:cubicBezTo>
                    <a:pt x="205086" y="184663"/>
                    <a:pt x="201025" y="180481"/>
                    <a:pt x="195939" y="180405"/>
                  </a:cubicBezTo>
                  <a:lnTo>
                    <a:pt x="97038" y="180405"/>
                  </a:lnTo>
                  <a:cubicBezTo>
                    <a:pt x="91919" y="179789"/>
                    <a:pt x="87266" y="183442"/>
                    <a:pt x="86650" y="188561"/>
                  </a:cubicBezTo>
                  <a:cubicBezTo>
                    <a:pt x="86650" y="188566"/>
                    <a:pt x="86650" y="188566"/>
                    <a:pt x="86650" y="188570"/>
                  </a:cubicBezTo>
                  <a:cubicBezTo>
                    <a:pt x="86037" y="193693"/>
                    <a:pt x="89690" y="198342"/>
                    <a:pt x="94810" y="198958"/>
                  </a:cubicBezTo>
                  <a:cubicBezTo>
                    <a:pt x="95551" y="199046"/>
                    <a:pt x="96297" y="199046"/>
                    <a:pt x="97038" y="198958"/>
                  </a:cubicBezTo>
                  <a:lnTo>
                    <a:pt x="195805" y="198958"/>
                  </a:lnTo>
                  <a:cubicBezTo>
                    <a:pt x="200883" y="199254"/>
                    <a:pt x="205240" y="195380"/>
                    <a:pt x="205536" y="190302"/>
                  </a:cubicBezTo>
                  <a:lnTo>
                    <a:pt x="205536" y="190015"/>
                  </a:lnTo>
                  <a:close/>
                  <a:moveTo>
                    <a:pt x="323264" y="232724"/>
                  </a:moveTo>
                  <a:cubicBezTo>
                    <a:pt x="323268" y="227638"/>
                    <a:pt x="319149" y="223518"/>
                    <a:pt x="314063" y="223514"/>
                  </a:cubicBezTo>
                  <a:cubicBezTo>
                    <a:pt x="314063" y="223514"/>
                    <a:pt x="314059" y="223514"/>
                    <a:pt x="314059" y="223514"/>
                  </a:cubicBezTo>
                  <a:lnTo>
                    <a:pt x="215291" y="223514"/>
                  </a:lnTo>
                  <a:cubicBezTo>
                    <a:pt x="210205" y="223439"/>
                    <a:pt x="206023" y="227500"/>
                    <a:pt x="205948" y="232586"/>
                  </a:cubicBezTo>
                  <a:lnTo>
                    <a:pt x="205948" y="232719"/>
                  </a:lnTo>
                  <a:cubicBezTo>
                    <a:pt x="205948" y="237880"/>
                    <a:pt x="210130" y="242063"/>
                    <a:pt x="215291" y="242063"/>
                  </a:cubicBezTo>
                  <a:lnTo>
                    <a:pt x="313921" y="242063"/>
                  </a:lnTo>
                  <a:cubicBezTo>
                    <a:pt x="319074" y="242362"/>
                    <a:pt x="323489" y="238426"/>
                    <a:pt x="323789" y="233273"/>
                  </a:cubicBezTo>
                  <a:cubicBezTo>
                    <a:pt x="323789" y="233273"/>
                    <a:pt x="323789" y="233273"/>
                    <a:pt x="323789" y="233273"/>
                  </a:cubicBezTo>
                  <a:cubicBezTo>
                    <a:pt x="323789" y="233178"/>
                    <a:pt x="323789" y="233082"/>
                    <a:pt x="323789" y="232990"/>
                  </a:cubicBezTo>
                  <a:close/>
                  <a:moveTo>
                    <a:pt x="323264" y="275703"/>
                  </a:moveTo>
                  <a:cubicBezTo>
                    <a:pt x="323268" y="270617"/>
                    <a:pt x="319149" y="266497"/>
                    <a:pt x="314063" y="266493"/>
                  </a:cubicBezTo>
                  <a:cubicBezTo>
                    <a:pt x="314063" y="266493"/>
                    <a:pt x="314059" y="266493"/>
                    <a:pt x="314059" y="266493"/>
                  </a:cubicBezTo>
                  <a:lnTo>
                    <a:pt x="215291" y="266493"/>
                  </a:lnTo>
                  <a:cubicBezTo>
                    <a:pt x="210168" y="265876"/>
                    <a:pt x="205515" y="269530"/>
                    <a:pt x="204899" y="274653"/>
                  </a:cubicBezTo>
                  <a:cubicBezTo>
                    <a:pt x="204899" y="274653"/>
                    <a:pt x="204899" y="274653"/>
                    <a:pt x="204899" y="274653"/>
                  </a:cubicBezTo>
                  <a:cubicBezTo>
                    <a:pt x="204286" y="279777"/>
                    <a:pt x="207939" y="284429"/>
                    <a:pt x="213063" y="285046"/>
                  </a:cubicBezTo>
                  <a:cubicBezTo>
                    <a:pt x="213804" y="285133"/>
                    <a:pt x="214550" y="285133"/>
                    <a:pt x="215291" y="285046"/>
                  </a:cubicBezTo>
                  <a:lnTo>
                    <a:pt x="313921" y="285046"/>
                  </a:lnTo>
                  <a:cubicBezTo>
                    <a:pt x="319074" y="285342"/>
                    <a:pt x="323493" y="281405"/>
                    <a:pt x="323789" y="276253"/>
                  </a:cubicBezTo>
                  <a:cubicBezTo>
                    <a:pt x="323789" y="276161"/>
                    <a:pt x="323789" y="276065"/>
                    <a:pt x="323789" y="275969"/>
                  </a:cubicBezTo>
                  <a:close/>
                  <a:moveTo>
                    <a:pt x="323264" y="318678"/>
                  </a:moveTo>
                  <a:cubicBezTo>
                    <a:pt x="323268" y="313592"/>
                    <a:pt x="319149" y="309472"/>
                    <a:pt x="314063" y="309468"/>
                  </a:cubicBezTo>
                  <a:cubicBezTo>
                    <a:pt x="314063" y="309468"/>
                    <a:pt x="314059" y="309468"/>
                    <a:pt x="314059" y="309468"/>
                  </a:cubicBezTo>
                  <a:lnTo>
                    <a:pt x="215291" y="309468"/>
                  </a:lnTo>
                  <a:cubicBezTo>
                    <a:pt x="210168" y="308856"/>
                    <a:pt x="205519" y="312505"/>
                    <a:pt x="204899" y="317628"/>
                  </a:cubicBezTo>
                  <a:cubicBezTo>
                    <a:pt x="204286" y="322752"/>
                    <a:pt x="207939" y="327404"/>
                    <a:pt x="213063" y="328021"/>
                  </a:cubicBezTo>
                  <a:cubicBezTo>
                    <a:pt x="213804" y="328108"/>
                    <a:pt x="214550" y="328108"/>
                    <a:pt x="215291" y="328021"/>
                  </a:cubicBezTo>
                  <a:lnTo>
                    <a:pt x="313921" y="328021"/>
                  </a:lnTo>
                  <a:cubicBezTo>
                    <a:pt x="319074" y="328317"/>
                    <a:pt x="323489" y="324380"/>
                    <a:pt x="323785" y="319228"/>
                  </a:cubicBezTo>
                  <a:cubicBezTo>
                    <a:pt x="323785" y="319228"/>
                    <a:pt x="323785" y="319228"/>
                    <a:pt x="323785" y="319228"/>
                  </a:cubicBezTo>
                  <a:cubicBezTo>
                    <a:pt x="323785" y="319044"/>
                    <a:pt x="323785" y="318861"/>
                    <a:pt x="323785" y="318678"/>
                  </a:cubicBezTo>
                  <a:close/>
                  <a:moveTo>
                    <a:pt x="248523" y="17844"/>
                  </a:moveTo>
                  <a:cubicBezTo>
                    <a:pt x="248586" y="11879"/>
                    <a:pt x="243812" y="6985"/>
                    <a:pt x="237847" y="6902"/>
                  </a:cubicBezTo>
                  <a:cubicBezTo>
                    <a:pt x="231882" y="6839"/>
                    <a:pt x="226988" y="11613"/>
                    <a:pt x="226905" y="17578"/>
                  </a:cubicBezTo>
                  <a:cubicBezTo>
                    <a:pt x="226842" y="23543"/>
                    <a:pt x="231616" y="28437"/>
                    <a:pt x="237581" y="28520"/>
                  </a:cubicBezTo>
                  <a:lnTo>
                    <a:pt x="237714" y="28520"/>
                  </a:lnTo>
                  <a:cubicBezTo>
                    <a:pt x="243675" y="28808"/>
                    <a:pt x="248744" y="24222"/>
                    <a:pt x="249052" y="18265"/>
                  </a:cubicBezTo>
                  <a:cubicBezTo>
                    <a:pt x="249052" y="18215"/>
                    <a:pt x="249052" y="18161"/>
                    <a:pt x="249052" y="18111"/>
                  </a:cubicBezTo>
                  <a:close/>
                  <a:moveTo>
                    <a:pt x="280689" y="17844"/>
                  </a:moveTo>
                  <a:cubicBezTo>
                    <a:pt x="280752" y="11879"/>
                    <a:pt x="275978" y="6985"/>
                    <a:pt x="270013" y="6902"/>
                  </a:cubicBezTo>
                  <a:cubicBezTo>
                    <a:pt x="264044" y="6827"/>
                    <a:pt x="259145" y="11600"/>
                    <a:pt x="259070" y="17569"/>
                  </a:cubicBezTo>
                  <a:cubicBezTo>
                    <a:pt x="259070" y="17569"/>
                    <a:pt x="259070" y="17574"/>
                    <a:pt x="259070" y="17578"/>
                  </a:cubicBezTo>
                  <a:cubicBezTo>
                    <a:pt x="259008" y="23543"/>
                    <a:pt x="263782" y="28437"/>
                    <a:pt x="269746" y="28520"/>
                  </a:cubicBezTo>
                  <a:lnTo>
                    <a:pt x="270013" y="28520"/>
                  </a:lnTo>
                  <a:cubicBezTo>
                    <a:pt x="275903" y="28816"/>
                    <a:pt x="280914" y="24284"/>
                    <a:pt x="281214" y="18394"/>
                  </a:cubicBezTo>
                  <a:cubicBezTo>
                    <a:pt x="281214" y="18298"/>
                    <a:pt x="281214" y="18207"/>
                    <a:pt x="281214" y="18111"/>
                  </a:cubicBezTo>
                  <a:close/>
                  <a:moveTo>
                    <a:pt x="312988" y="17844"/>
                  </a:moveTo>
                  <a:cubicBezTo>
                    <a:pt x="313051" y="11879"/>
                    <a:pt x="308277" y="6985"/>
                    <a:pt x="302312" y="6902"/>
                  </a:cubicBezTo>
                  <a:cubicBezTo>
                    <a:pt x="296347" y="6839"/>
                    <a:pt x="291453" y="11613"/>
                    <a:pt x="291369" y="17578"/>
                  </a:cubicBezTo>
                  <a:cubicBezTo>
                    <a:pt x="291307" y="23543"/>
                    <a:pt x="296080" y="28437"/>
                    <a:pt x="302045" y="28520"/>
                  </a:cubicBezTo>
                  <a:lnTo>
                    <a:pt x="302179" y="28520"/>
                  </a:lnTo>
                  <a:cubicBezTo>
                    <a:pt x="308139" y="28808"/>
                    <a:pt x="313209" y="24222"/>
                    <a:pt x="313517" y="18265"/>
                  </a:cubicBezTo>
                  <a:cubicBezTo>
                    <a:pt x="313517" y="18215"/>
                    <a:pt x="313517" y="18161"/>
                    <a:pt x="313517" y="18111"/>
                  </a:cubicBezTo>
                  <a:close/>
                  <a:moveTo>
                    <a:pt x="345154" y="17844"/>
                  </a:moveTo>
                  <a:cubicBezTo>
                    <a:pt x="345216" y="11879"/>
                    <a:pt x="340443" y="6985"/>
                    <a:pt x="334478" y="6902"/>
                  </a:cubicBezTo>
                  <a:cubicBezTo>
                    <a:pt x="328509" y="6827"/>
                    <a:pt x="323610" y="11600"/>
                    <a:pt x="323535" y="17569"/>
                  </a:cubicBezTo>
                  <a:cubicBezTo>
                    <a:pt x="323535" y="17569"/>
                    <a:pt x="323535" y="17574"/>
                    <a:pt x="323535" y="17578"/>
                  </a:cubicBezTo>
                  <a:cubicBezTo>
                    <a:pt x="323473" y="23543"/>
                    <a:pt x="328246" y="28437"/>
                    <a:pt x="334211" y="28520"/>
                  </a:cubicBezTo>
                  <a:lnTo>
                    <a:pt x="334478" y="28520"/>
                  </a:lnTo>
                  <a:cubicBezTo>
                    <a:pt x="340368" y="28816"/>
                    <a:pt x="345379" y="24284"/>
                    <a:pt x="345679" y="18394"/>
                  </a:cubicBezTo>
                  <a:cubicBezTo>
                    <a:pt x="345679" y="18298"/>
                    <a:pt x="345679" y="18207"/>
                    <a:pt x="345679" y="18111"/>
                  </a:cubicBezTo>
                  <a:close/>
                  <a:moveTo>
                    <a:pt x="377453" y="17844"/>
                  </a:moveTo>
                  <a:cubicBezTo>
                    <a:pt x="377515" y="11879"/>
                    <a:pt x="372742" y="6985"/>
                    <a:pt x="366777" y="6902"/>
                  </a:cubicBezTo>
                  <a:cubicBezTo>
                    <a:pt x="360812" y="6839"/>
                    <a:pt x="355917" y="11613"/>
                    <a:pt x="355834" y="17578"/>
                  </a:cubicBezTo>
                  <a:cubicBezTo>
                    <a:pt x="355772" y="23543"/>
                    <a:pt x="360545" y="28437"/>
                    <a:pt x="366510" y="28520"/>
                  </a:cubicBezTo>
                  <a:lnTo>
                    <a:pt x="366643" y="28520"/>
                  </a:lnTo>
                  <a:cubicBezTo>
                    <a:pt x="372604" y="28808"/>
                    <a:pt x="377673" y="24222"/>
                    <a:pt x="377982" y="18265"/>
                  </a:cubicBezTo>
                  <a:cubicBezTo>
                    <a:pt x="377982" y="18215"/>
                    <a:pt x="377982" y="18161"/>
                    <a:pt x="377982" y="18111"/>
                  </a:cubicBezTo>
                  <a:close/>
                  <a:moveTo>
                    <a:pt x="409752" y="17844"/>
                  </a:moveTo>
                  <a:cubicBezTo>
                    <a:pt x="409814" y="11879"/>
                    <a:pt x="405040" y="6985"/>
                    <a:pt x="399076" y="6902"/>
                  </a:cubicBezTo>
                  <a:cubicBezTo>
                    <a:pt x="393111" y="6839"/>
                    <a:pt x="388216" y="11613"/>
                    <a:pt x="388133" y="17578"/>
                  </a:cubicBezTo>
                  <a:cubicBezTo>
                    <a:pt x="388070" y="23543"/>
                    <a:pt x="392844" y="28437"/>
                    <a:pt x="398809" y="28520"/>
                  </a:cubicBezTo>
                  <a:lnTo>
                    <a:pt x="398942" y="28520"/>
                  </a:lnTo>
                  <a:cubicBezTo>
                    <a:pt x="404903" y="28808"/>
                    <a:pt x="409972" y="24222"/>
                    <a:pt x="410281" y="18265"/>
                  </a:cubicBezTo>
                  <a:cubicBezTo>
                    <a:pt x="410281" y="18215"/>
                    <a:pt x="410281" y="18161"/>
                    <a:pt x="410281" y="18111"/>
                  </a:cubicBezTo>
                  <a:close/>
                  <a:moveTo>
                    <a:pt x="248523" y="103798"/>
                  </a:moveTo>
                  <a:cubicBezTo>
                    <a:pt x="248590" y="97829"/>
                    <a:pt x="243812" y="92935"/>
                    <a:pt x="237847" y="92852"/>
                  </a:cubicBezTo>
                  <a:cubicBezTo>
                    <a:pt x="231882" y="92789"/>
                    <a:pt x="226988" y="97563"/>
                    <a:pt x="226905" y="103528"/>
                  </a:cubicBezTo>
                  <a:cubicBezTo>
                    <a:pt x="226838" y="109497"/>
                    <a:pt x="231616" y="114391"/>
                    <a:pt x="237581" y="114475"/>
                  </a:cubicBezTo>
                  <a:lnTo>
                    <a:pt x="237714" y="114475"/>
                  </a:lnTo>
                  <a:cubicBezTo>
                    <a:pt x="243675" y="114762"/>
                    <a:pt x="248744" y="110176"/>
                    <a:pt x="249052" y="104219"/>
                  </a:cubicBezTo>
                  <a:cubicBezTo>
                    <a:pt x="249052" y="104165"/>
                    <a:pt x="249052" y="104115"/>
                    <a:pt x="249052" y="104065"/>
                  </a:cubicBezTo>
                  <a:close/>
                  <a:moveTo>
                    <a:pt x="280689" y="103798"/>
                  </a:moveTo>
                  <a:cubicBezTo>
                    <a:pt x="280764" y="97829"/>
                    <a:pt x="275991" y="92931"/>
                    <a:pt x="270021" y="92856"/>
                  </a:cubicBezTo>
                  <a:cubicBezTo>
                    <a:pt x="270021" y="92856"/>
                    <a:pt x="270017" y="92856"/>
                    <a:pt x="270013" y="92856"/>
                  </a:cubicBezTo>
                  <a:cubicBezTo>
                    <a:pt x="264044" y="92781"/>
                    <a:pt x="259145" y="97555"/>
                    <a:pt x="259070" y="103524"/>
                  </a:cubicBezTo>
                  <a:cubicBezTo>
                    <a:pt x="259070" y="103524"/>
                    <a:pt x="259070" y="103528"/>
                    <a:pt x="259070" y="103532"/>
                  </a:cubicBezTo>
                  <a:cubicBezTo>
                    <a:pt x="259008" y="109497"/>
                    <a:pt x="263782" y="114391"/>
                    <a:pt x="269746" y="114475"/>
                  </a:cubicBezTo>
                  <a:lnTo>
                    <a:pt x="270013" y="114475"/>
                  </a:lnTo>
                  <a:cubicBezTo>
                    <a:pt x="275903" y="114770"/>
                    <a:pt x="280914" y="110238"/>
                    <a:pt x="281214" y="104348"/>
                  </a:cubicBezTo>
                  <a:cubicBezTo>
                    <a:pt x="281214" y="104253"/>
                    <a:pt x="281214" y="104157"/>
                    <a:pt x="281214" y="104065"/>
                  </a:cubicBezTo>
                  <a:close/>
                  <a:moveTo>
                    <a:pt x="312988" y="103798"/>
                  </a:moveTo>
                  <a:cubicBezTo>
                    <a:pt x="313055" y="97829"/>
                    <a:pt x="308277" y="92935"/>
                    <a:pt x="302312" y="92852"/>
                  </a:cubicBezTo>
                  <a:cubicBezTo>
                    <a:pt x="296347" y="92789"/>
                    <a:pt x="291453" y="97563"/>
                    <a:pt x="291369" y="103528"/>
                  </a:cubicBezTo>
                  <a:cubicBezTo>
                    <a:pt x="291303" y="109497"/>
                    <a:pt x="296080" y="114391"/>
                    <a:pt x="302045" y="114475"/>
                  </a:cubicBezTo>
                  <a:lnTo>
                    <a:pt x="302179" y="114475"/>
                  </a:lnTo>
                  <a:cubicBezTo>
                    <a:pt x="308139" y="114762"/>
                    <a:pt x="313209" y="110176"/>
                    <a:pt x="313517" y="104219"/>
                  </a:cubicBezTo>
                  <a:cubicBezTo>
                    <a:pt x="313517" y="104165"/>
                    <a:pt x="313517" y="104115"/>
                    <a:pt x="313517" y="104065"/>
                  </a:cubicBezTo>
                  <a:close/>
                  <a:moveTo>
                    <a:pt x="345154" y="103798"/>
                  </a:moveTo>
                  <a:cubicBezTo>
                    <a:pt x="345229" y="97829"/>
                    <a:pt x="340455" y="92931"/>
                    <a:pt x="334486" y="92856"/>
                  </a:cubicBezTo>
                  <a:cubicBezTo>
                    <a:pt x="334486" y="92856"/>
                    <a:pt x="334482" y="92856"/>
                    <a:pt x="334478" y="92856"/>
                  </a:cubicBezTo>
                  <a:cubicBezTo>
                    <a:pt x="328509" y="92781"/>
                    <a:pt x="323610" y="97555"/>
                    <a:pt x="323535" y="103524"/>
                  </a:cubicBezTo>
                  <a:cubicBezTo>
                    <a:pt x="323535" y="103524"/>
                    <a:pt x="323535" y="103528"/>
                    <a:pt x="323535" y="103532"/>
                  </a:cubicBezTo>
                  <a:cubicBezTo>
                    <a:pt x="323473" y="109497"/>
                    <a:pt x="328246" y="114391"/>
                    <a:pt x="334211" y="114475"/>
                  </a:cubicBezTo>
                  <a:lnTo>
                    <a:pt x="334478" y="114475"/>
                  </a:lnTo>
                  <a:cubicBezTo>
                    <a:pt x="340368" y="114770"/>
                    <a:pt x="345379" y="110238"/>
                    <a:pt x="345679" y="104348"/>
                  </a:cubicBezTo>
                  <a:cubicBezTo>
                    <a:pt x="345679" y="104253"/>
                    <a:pt x="345679" y="104157"/>
                    <a:pt x="345679" y="104065"/>
                  </a:cubicBezTo>
                  <a:close/>
                  <a:moveTo>
                    <a:pt x="377453" y="103798"/>
                  </a:moveTo>
                  <a:cubicBezTo>
                    <a:pt x="377519" y="97829"/>
                    <a:pt x="372742" y="92935"/>
                    <a:pt x="366777" y="92852"/>
                  </a:cubicBezTo>
                  <a:cubicBezTo>
                    <a:pt x="360812" y="92789"/>
                    <a:pt x="355917" y="97563"/>
                    <a:pt x="355834" y="103528"/>
                  </a:cubicBezTo>
                  <a:cubicBezTo>
                    <a:pt x="355767" y="109497"/>
                    <a:pt x="360545" y="114391"/>
                    <a:pt x="366510" y="114475"/>
                  </a:cubicBezTo>
                  <a:lnTo>
                    <a:pt x="366643" y="114475"/>
                  </a:lnTo>
                  <a:cubicBezTo>
                    <a:pt x="372604" y="114762"/>
                    <a:pt x="377673" y="110176"/>
                    <a:pt x="377982" y="104219"/>
                  </a:cubicBezTo>
                  <a:cubicBezTo>
                    <a:pt x="377982" y="104165"/>
                    <a:pt x="377982" y="104115"/>
                    <a:pt x="377982" y="104065"/>
                  </a:cubicBezTo>
                  <a:close/>
                  <a:moveTo>
                    <a:pt x="409752" y="103798"/>
                  </a:moveTo>
                  <a:cubicBezTo>
                    <a:pt x="409818" y="97829"/>
                    <a:pt x="405040" y="92935"/>
                    <a:pt x="399076" y="92852"/>
                  </a:cubicBezTo>
                  <a:cubicBezTo>
                    <a:pt x="393111" y="92789"/>
                    <a:pt x="388216" y="97563"/>
                    <a:pt x="388133" y="103528"/>
                  </a:cubicBezTo>
                  <a:cubicBezTo>
                    <a:pt x="388066" y="109497"/>
                    <a:pt x="392844" y="114391"/>
                    <a:pt x="398809" y="114475"/>
                  </a:cubicBezTo>
                  <a:lnTo>
                    <a:pt x="398942" y="114475"/>
                  </a:lnTo>
                  <a:cubicBezTo>
                    <a:pt x="404903" y="114762"/>
                    <a:pt x="409972" y="110176"/>
                    <a:pt x="410281" y="104219"/>
                  </a:cubicBezTo>
                  <a:cubicBezTo>
                    <a:pt x="410281" y="104165"/>
                    <a:pt x="410281" y="104115"/>
                    <a:pt x="410281" y="104065"/>
                  </a:cubicBezTo>
                  <a:close/>
                  <a:moveTo>
                    <a:pt x="358633" y="227388"/>
                  </a:moveTo>
                  <a:cubicBezTo>
                    <a:pt x="358696" y="221423"/>
                    <a:pt x="353922" y="216528"/>
                    <a:pt x="347957" y="216445"/>
                  </a:cubicBezTo>
                  <a:cubicBezTo>
                    <a:pt x="341992" y="216383"/>
                    <a:pt x="337098" y="221156"/>
                    <a:pt x="337014" y="227121"/>
                  </a:cubicBezTo>
                  <a:cubicBezTo>
                    <a:pt x="336952" y="233086"/>
                    <a:pt x="341726" y="237980"/>
                    <a:pt x="347691" y="238064"/>
                  </a:cubicBezTo>
                  <a:lnTo>
                    <a:pt x="347824" y="238064"/>
                  </a:lnTo>
                  <a:cubicBezTo>
                    <a:pt x="353785" y="238351"/>
                    <a:pt x="358854" y="233765"/>
                    <a:pt x="359162" y="227808"/>
                  </a:cubicBezTo>
                  <a:cubicBezTo>
                    <a:pt x="359162" y="227758"/>
                    <a:pt x="359162" y="227704"/>
                    <a:pt x="359162" y="227654"/>
                  </a:cubicBezTo>
                  <a:close/>
                  <a:moveTo>
                    <a:pt x="390932" y="227388"/>
                  </a:moveTo>
                  <a:cubicBezTo>
                    <a:pt x="390995" y="221423"/>
                    <a:pt x="386221" y="216528"/>
                    <a:pt x="380256" y="216445"/>
                  </a:cubicBezTo>
                  <a:cubicBezTo>
                    <a:pt x="374291" y="216383"/>
                    <a:pt x="369397" y="221156"/>
                    <a:pt x="369313" y="227121"/>
                  </a:cubicBezTo>
                  <a:cubicBezTo>
                    <a:pt x="369251" y="233086"/>
                    <a:pt x="374025" y="237980"/>
                    <a:pt x="379989" y="238064"/>
                  </a:cubicBezTo>
                  <a:lnTo>
                    <a:pt x="380123" y="238064"/>
                  </a:lnTo>
                  <a:cubicBezTo>
                    <a:pt x="386083" y="238351"/>
                    <a:pt x="391153" y="233765"/>
                    <a:pt x="391461" y="227808"/>
                  </a:cubicBezTo>
                  <a:cubicBezTo>
                    <a:pt x="391461" y="227758"/>
                    <a:pt x="391461" y="227704"/>
                    <a:pt x="391461" y="227654"/>
                  </a:cubicBezTo>
                  <a:close/>
                  <a:moveTo>
                    <a:pt x="423098" y="227388"/>
                  </a:moveTo>
                  <a:cubicBezTo>
                    <a:pt x="423160" y="221423"/>
                    <a:pt x="418387" y="216528"/>
                    <a:pt x="412422" y="216445"/>
                  </a:cubicBezTo>
                  <a:cubicBezTo>
                    <a:pt x="406457" y="216383"/>
                    <a:pt x="401562" y="221156"/>
                    <a:pt x="401479" y="227121"/>
                  </a:cubicBezTo>
                  <a:cubicBezTo>
                    <a:pt x="401417" y="233086"/>
                    <a:pt x="406190" y="237980"/>
                    <a:pt x="412155" y="238064"/>
                  </a:cubicBezTo>
                  <a:lnTo>
                    <a:pt x="412422" y="238064"/>
                  </a:lnTo>
                  <a:cubicBezTo>
                    <a:pt x="418312" y="238359"/>
                    <a:pt x="423327" y="233827"/>
                    <a:pt x="423623" y="227937"/>
                  </a:cubicBezTo>
                  <a:cubicBezTo>
                    <a:pt x="423623" y="227937"/>
                    <a:pt x="423623" y="227937"/>
                    <a:pt x="423623" y="227937"/>
                  </a:cubicBezTo>
                  <a:cubicBezTo>
                    <a:pt x="423623" y="227842"/>
                    <a:pt x="423623" y="227750"/>
                    <a:pt x="423623" y="227654"/>
                  </a:cubicBezTo>
                  <a:close/>
                  <a:moveTo>
                    <a:pt x="455397" y="227388"/>
                  </a:moveTo>
                  <a:cubicBezTo>
                    <a:pt x="455459" y="221423"/>
                    <a:pt x="450686" y="216528"/>
                    <a:pt x="444721" y="216445"/>
                  </a:cubicBezTo>
                  <a:cubicBezTo>
                    <a:pt x="438756" y="216383"/>
                    <a:pt x="433861" y="221156"/>
                    <a:pt x="433778" y="227121"/>
                  </a:cubicBezTo>
                  <a:cubicBezTo>
                    <a:pt x="433716" y="233086"/>
                    <a:pt x="438489" y="237980"/>
                    <a:pt x="444454" y="238064"/>
                  </a:cubicBezTo>
                  <a:lnTo>
                    <a:pt x="444587" y="238064"/>
                  </a:lnTo>
                  <a:cubicBezTo>
                    <a:pt x="450548" y="238351"/>
                    <a:pt x="455617" y="233765"/>
                    <a:pt x="455926" y="227808"/>
                  </a:cubicBezTo>
                  <a:cubicBezTo>
                    <a:pt x="455926" y="227758"/>
                    <a:pt x="455926" y="227704"/>
                    <a:pt x="455926" y="227654"/>
                  </a:cubicBezTo>
                  <a:close/>
                  <a:moveTo>
                    <a:pt x="487562" y="227388"/>
                  </a:moveTo>
                  <a:cubicBezTo>
                    <a:pt x="487625" y="221423"/>
                    <a:pt x="482851" y="216528"/>
                    <a:pt x="476886" y="216445"/>
                  </a:cubicBezTo>
                  <a:cubicBezTo>
                    <a:pt x="470921" y="216383"/>
                    <a:pt x="466027" y="221156"/>
                    <a:pt x="465944" y="227121"/>
                  </a:cubicBezTo>
                  <a:cubicBezTo>
                    <a:pt x="465881" y="233086"/>
                    <a:pt x="470655" y="237980"/>
                    <a:pt x="476620" y="238064"/>
                  </a:cubicBezTo>
                  <a:lnTo>
                    <a:pt x="476886" y="238064"/>
                  </a:lnTo>
                  <a:cubicBezTo>
                    <a:pt x="482776" y="238359"/>
                    <a:pt x="487791" y="233827"/>
                    <a:pt x="488087" y="227937"/>
                  </a:cubicBezTo>
                  <a:cubicBezTo>
                    <a:pt x="488087" y="227937"/>
                    <a:pt x="488087" y="227937"/>
                    <a:pt x="488087" y="227937"/>
                  </a:cubicBezTo>
                  <a:cubicBezTo>
                    <a:pt x="488087" y="227842"/>
                    <a:pt x="488087" y="227750"/>
                    <a:pt x="488087" y="227654"/>
                  </a:cubicBezTo>
                  <a:close/>
                  <a:moveTo>
                    <a:pt x="519861" y="227388"/>
                  </a:moveTo>
                  <a:cubicBezTo>
                    <a:pt x="519924" y="221423"/>
                    <a:pt x="515150" y="216528"/>
                    <a:pt x="509185" y="216445"/>
                  </a:cubicBezTo>
                  <a:cubicBezTo>
                    <a:pt x="503220" y="216383"/>
                    <a:pt x="498326" y="221156"/>
                    <a:pt x="498243" y="227121"/>
                  </a:cubicBezTo>
                  <a:cubicBezTo>
                    <a:pt x="498180" y="233086"/>
                    <a:pt x="502954" y="237980"/>
                    <a:pt x="508919" y="238064"/>
                  </a:cubicBezTo>
                  <a:lnTo>
                    <a:pt x="509052" y="238064"/>
                  </a:lnTo>
                  <a:cubicBezTo>
                    <a:pt x="515013" y="238351"/>
                    <a:pt x="520082" y="233765"/>
                    <a:pt x="520390" y="227808"/>
                  </a:cubicBezTo>
                  <a:cubicBezTo>
                    <a:pt x="520390" y="227758"/>
                    <a:pt x="520390" y="227704"/>
                    <a:pt x="520390" y="227654"/>
                  </a:cubicBezTo>
                  <a:close/>
                  <a:moveTo>
                    <a:pt x="358633" y="316008"/>
                  </a:moveTo>
                  <a:cubicBezTo>
                    <a:pt x="358633" y="310026"/>
                    <a:pt x="353785" y="305178"/>
                    <a:pt x="347803" y="305178"/>
                  </a:cubicBezTo>
                  <a:cubicBezTo>
                    <a:pt x="341821" y="305178"/>
                    <a:pt x="336973" y="310026"/>
                    <a:pt x="336973" y="316008"/>
                  </a:cubicBezTo>
                  <a:cubicBezTo>
                    <a:pt x="336973" y="321989"/>
                    <a:pt x="341821" y="326838"/>
                    <a:pt x="347803" y="326838"/>
                  </a:cubicBezTo>
                  <a:lnTo>
                    <a:pt x="347803" y="326838"/>
                  </a:lnTo>
                  <a:cubicBezTo>
                    <a:pt x="353689" y="327204"/>
                    <a:pt x="358758" y="322735"/>
                    <a:pt x="359125" y="316849"/>
                  </a:cubicBezTo>
                  <a:cubicBezTo>
                    <a:pt x="359125" y="316845"/>
                    <a:pt x="359125" y="316845"/>
                    <a:pt x="359125" y="316841"/>
                  </a:cubicBezTo>
                  <a:cubicBezTo>
                    <a:pt x="359125" y="316653"/>
                    <a:pt x="359125" y="316470"/>
                    <a:pt x="359125" y="316283"/>
                  </a:cubicBezTo>
                  <a:close/>
                  <a:moveTo>
                    <a:pt x="390932" y="316008"/>
                  </a:moveTo>
                  <a:cubicBezTo>
                    <a:pt x="390932" y="310026"/>
                    <a:pt x="386083" y="305178"/>
                    <a:pt x="380102" y="305178"/>
                  </a:cubicBezTo>
                  <a:cubicBezTo>
                    <a:pt x="374129" y="305190"/>
                    <a:pt x="369293" y="310035"/>
                    <a:pt x="369293" y="316008"/>
                  </a:cubicBezTo>
                  <a:cubicBezTo>
                    <a:pt x="369293" y="321981"/>
                    <a:pt x="374129" y="326825"/>
                    <a:pt x="380102" y="326838"/>
                  </a:cubicBezTo>
                  <a:lnTo>
                    <a:pt x="380102" y="326838"/>
                  </a:lnTo>
                  <a:cubicBezTo>
                    <a:pt x="385988" y="327204"/>
                    <a:pt x="391057" y="322735"/>
                    <a:pt x="391424" y="316849"/>
                  </a:cubicBezTo>
                  <a:cubicBezTo>
                    <a:pt x="391424" y="316845"/>
                    <a:pt x="391424" y="316845"/>
                    <a:pt x="391424" y="316841"/>
                  </a:cubicBezTo>
                  <a:cubicBezTo>
                    <a:pt x="391424" y="316653"/>
                    <a:pt x="391424" y="316470"/>
                    <a:pt x="391424" y="316283"/>
                  </a:cubicBezTo>
                  <a:close/>
                  <a:moveTo>
                    <a:pt x="423098" y="316008"/>
                  </a:moveTo>
                  <a:cubicBezTo>
                    <a:pt x="423098" y="310026"/>
                    <a:pt x="418249" y="305178"/>
                    <a:pt x="412268" y="305178"/>
                  </a:cubicBezTo>
                  <a:cubicBezTo>
                    <a:pt x="406286" y="305178"/>
                    <a:pt x="401437" y="310026"/>
                    <a:pt x="401437" y="316008"/>
                  </a:cubicBezTo>
                  <a:cubicBezTo>
                    <a:pt x="401437" y="321989"/>
                    <a:pt x="406286" y="326838"/>
                    <a:pt x="412268" y="326838"/>
                  </a:cubicBezTo>
                  <a:lnTo>
                    <a:pt x="412401" y="326838"/>
                  </a:lnTo>
                  <a:cubicBezTo>
                    <a:pt x="418291" y="327129"/>
                    <a:pt x="423302" y="322597"/>
                    <a:pt x="423598" y="316708"/>
                  </a:cubicBezTo>
                  <a:cubicBezTo>
                    <a:pt x="423598" y="316570"/>
                    <a:pt x="423598" y="316428"/>
                    <a:pt x="423598" y="316291"/>
                  </a:cubicBezTo>
                  <a:close/>
                  <a:moveTo>
                    <a:pt x="455397" y="316008"/>
                  </a:moveTo>
                  <a:cubicBezTo>
                    <a:pt x="455397" y="310026"/>
                    <a:pt x="450548" y="305178"/>
                    <a:pt x="444567" y="305178"/>
                  </a:cubicBezTo>
                  <a:cubicBezTo>
                    <a:pt x="438593" y="305190"/>
                    <a:pt x="433757" y="310035"/>
                    <a:pt x="433757" y="316008"/>
                  </a:cubicBezTo>
                  <a:cubicBezTo>
                    <a:pt x="433757" y="321981"/>
                    <a:pt x="438593" y="326825"/>
                    <a:pt x="444567" y="326838"/>
                  </a:cubicBezTo>
                  <a:lnTo>
                    <a:pt x="444567" y="326838"/>
                  </a:lnTo>
                  <a:cubicBezTo>
                    <a:pt x="450452" y="327204"/>
                    <a:pt x="455522" y="322735"/>
                    <a:pt x="455888" y="316849"/>
                  </a:cubicBezTo>
                  <a:cubicBezTo>
                    <a:pt x="455888" y="316845"/>
                    <a:pt x="455888" y="316845"/>
                    <a:pt x="455888" y="316841"/>
                  </a:cubicBezTo>
                  <a:cubicBezTo>
                    <a:pt x="455888" y="316653"/>
                    <a:pt x="455888" y="316470"/>
                    <a:pt x="455888" y="316283"/>
                  </a:cubicBezTo>
                  <a:close/>
                  <a:moveTo>
                    <a:pt x="487562" y="316008"/>
                  </a:moveTo>
                  <a:cubicBezTo>
                    <a:pt x="487562" y="310026"/>
                    <a:pt x="482714" y="305178"/>
                    <a:pt x="476732" y="305178"/>
                  </a:cubicBezTo>
                  <a:cubicBezTo>
                    <a:pt x="470763" y="305165"/>
                    <a:pt x="465914" y="309989"/>
                    <a:pt x="465902" y="315958"/>
                  </a:cubicBezTo>
                  <a:cubicBezTo>
                    <a:pt x="465902" y="315974"/>
                    <a:pt x="465902" y="315991"/>
                    <a:pt x="465902" y="316008"/>
                  </a:cubicBezTo>
                  <a:cubicBezTo>
                    <a:pt x="465902" y="321989"/>
                    <a:pt x="470751" y="326838"/>
                    <a:pt x="476732" y="326838"/>
                  </a:cubicBezTo>
                  <a:lnTo>
                    <a:pt x="476865" y="326838"/>
                  </a:lnTo>
                  <a:cubicBezTo>
                    <a:pt x="482755" y="327129"/>
                    <a:pt x="487766" y="322597"/>
                    <a:pt x="488062" y="316708"/>
                  </a:cubicBezTo>
                  <a:cubicBezTo>
                    <a:pt x="488062" y="316570"/>
                    <a:pt x="488062" y="316428"/>
                    <a:pt x="488062" y="316291"/>
                  </a:cubicBezTo>
                  <a:close/>
                  <a:moveTo>
                    <a:pt x="519861" y="316008"/>
                  </a:moveTo>
                  <a:cubicBezTo>
                    <a:pt x="519861" y="310026"/>
                    <a:pt x="515013" y="305178"/>
                    <a:pt x="509031" y="305178"/>
                  </a:cubicBezTo>
                  <a:cubicBezTo>
                    <a:pt x="503058" y="305190"/>
                    <a:pt x="498222" y="310035"/>
                    <a:pt x="498222" y="316008"/>
                  </a:cubicBezTo>
                  <a:cubicBezTo>
                    <a:pt x="498222" y="321981"/>
                    <a:pt x="503058" y="326825"/>
                    <a:pt x="509031" y="326838"/>
                  </a:cubicBezTo>
                  <a:lnTo>
                    <a:pt x="509031" y="326838"/>
                  </a:lnTo>
                  <a:cubicBezTo>
                    <a:pt x="514917" y="327204"/>
                    <a:pt x="519986" y="322735"/>
                    <a:pt x="520353" y="316849"/>
                  </a:cubicBezTo>
                  <a:cubicBezTo>
                    <a:pt x="520353" y="316845"/>
                    <a:pt x="520353" y="316845"/>
                    <a:pt x="520353" y="316841"/>
                  </a:cubicBezTo>
                  <a:cubicBezTo>
                    <a:pt x="520353" y="316653"/>
                    <a:pt x="520353" y="316470"/>
                    <a:pt x="520353" y="316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29">
              <a:extLst>
                <a:ext uri="{FF2B5EF4-FFF2-40B4-BE49-F238E27FC236}">
                  <a16:creationId xmlns:a16="http://schemas.microsoft.com/office/drawing/2014/main" id="{D79C539F-4D8A-57FA-7D7B-A9D8F30555DB}"/>
                </a:ext>
              </a:extLst>
            </p:cNvPr>
            <p:cNvSpPr/>
            <p:nvPr/>
          </p:nvSpPr>
          <p:spPr>
            <a:xfrm>
              <a:off x="6558043" y="1140084"/>
              <a:ext cx="298995" cy="187752"/>
            </a:xfrm>
            <a:custGeom>
              <a:avLst/>
              <a:gdLst/>
              <a:ahLst/>
              <a:cxnLst/>
              <a:rect l="l" t="t" r="r" b="b"/>
              <a:pathLst>
                <a:path w="511277" h="321054" extrusionOk="0">
                  <a:moveTo>
                    <a:pt x="55064" y="26787"/>
                  </a:moveTo>
                  <a:lnTo>
                    <a:pt x="17429" y="26787"/>
                  </a:lnTo>
                  <a:cubicBezTo>
                    <a:pt x="12306" y="26170"/>
                    <a:pt x="8653" y="21517"/>
                    <a:pt x="9265" y="16394"/>
                  </a:cubicBezTo>
                  <a:cubicBezTo>
                    <a:pt x="9782" y="12120"/>
                    <a:pt x="13156" y="8750"/>
                    <a:pt x="17429" y="8234"/>
                  </a:cubicBezTo>
                  <a:lnTo>
                    <a:pt x="55064" y="8234"/>
                  </a:lnTo>
                  <a:cubicBezTo>
                    <a:pt x="60188" y="7609"/>
                    <a:pt x="64849" y="11254"/>
                    <a:pt x="65478" y="16377"/>
                  </a:cubicBezTo>
                  <a:cubicBezTo>
                    <a:pt x="65478" y="16386"/>
                    <a:pt x="65478" y="16390"/>
                    <a:pt x="65478" y="16394"/>
                  </a:cubicBezTo>
                  <a:cubicBezTo>
                    <a:pt x="66090" y="21517"/>
                    <a:pt x="62437" y="26170"/>
                    <a:pt x="57314" y="26787"/>
                  </a:cubicBezTo>
                  <a:cubicBezTo>
                    <a:pt x="56568" y="26874"/>
                    <a:pt x="55810" y="26874"/>
                    <a:pt x="55064" y="26787"/>
                  </a:cubicBezTo>
                  <a:close/>
                  <a:moveTo>
                    <a:pt x="64407" y="60419"/>
                  </a:moveTo>
                  <a:cubicBezTo>
                    <a:pt x="64411" y="55333"/>
                    <a:pt x="60292" y="51213"/>
                    <a:pt x="55206" y="51209"/>
                  </a:cubicBezTo>
                  <a:cubicBezTo>
                    <a:pt x="55206" y="51209"/>
                    <a:pt x="55202" y="51209"/>
                    <a:pt x="55202" y="51209"/>
                  </a:cubicBezTo>
                  <a:lnTo>
                    <a:pt x="17429" y="51209"/>
                  </a:lnTo>
                  <a:cubicBezTo>
                    <a:pt x="12306" y="51821"/>
                    <a:pt x="8653" y="56474"/>
                    <a:pt x="9265" y="61598"/>
                  </a:cubicBezTo>
                  <a:cubicBezTo>
                    <a:pt x="9782" y="65876"/>
                    <a:pt x="13151" y="69245"/>
                    <a:pt x="17429" y="69758"/>
                  </a:cubicBezTo>
                  <a:lnTo>
                    <a:pt x="55064" y="69758"/>
                  </a:lnTo>
                  <a:cubicBezTo>
                    <a:pt x="60017" y="69479"/>
                    <a:pt x="63882" y="65376"/>
                    <a:pt x="63874" y="60414"/>
                  </a:cubicBezTo>
                  <a:close/>
                  <a:moveTo>
                    <a:pt x="64407" y="103398"/>
                  </a:moveTo>
                  <a:cubicBezTo>
                    <a:pt x="64411" y="98312"/>
                    <a:pt x="60292" y="94192"/>
                    <a:pt x="55206" y="94188"/>
                  </a:cubicBezTo>
                  <a:cubicBezTo>
                    <a:pt x="55206" y="94188"/>
                    <a:pt x="55202" y="94188"/>
                    <a:pt x="55202" y="94188"/>
                  </a:cubicBezTo>
                  <a:lnTo>
                    <a:pt x="17429" y="94188"/>
                  </a:lnTo>
                  <a:cubicBezTo>
                    <a:pt x="12306" y="94804"/>
                    <a:pt x="8653" y="99453"/>
                    <a:pt x="9265" y="104577"/>
                  </a:cubicBezTo>
                  <a:cubicBezTo>
                    <a:pt x="9782" y="108855"/>
                    <a:pt x="13151" y="112224"/>
                    <a:pt x="17429" y="112741"/>
                  </a:cubicBezTo>
                  <a:lnTo>
                    <a:pt x="55064" y="112741"/>
                  </a:lnTo>
                  <a:cubicBezTo>
                    <a:pt x="60017" y="112458"/>
                    <a:pt x="63882" y="108355"/>
                    <a:pt x="63874" y="103398"/>
                  </a:cubicBezTo>
                  <a:close/>
                  <a:moveTo>
                    <a:pt x="64407" y="146373"/>
                  </a:moveTo>
                  <a:cubicBezTo>
                    <a:pt x="64411" y="141287"/>
                    <a:pt x="60292" y="137167"/>
                    <a:pt x="55206" y="137163"/>
                  </a:cubicBezTo>
                  <a:cubicBezTo>
                    <a:pt x="55206" y="137163"/>
                    <a:pt x="55202" y="137163"/>
                    <a:pt x="55202" y="137163"/>
                  </a:cubicBezTo>
                  <a:lnTo>
                    <a:pt x="17429" y="137163"/>
                  </a:lnTo>
                  <a:cubicBezTo>
                    <a:pt x="12306" y="137779"/>
                    <a:pt x="8653" y="142432"/>
                    <a:pt x="9265" y="147556"/>
                  </a:cubicBezTo>
                  <a:cubicBezTo>
                    <a:pt x="9782" y="151834"/>
                    <a:pt x="13151" y="155204"/>
                    <a:pt x="17429" y="155716"/>
                  </a:cubicBezTo>
                  <a:lnTo>
                    <a:pt x="55064" y="155716"/>
                  </a:lnTo>
                  <a:cubicBezTo>
                    <a:pt x="60017" y="155433"/>
                    <a:pt x="63882" y="151330"/>
                    <a:pt x="63874" y="146373"/>
                  </a:cubicBezTo>
                  <a:close/>
                  <a:moveTo>
                    <a:pt x="64407" y="189348"/>
                  </a:moveTo>
                  <a:cubicBezTo>
                    <a:pt x="64411" y="184262"/>
                    <a:pt x="60292" y="180142"/>
                    <a:pt x="55206" y="180138"/>
                  </a:cubicBezTo>
                  <a:cubicBezTo>
                    <a:pt x="55206" y="180138"/>
                    <a:pt x="55202" y="180138"/>
                    <a:pt x="55202" y="180138"/>
                  </a:cubicBezTo>
                  <a:lnTo>
                    <a:pt x="17429" y="180138"/>
                  </a:lnTo>
                  <a:cubicBezTo>
                    <a:pt x="12306" y="180754"/>
                    <a:pt x="8653" y="185407"/>
                    <a:pt x="9265" y="190531"/>
                  </a:cubicBezTo>
                  <a:cubicBezTo>
                    <a:pt x="9782" y="194809"/>
                    <a:pt x="13151" y="198179"/>
                    <a:pt x="17429" y="198691"/>
                  </a:cubicBezTo>
                  <a:lnTo>
                    <a:pt x="55064" y="198691"/>
                  </a:lnTo>
                  <a:cubicBezTo>
                    <a:pt x="60017" y="198412"/>
                    <a:pt x="63882" y="194309"/>
                    <a:pt x="63874" y="189348"/>
                  </a:cubicBezTo>
                  <a:close/>
                  <a:moveTo>
                    <a:pt x="63874" y="232727"/>
                  </a:moveTo>
                  <a:cubicBezTo>
                    <a:pt x="63874" y="227566"/>
                    <a:pt x="59692" y="223384"/>
                    <a:pt x="54531" y="223384"/>
                  </a:cubicBezTo>
                  <a:lnTo>
                    <a:pt x="16892" y="223384"/>
                  </a:lnTo>
                  <a:cubicBezTo>
                    <a:pt x="11768" y="224000"/>
                    <a:pt x="8119" y="228649"/>
                    <a:pt x="8732" y="233772"/>
                  </a:cubicBezTo>
                  <a:cubicBezTo>
                    <a:pt x="9248" y="238050"/>
                    <a:pt x="12618" y="241420"/>
                    <a:pt x="16892" y="241937"/>
                  </a:cubicBezTo>
                  <a:lnTo>
                    <a:pt x="54531" y="241937"/>
                  </a:lnTo>
                  <a:cubicBezTo>
                    <a:pt x="59617" y="242008"/>
                    <a:pt x="63799" y="237946"/>
                    <a:pt x="63874" y="232860"/>
                  </a:cubicBezTo>
                  <a:close/>
                  <a:moveTo>
                    <a:pt x="63874" y="275702"/>
                  </a:moveTo>
                  <a:cubicBezTo>
                    <a:pt x="63874" y="270541"/>
                    <a:pt x="59692" y="266359"/>
                    <a:pt x="54531" y="266359"/>
                  </a:cubicBezTo>
                  <a:lnTo>
                    <a:pt x="16892" y="266359"/>
                  </a:lnTo>
                  <a:cubicBezTo>
                    <a:pt x="11768" y="266975"/>
                    <a:pt x="8119" y="271628"/>
                    <a:pt x="8732" y="276752"/>
                  </a:cubicBezTo>
                  <a:cubicBezTo>
                    <a:pt x="9248" y="281025"/>
                    <a:pt x="12618" y="284395"/>
                    <a:pt x="16892" y="284912"/>
                  </a:cubicBezTo>
                  <a:lnTo>
                    <a:pt x="54531" y="284912"/>
                  </a:lnTo>
                  <a:cubicBezTo>
                    <a:pt x="59617" y="284987"/>
                    <a:pt x="63803" y="280925"/>
                    <a:pt x="63878" y="275844"/>
                  </a:cubicBezTo>
                  <a:cubicBezTo>
                    <a:pt x="63878" y="275839"/>
                    <a:pt x="63878" y="275839"/>
                    <a:pt x="63878" y="275839"/>
                  </a:cubicBezTo>
                  <a:cubicBezTo>
                    <a:pt x="63878" y="275706"/>
                    <a:pt x="63878" y="275569"/>
                    <a:pt x="63878" y="275423"/>
                  </a:cubicBezTo>
                  <a:close/>
                  <a:moveTo>
                    <a:pt x="63874" y="318677"/>
                  </a:moveTo>
                  <a:cubicBezTo>
                    <a:pt x="63874" y="313520"/>
                    <a:pt x="59692" y="309338"/>
                    <a:pt x="54535" y="309338"/>
                  </a:cubicBezTo>
                  <a:cubicBezTo>
                    <a:pt x="54535" y="309338"/>
                    <a:pt x="54531" y="309338"/>
                    <a:pt x="54531" y="309338"/>
                  </a:cubicBezTo>
                  <a:lnTo>
                    <a:pt x="16892" y="309338"/>
                  </a:lnTo>
                  <a:cubicBezTo>
                    <a:pt x="11773" y="309950"/>
                    <a:pt x="8115" y="314603"/>
                    <a:pt x="8732" y="319722"/>
                  </a:cubicBezTo>
                  <a:cubicBezTo>
                    <a:pt x="8732" y="319722"/>
                    <a:pt x="8732" y="319727"/>
                    <a:pt x="8732" y="319727"/>
                  </a:cubicBezTo>
                  <a:cubicBezTo>
                    <a:pt x="9244" y="324000"/>
                    <a:pt x="12618" y="327374"/>
                    <a:pt x="16892" y="327887"/>
                  </a:cubicBezTo>
                  <a:lnTo>
                    <a:pt x="54531" y="327887"/>
                  </a:lnTo>
                  <a:cubicBezTo>
                    <a:pt x="59617" y="327962"/>
                    <a:pt x="63799" y="323905"/>
                    <a:pt x="63878" y="318819"/>
                  </a:cubicBezTo>
                  <a:cubicBezTo>
                    <a:pt x="63878" y="318681"/>
                    <a:pt x="63878" y="318548"/>
                    <a:pt x="63878" y="318402"/>
                  </a:cubicBezTo>
                  <a:close/>
                  <a:moveTo>
                    <a:pt x="204571" y="17710"/>
                  </a:moveTo>
                  <a:cubicBezTo>
                    <a:pt x="204571" y="12624"/>
                    <a:pt x="200447" y="8500"/>
                    <a:pt x="195361" y="8500"/>
                  </a:cubicBezTo>
                  <a:lnTo>
                    <a:pt x="96594" y="8500"/>
                  </a:lnTo>
                  <a:cubicBezTo>
                    <a:pt x="91474" y="7884"/>
                    <a:pt x="86822" y="11537"/>
                    <a:pt x="86205" y="16656"/>
                  </a:cubicBezTo>
                  <a:cubicBezTo>
                    <a:pt x="86205" y="16660"/>
                    <a:pt x="86205" y="16660"/>
                    <a:pt x="86205" y="16665"/>
                  </a:cubicBezTo>
                  <a:cubicBezTo>
                    <a:pt x="85593" y="21788"/>
                    <a:pt x="89246" y="26437"/>
                    <a:pt x="94365" y="27053"/>
                  </a:cubicBezTo>
                  <a:cubicBezTo>
                    <a:pt x="95107" y="27141"/>
                    <a:pt x="95852" y="27141"/>
                    <a:pt x="96594" y="27053"/>
                  </a:cubicBezTo>
                  <a:lnTo>
                    <a:pt x="195361" y="27053"/>
                  </a:lnTo>
                  <a:cubicBezTo>
                    <a:pt x="200439" y="27353"/>
                    <a:pt x="204796" y="23479"/>
                    <a:pt x="205096" y="18402"/>
                  </a:cubicBezTo>
                  <a:cubicBezTo>
                    <a:pt x="205112" y="18081"/>
                    <a:pt x="205112" y="17764"/>
                    <a:pt x="205096" y="17444"/>
                  </a:cubicBezTo>
                  <a:close/>
                  <a:moveTo>
                    <a:pt x="204571" y="60685"/>
                  </a:moveTo>
                  <a:cubicBezTo>
                    <a:pt x="204571" y="55599"/>
                    <a:pt x="200451" y="51480"/>
                    <a:pt x="195365" y="51480"/>
                  </a:cubicBezTo>
                  <a:cubicBezTo>
                    <a:pt x="195365" y="51480"/>
                    <a:pt x="195361" y="51480"/>
                    <a:pt x="195361" y="51480"/>
                  </a:cubicBezTo>
                  <a:lnTo>
                    <a:pt x="96594" y="51480"/>
                  </a:lnTo>
                  <a:cubicBezTo>
                    <a:pt x="91474" y="50863"/>
                    <a:pt x="86826" y="54508"/>
                    <a:pt x="86205" y="59627"/>
                  </a:cubicBezTo>
                  <a:cubicBezTo>
                    <a:pt x="86205" y="59631"/>
                    <a:pt x="86205" y="59635"/>
                    <a:pt x="86205" y="59640"/>
                  </a:cubicBezTo>
                  <a:cubicBezTo>
                    <a:pt x="85589" y="64759"/>
                    <a:pt x="89233" y="69408"/>
                    <a:pt x="94353" y="70028"/>
                  </a:cubicBezTo>
                  <a:cubicBezTo>
                    <a:pt x="94357" y="70028"/>
                    <a:pt x="94361" y="70028"/>
                    <a:pt x="94365" y="70028"/>
                  </a:cubicBezTo>
                  <a:cubicBezTo>
                    <a:pt x="95107" y="70120"/>
                    <a:pt x="95852" y="70120"/>
                    <a:pt x="96594" y="70028"/>
                  </a:cubicBezTo>
                  <a:lnTo>
                    <a:pt x="195361" y="70028"/>
                  </a:lnTo>
                  <a:cubicBezTo>
                    <a:pt x="200434" y="70328"/>
                    <a:pt x="204796" y="66459"/>
                    <a:pt x="205096" y="61385"/>
                  </a:cubicBezTo>
                  <a:cubicBezTo>
                    <a:pt x="205096" y="61381"/>
                    <a:pt x="205096" y="61381"/>
                    <a:pt x="205096" y="61381"/>
                  </a:cubicBezTo>
                  <a:cubicBezTo>
                    <a:pt x="205112" y="61060"/>
                    <a:pt x="205112" y="60739"/>
                    <a:pt x="205096" y="60419"/>
                  </a:cubicBezTo>
                  <a:close/>
                  <a:moveTo>
                    <a:pt x="204571" y="103664"/>
                  </a:moveTo>
                  <a:cubicBezTo>
                    <a:pt x="204571" y="98578"/>
                    <a:pt x="200447" y="94455"/>
                    <a:pt x="195361" y="94455"/>
                  </a:cubicBezTo>
                  <a:lnTo>
                    <a:pt x="96594" y="94455"/>
                  </a:lnTo>
                  <a:cubicBezTo>
                    <a:pt x="91474" y="93838"/>
                    <a:pt x="86826" y="97483"/>
                    <a:pt x="86205" y="102602"/>
                  </a:cubicBezTo>
                  <a:cubicBezTo>
                    <a:pt x="86205" y="102606"/>
                    <a:pt x="86205" y="102611"/>
                    <a:pt x="86205" y="102615"/>
                  </a:cubicBezTo>
                  <a:cubicBezTo>
                    <a:pt x="85576" y="107738"/>
                    <a:pt x="89221" y="112399"/>
                    <a:pt x="94340" y="113024"/>
                  </a:cubicBezTo>
                  <a:cubicBezTo>
                    <a:pt x="94349" y="113028"/>
                    <a:pt x="94357" y="113028"/>
                    <a:pt x="94365" y="113028"/>
                  </a:cubicBezTo>
                  <a:cubicBezTo>
                    <a:pt x="95107" y="113116"/>
                    <a:pt x="95852" y="113116"/>
                    <a:pt x="96594" y="113028"/>
                  </a:cubicBezTo>
                  <a:lnTo>
                    <a:pt x="195361" y="113028"/>
                  </a:lnTo>
                  <a:cubicBezTo>
                    <a:pt x="200439" y="113328"/>
                    <a:pt x="204796" y="109454"/>
                    <a:pt x="205096" y="104377"/>
                  </a:cubicBezTo>
                  <a:cubicBezTo>
                    <a:pt x="205112" y="104056"/>
                    <a:pt x="205112" y="103739"/>
                    <a:pt x="205096" y="103419"/>
                  </a:cubicBezTo>
                  <a:close/>
                  <a:moveTo>
                    <a:pt x="204571" y="146639"/>
                  </a:moveTo>
                  <a:cubicBezTo>
                    <a:pt x="204571" y="141553"/>
                    <a:pt x="200447" y="137430"/>
                    <a:pt x="195361" y="137430"/>
                  </a:cubicBezTo>
                  <a:lnTo>
                    <a:pt x="96594" y="137430"/>
                  </a:lnTo>
                  <a:cubicBezTo>
                    <a:pt x="91474" y="136813"/>
                    <a:pt x="86822" y="140466"/>
                    <a:pt x="86205" y="145586"/>
                  </a:cubicBezTo>
                  <a:cubicBezTo>
                    <a:pt x="86205" y="145590"/>
                    <a:pt x="86205" y="145590"/>
                    <a:pt x="86205" y="145594"/>
                  </a:cubicBezTo>
                  <a:cubicBezTo>
                    <a:pt x="85593" y="150717"/>
                    <a:pt x="89246" y="155366"/>
                    <a:pt x="94365" y="155983"/>
                  </a:cubicBezTo>
                  <a:cubicBezTo>
                    <a:pt x="95107" y="156070"/>
                    <a:pt x="95852" y="156070"/>
                    <a:pt x="96594" y="155983"/>
                  </a:cubicBezTo>
                  <a:lnTo>
                    <a:pt x="195361" y="155983"/>
                  </a:lnTo>
                  <a:cubicBezTo>
                    <a:pt x="200439" y="156282"/>
                    <a:pt x="204796" y="152409"/>
                    <a:pt x="205096" y="147331"/>
                  </a:cubicBezTo>
                  <a:cubicBezTo>
                    <a:pt x="205112" y="147010"/>
                    <a:pt x="205112" y="146694"/>
                    <a:pt x="205096" y="146373"/>
                  </a:cubicBezTo>
                  <a:close/>
                  <a:moveTo>
                    <a:pt x="204571" y="189614"/>
                  </a:moveTo>
                  <a:cubicBezTo>
                    <a:pt x="204571" y="184528"/>
                    <a:pt x="200451" y="180409"/>
                    <a:pt x="195365" y="180409"/>
                  </a:cubicBezTo>
                  <a:cubicBezTo>
                    <a:pt x="195365" y="180409"/>
                    <a:pt x="195361" y="180409"/>
                    <a:pt x="195361" y="180409"/>
                  </a:cubicBezTo>
                  <a:lnTo>
                    <a:pt x="96594" y="180409"/>
                  </a:lnTo>
                  <a:cubicBezTo>
                    <a:pt x="91474" y="179792"/>
                    <a:pt x="86826" y="183437"/>
                    <a:pt x="86205" y="188556"/>
                  </a:cubicBezTo>
                  <a:cubicBezTo>
                    <a:pt x="86205" y="188561"/>
                    <a:pt x="86205" y="188565"/>
                    <a:pt x="86205" y="188569"/>
                  </a:cubicBezTo>
                  <a:cubicBezTo>
                    <a:pt x="85589" y="193688"/>
                    <a:pt x="89233" y="198337"/>
                    <a:pt x="94353" y="198958"/>
                  </a:cubicBezTo>
                  <a:cubicBezTo>
                    <a:pt x="94357" y="198958"/>
                    <a:pt x="94361" y="198958"/>
                    <a:pt x="94365" y="198958"/>
                  </a:cubicBezTo>
                  <a:cubicBezTo>
                    <a:pt x="95107" y="199049"/>
                    <a:pt x="95852" y="199049"/>
                    <a:pt x="96594" y="198958"/>
                  </a:cubicBezTo>
                  <a:lnTo>
                    <a:pt x="195361" y="198958"/>
                  </a:lnTo>
                  <a:cubicBezTo>
                    <a:pt x="200434" y="199258"/>
                    <a:pt x="204796" y="195388"/>
                    <a:pt x="205096" y="190314"/>
                  </a:cubicBezTo>
                  <a:cubicBezTo>
                    <a:pt x="205096" y="190310"/>
                    <a:pt x="205096" y="190310"/>
                    <a:pt x="205096" y="190310"/>
                  </a:cubicBezTo>
                  <a:cubicBezTo>
                    <a:pt x="205112" y="189989"/>
                    <a:pt x="205112" y="189669"/>
                    <a:pt x="205096" y="189348"/>
                  </a:cubicBezTo>
                  <a:close/>
                  <a:moveTo>
                    <a:pt x="323353" y="232727"/>
                  </a:moveTo>
                  <a:cubicBezTo>
                    <a:pt x="323357" y="227570"/>
                    <a:pt x="319175" y="223388"/>
                    <a:pt x="314018" y="223384"/>
                  </a:cubicBezTo>
                  <a:cubicBezTo>
                    <a:pt x="314018" y="223384"/>
                    <a:pt x="314014" y="223384"/>
                    <a:pt x="314014" y="223384"/>
                  </a:cubicBezTo>
                  <a:lnTo>
                    <a:pt x="215359" y="223384"/>
                  </a:lnTo>
                  <a:cubicBezTo>
                    <a:pt x="210236" y="222755"/>
                    <a:pt x="205575" y="226400"/>
                    <a:pt x="204950" y="231519"/>
                  </a:cubicBezTo>
                  <a:cubicBezTo>
                    <a:pt x="204946" y="231527"/>
                    <a:pt x="204946" y="231536"/>
                    <a:pt x="204946" y="231544"/>
                  </a:cubicBezTo>
                  <a:cubicBezTo>
                    <a:pt x="204333" y="236667"/>
                    <a:pt x="207986" y="241320"/>
                    <a:pt x="213110" y="241937"/>
                  </a:cubicBezTo>
                  <a:cubicBezTo>
                    <a:pt x="213851" y="242024"/>
                    <a:pt x="214597" y="242024"/>
                    <a:pt x="215338" y="241937"/>
                  </a:cubicBezTo>
                  <a:lnTo>
                    <a:pt x="313972" y="241937"/>
                  </a:lnTo>
                  <a:cubicBezTo>
                    <a:pt x="319058" y="242008"/>
                    <a:pt x="323236" y="237946"/>
                    <a:pt x="323311" y="232860"/>
                  </a:cubicBezTo>
                  <a:close/>
                  <a:moveTo>
                    <a:pt x="323353" y="275702"/>
                  </a:moveTo>
                  <a:cubicBezTo>
                    <a:pt x="323357" y="270545"/>
                    <a:pt x="319175" y="266363"/>
                    <a:pt x="314018" y="266359"/>
                  </a:cubicBezTo>
                  <a:cubicBezTo>
                    <a:pt x="314018" y="266359"/>
                    <a:pt x="314014" y="266359"/>
                    <a:pt x="314014" y="266359"/>
                  </a:cubicBezTo>
                  <a:lnTo>
                    <a:pt x="215359" y="266359"/>
                  </a:lnTo>
                  <a:cubicBezTo>
                    <a:pt x="210236" y="265734"/>
                    <a:pt x="205575" y="269379"/>
                    <a:pt x="204946" y="274502"/>
                  </a:cubicBezTo>
                  <a:cubicBezTo>
                    <a:pt x="204946" y="274511"/>
                    <a:pt x="204946" y="274515"/>
                    <a:pt x="204946" y="274519"/>
                  </a:cubicBezTo>
                  <a:cubicBezTo>
                    <a:pt x="204333" y="279643"/>
                    <a:pt x="207986" y="284295"/>
                    <a:pt x="213110" y="284912"/>
                  </a:cubicBezTo>
                  <a:cubicBezTo>
                    <a:pt x="213851" y="284999"/>
                    <a:pt x="214597" y="284999"/>
                    <a:pt x="215338" y="284912"/>
                  </a:cubicBezTo>
                  <a:lnTo>
                    <a:pt x="313972" y="284912"/>
                  </a:lnTo>
                  <a:cubicBezTo>
                    <a:pt x="319058" y="284987"/>
                    <a:pt x="323240" y="280925"/>
                    <a:pt x="323315" y="275839"/>
                  </a:cubicBezTo>
                  <a:cubicBezTo>
                    <a:pt x="323315" y="275706"/>
                    <a:pt x="323315" y="275569"/>
                    <a:pt x="323315" y="275423"/>
                  </a:cubicBezTo>
                  <a:close/>
                  <a:moveTo>
                    <a:pt x="323353" y="318677"/>
                  </a:moveTo>
                  <a:cubicBezTo>
                    <a:pt x="323353" y="313520"/>
                    <a:pt x="319171" y="309338"/>
                    <a:pt x="314014" y="309338"/>
                  </a:cubicBezTo>
                  <a:lnTo>
                    <a:pt x="215359" y="309338"/>
                  </a:lnTo>
                  <a:cubicBezTo>
                    <a:pt x="210236" y="308709"/>
                    <a:pt x="205575" y="312354"/>
                    <a:pt x="204950" y="317473"/>
                  </a:cubicBezTo>
                  <a:cubicBezTo>
                    <a:pt x="204946" y="317481"/>
                    <a:pt x="204946" y="317490"/>
                    <a:pt x="204946" y="317498"/>
                  </a:cubicBezTo>
                  <a:cubicBezTo>
                    <a:pt x="204333" y="322622"/>
                    <a:pt x="207986" y="327274"/>
                    <a:pt x="213110" y="327887"/>
                  </a:cubicBezTo>
                  <a:cubicBezTo>
                    <a:pt x="213851" y="327979"/>
                    <a:pt x="214597" y="327979"/>
                    <a:pt x="215338" y="327887"/>
                  </a:cubicBezTo>
                  <a:lnTo>
                    <a:pt x="313972" y="327887"/>
                  </a:lnTo>
                  <a:cubicBezTo>
                    <a:pt x="319054" y="327962"/>
                    <a:pt x="323240" y="323905"/>
                    <a:pt x="323315" y="318819"/>
                  </a:cubicBezTo>
                  <a:cubicBezTo>
                    <a:pt x="323315" y="318819"/>
                    <a:pt x="323315" y="318819"/>
                    <a:pt x="323315" y="318819"/>
                  </a:cubicBezTo>
                  <a:cubicBezTo>
                    <a:pt x="323315" y="318681"/>
                    <a:pt x="323315" y="318548"/>
                    <a:pt x="323315" y="318402"/>
                  </a:cubicBezTo>
                  <a:close/>
                  <a:moveTo>
                    <a:pt x="248612" y="17710"/>
                  </a:moveTo>
                  <a:cubicBezTo>
                    <a:pt x="248600" y="11737"/>
                    <a:pt x="243755" y="6901"/>
                    <a:pt x="237782" y="6901"/>
                  </a:cubicBezTo>
                  <a:cubicBezTo>
                    <a:pt x="231809" y="6901"/>
                    <a:pt x="226964" y="11737"/>
                    <a:pt x="226952" y="17710"/>
                  </a:cubicBezTo>
                  <a:cubicBezTo>
                    <a:pt x="226952" y="23692"/>
                    <a:pt x="231800" y="28540"/>
                    <a:pt x="237782" y="28540"/>
                  </a:cubicBezTo>
                  <a:lnTo>
                    <a:pt x="237782" y="28540"/>
                  </a:lnTo>
                  <a:cubicBezTo>
                    <a:pt x="243676" y="28628"/>
                    <a:pt x="248525" y="23917"/>
                    <a:pt x="248612" y="18019"/>
                  </a:cubicBezTo>
                  <a:cubicBezTo>
                    <a:pt x="248612" y="18014"/>
                    <a:pt x="248612" y="18010"/>
                    <a:pt x="248612" y="18006"/>
                  </a:cubicBezTo>
                  <a:cubicBezTo>
                    <a:pt x="248612" y="17827"/>
                    <a:pt x="248612" y="17644"/>
                    <a:pt x="248612" y="17464"/>
                  </a:cubicBezTo>
                  <a:close/>
                  <a:moveTo>
                    <a:pt x="280778" y="17710"/>
                  </a:moveTo>
                  <a:cubicBezTo>
                    <a:pt x="280765" y="11737"/>
                    <a:pt x="275921" y="6901"/>
                    <a:pt x="269948" y="6901"/>
                  </a:cubicBezTo>
                  <a:cubicBezTo>
                    <a:pt x="263978" y="6888"/>
                    <a:pt x="259130" y="11712"/>
                    <a:pt x="259117" y="17681"/>
                  </a:cubicBezTo>
                  <a:cubicBezTo>
                    <a:pt x="259117" y="17698"/>
                    <a:pt x="259117" y="17714"/>
                    <a:pt x="259117" y="17731"/>
                  </a:cubicBezTo>
                  <a:cubicBezTo>
                    <a:pt x="259130" y="23704"/>
                    <a:pt x="263974" y="28540"/>
                    <a:pt x="269948" y="28540"/>
                  </a:cubicBezTo>
                  <a:lnTo>
                    <a:pt x="270081" y="28540"/>
                  </a:lnTo>
                  <a:cubicBezTo>
                    <a:pt x="275975" y="28549"/>
                    <a:pt x="280757" y="23775"/>
                    <a:pt x="280765" y="17881"/>
                  </a:cubicBezTo>
                  <a:cubicBezTo>
                    <a:pt x="280765" y="17877"/>
                    <a:pt x="280765" y="17877"/>
                    <a:pt x="280765" y="17873"/>
                  </a:cubicBezTo>
                  <a:cubicBezTo>
                    <a:pt x="280765" y="17735"/>
                    <a:pt x="280765" y="17602"/>
                    <a:pt x="280765" y="17456"/>
                  </a:cubicBezTo>
                  <a:close/>
                  <a:moveTo>
                    <a:pt x="313077" y="17710"/>
                  </a:moveTo>
                  <a:cubicBezTo>
                    <a:pt x="313064" y="11737"/>
                    <a:pt x="308220" y="6901"/>
                    <a:pt x="302247" y="6901"/>
                  </a:cubicBezTo>
                  <a:cubicBezTo>
                    <a:pt x="296273" y="6901"/>
                    <a:pt x="291429" y="11737"/>
                    <a:pt x="291416" y="17710"/>
                  </a:cubicBezTo>
                  <a:cubicBezTo>
                    <a:pt x="291404" y="23679"/>
                    <a:pt x="296227" y="28528"/>
                    <a:pt x="302197" y="28540"/>
                  </a:cubicBezTo>
                  <a:cubicBezTo>
                    <a:pt x="302213" y="28540"/>
                    <a:pt x="302230" y="28540"/>
                    <a:pt x="302247" y="28540"/>
                  </a:cubicBezTo>
                  <a:lnTo>
                    <a:pt x="302247" y="28540"/>
                  </a:lnTo>
                  <a:cubicBezTo>
                    <a:pt x="308141" y="28628"/>
                    <a:pt x="312989" y="23917"/>
                    <a:pt x="313077" y="18019"/>
                  </a:cubicBezTo>
                  <a:cubicBezTo>
                    <a:pt x="313077" y="18014"/>
                    <a:pt x="313077" y="18010"/>
                    <a:pt x="313077" y="18006"/>
                  </a:cubicBezTo>
                  <a:cubicBezTo>
                    <a:pt x="313077" y="17827"/>
                    <a:pt x="313077" y="17644"/>
                    <a:pt x="313077" y="17464"/>
                  </a:cubicBezTo>
                  <a:close/>
                  <a:moveTo>
                    <a:pt x="345242" y="17710"/>
                  </a:moveTo>
                  <a:cubicBezTo>
                    <a:pt x="345230" y="11737"/>
                    <a:pt x="340385" y="6901"/>
                    <a:pt x="334412" y="6901"/>
                  </a:cubicBezTo>
                  <a:cubicBezTo>
                    <a:pt x="328443" y="6888"/>
                    <a:pt x="323594" y="11712"/>
                    <a:pt x="323582" y="17681"/>
                  </a:cubicBezTo>
                  <a:cubicBezTo>
                    <a:pt x="323582" y="17698"/>
                    <a:pt x="323582" y="17714"/>
                    <a:pt x="323582" y="17731"/>
                  </a:cubicBezTo>
                  <a:cubicBezTo>
                    <a:pt x="323594" y="23704"/>
                    <a:pt x="328439" y="28540"/>
                    <a:pt x="334412" y="28540"/>
                  </a:cubicBezTo>
                  <a:lnTo>
                    <a:pt x="334545" y="28540"/>
                  </a:lnTo>
                  <a:cubicBezTo>
                    <a:pt x="340440" y="28549"/>
                    <a:pt x="345222" y="23775"/>
                    <a:pt x="345230" y="17881"/>
                  </a:cubicBezTo>
                  <a:cubicBezTo>
                    <a:pt x="345230" y="17877"/>
                    <a:pt x="345230" y="17877"/>
                    <a:pt x="345230" y="17873"/>
                  </a:cubicBezTo>
                  <a:cubicBezTo>
                    <a:pt x="345230" y="17735"/>
                    <a:pt x="345230" y="17602"/>
                    <a:pt x="345230" y="17456"/>
                  </a:cubicBezTo>
                  <a:close/>
                  <a:moveTo>
                    <a:pt x="377541" y="17710"/>
                  </a:moveTo>
                  <a:cubicBezTo>
                    <a:pt x="377529" y="11737"/>
                    <a:pt x="372684" y="6901"/>
                    <a:pt x="366711" y="6901"/>
                  </a:cubicBezTo>
                  <a:cubicBezTo>
                    <a:pt x="360738" y="6901"/>
                    <a:pt x="355893" y="11737"/>
                    <a:pt x="355881" y="17710"/>
                  </a:cubicBezTo>
                  <a:cubicBezTo>
                    <a:pt x="355868" y="23679"/>
                    <a:pt x="360692" y="28528"/>
                    <a:pt x="366661" y="28540"/>
                  </a:cubicBezTo>
                  <a:cubicBezTo>
                    <a:pt x="366678" y="28540"/>
                    <a:pt x="366694" y="28540"/>
                    <a:pt x="366711" y="28540"/>
                  </a:cubicBezTo>
                  <a:lnTo>
                    <a:pt x="366711" y="28540"/>
                  </a:lnTo>
                  <a:cubicBezTo>
                    <a:pt x="372605" y="28628"/>
                    <a:pt x="377454" y="23917"/>
                    <a:pt x="377541" y="18019"/>
                  </a:cubicBezTo>
                  <a:cubicBezTo>
                    <a:pt x="377541" y="18014"/>
                    <a:pt x="377541" y="18010"/>
                    <a:pt x="377541" y="18006"/>
                  </a:cubicBezTo>
                  <a:cubicBezTo>
                    <a:pt x="377541" y="17827"/>
                    <a:pt x="377541" y="17644"/>
                    <a:pt x="377541" y="17464"/>
                  </a:cubicBezTo>
                  <a:close/>
                  <a:moveTo>
                    <a:pt x="409840" y="17710"/>
                  </a:moveTo>
                  <a:cubicBezTo>
                    <a:pt x="409828" y="11737"/>
                    <a:pt x="404983" y="6901"/>
                    <a:pt x="399010" y="6901"/>
                  </a:cubicBezTo>
                  <a:cubicBezTo>
                    <a:pt x="393037" y="6901"/>
                    <a:pt x="388192" y="11737"/>
                    <a:pt x="388180" y="17710"/>
                  </a:cubicBezTo>
                  <a:cubicBezTo>
                    <a:pt x="388167" y="23679"/>
                    <a:pt x="392991" y="28528"/>
                    <a:pt x="398960" y="28540"/>
                  </a:cubicBezTo>
                  <a:cubicBezTo>
                    <a:pt x="398977" y="28540"/>
                    <a:pt x="398993" y="28540"/>
                    <a:pt x="399010" y="28540"/>
                  </a:cubicBezTo>
                  <a:lnTo>
                    <a:pt x="399010" y="28540"/>
                  </a:lnTo>
                  <a:cubicBezTo>
                    <a:pt x="404983" y="28540"/>
                    <a:pt x="409828" y="23708"/>
                    <a:pt x="409840" y="17735"/>
                  </a:cubicBezTo>
                  <a:cubicBezTo>
                    <a:pt x="409840" y="17644"/>
                    <a:pt x="409840" y="17556"/>
                    <a:pt x="409840" y="17464"/>
                  </a:cubicBezTo>
                  <a:close/>
                  <a:moveTo>
                    <a:pt x="248612" y="103664"/>
                  </a:moveTo>
                  <a:cubicBezTo>
                    <a:pt x="248612" y="97683"/>
                    <a:pt x="243764" y="92834"/>
                    <a:pt x="237782" y="92834"/>
                  </a:cubicBezTo>
                  <a:cubicBezTo>
                    <a:pt x="231800" y="92834"/>
                    <a:pt x="226952" y="97683"/>
                    <a:pt x="226952" y="103664"/>
                  </a:cubicBezTo>
                  <a:cubicBezTo>
                    <a:pt x="226964" y="109638"/>
                    <a:pt x="231809" y="114474"/>
                    <a:pt x="237782" y="114474"/>
                  </a:cubicBezTo>
                  <a:lnTo>
                    <a:pt x="237782" y="114474"/>
                  </a:lnTo>
                  <a:cubicBezTo>
                    <a:pt x="243680" y="114557"/>
                    <a:pt x="248529" y="109842"/>
                    <a:pt x="248612" y="103948"/>
                  </a:cubicBezTo>
                  <a:cubicBezTo>
                    <a:pt x="248612" y="103943"/>
                    <a:pt x="248612" y="103943"/>
                    <a:pt x="248612" y="103939"/>
                  </a:cubicBezTo>
                  <a:cubicBezTo>
                    <a:pt x="248612" y="103756"/>
                    <a:pt x="248612" y="103577"/>
                    <a:pt x="248612" y="103398"/>
                  </a:cubicBezTo>
                  <a:close/>
                  <a:moveTo>
                    <a:pt x="280778" y="103664"/>
                  </a:moveTo>
                  <a:cubicBezTo>
                    <a:pt x="280765" y="97691"/>
                    <a:pt x="275921" y="92855"/>
                    <a:pt x="269948" y="92855"/>
                  </a:cubicBezTo>
                  <a:cubicBezTo>
                    <a:pt x="263978" y="92843"/>
                    <a:pt x="259130" y="97666"/>
                    <a:pt x="259117" y="103635"/>
                  </a:cubicBezTo>
                  <a:cubicBezTo>
                    <a:pt x="259117" y="103644"/>
                    <a:pt x="259117" y="103656"/>
                    <a:pt x="259117" y="103664"/>
                  </a:cubicBezTo>
                  <a:cubicBezTo>
                    <a:pt x="259130" y="109638"/>
                    <a:pt x="263974" y="114474"/>
                    <a:pt x="269948" y="114474"/>
                  </a:cubicBezTo>
                  <a:lnTo>
                    <a:pt x="270081" y="114474"/>
                  </a:lnTo>
                  <a:cubicBezTo>
                    <a:pt x="275979" y="114478"/>
                    <a:pt x="280761" y="109704"/>
                    <a:pt x="280765" y="103806"/>
                  </a:cubicBezTo>
                  <a:cubicBezTo>
                    <a:pt x="280765" y="103669"/>
                    <a:pt x="280765" y="103531"/>
                    <a:pt x="280765" y="103389"/>
                  </a:cubicBezTo>
                  <a:close/>
                  <a:moveTo>
                    <a:pt x="313077" y="103664"/>
                  </a:moveTo>
                  <a:cubicBezTo>
                    <a:pt x="313077" y="97683"/>
                    <a:pt x="308228" y="92834"/>
                    <a:pt x="302247" y="92834"/>
                  </a:cubicBezTo>
                  <a:cubicBezTo>
                    <a:pt x="296265" y="92834"/>
                    <a:pt x="291416" y="97683"/>
                    <a:pt x="291416" y="103664"/>
                  </a:cubicBezTo>
                  <a:cubicBezTo>
                    <a:pt x="291429" y="109638"/>
                    <a:pt x="296273" y="114474"/>
                    <a:pt x="302247" y="114474"/>
                  </a:cubicBezTo>
                  <a:lnTo>
                    <a:pt x="302247" y="114474"/>
                  </a:lnTo>
                  <a:cubicBezTo>
                    <a:pt x="308145" y="114557"/>
                    <a:pt x="312993" y="109842"/>
                    <a:pt x="313077" y="103948"/>
                  </a:cubicBezTo>
                  <a:cubicBezTo>
                    <a:pt x="313077" y="103943"/>
                    <a:pt x="313077" y="103943"/>
                    <a:pt x="313077" y="103939"/>
                  </a:cubicBezTo>
                  <a:cubicBezTo>
                    <a:pt x="313077" y="103756"/>
                    <a:pt x="313077" y="103577"/>
                    <a:pt x="313077" y="103398"/>
                  </a:cubicBezTo>
                  <a:close/>
                  <a:moveTo>
                    <a:pt x="345242" y="103664"/>
                  </a:moveTo>
                  <a:cubicBezTo>
                    <a:pt x="345230" y="97691"/>
                    <a:pt x="340385" y="92855"/>
                    <a:pt x="334412" y="92855"/>
                  </a:cubicBezTo>
                  <a:cubicBezTo>
                    <a:pt x="328443" y="92843"/>
                    <a:pt x="323594" y="97666"/>
                    <a:pt x="323582" y="103635"/>
                  </a:cubicBezTo>
                  <a:cubicBezTo>
                    <a:pt x="323582" y="103644"/>
                    <a:pt x="323582" y="103656"/>
                    <a:pt x="323582" y="103664"/>
                  </a:cubicBezTo>
                  <a:cubicBezTo>
                    <a:pt x="323594" y="109638"/>
                    <a:pt x="328439" y="114474"/>
                    <a:pt x="334412" y="114474"/>
                  </a:cubicBezTo>
                  <a:lnTo>
                    <a:pt x="334545" y="114474"/>
                  </a:lnTo>
                  <a:cubicBezTo>
                    <a:pt x="340444" y="114478"/>
                    <a:pt x="345226" y="109704"/>
                    <a:pt x="345230" y="103806"/>
                  </a:cubicBezTo>
                  <a:cubicBezTo>
                    <a:pt x="345230" y="103669"/>
                    <a:pt x="345230" y="103531"/>
                    <a:pt x="345230" y="103389"/>
                  </a:cubicBezTo>
                  <a:close/>
                  <a:moveTo>
                    <a:pt x="377541" y="103664"/>
                  </a:moveTo>
                  <a:cubicBezTo>
                    <a:pt x="377541" y="97683"/>
                    <a:pt x="372693" y="92834"/>
                    <a:pt x="366711" y="92834"/>
                  </a:cubicBezTo>
                  <a:cubicBezTo>
                    <a:pt x="360730" y="92834"/>
                    <a:pt x="355881" y="97683"/>
                    <a:pt x="355881" y="103664"/>
                  </a:cubicBezTo>
                  <a:cubicBezTo>
                    <a:pt x="355893" y="109638"/>
                    <a:pt x="360738" y="114474"/>
                    <a:pt x="366711" y="114474"/>
                  </a:cubicBezTo>
                  <a:lnTo>
                    <a:pt x="366711" y="114474"/>
                  </a:lnTo>
                  <a:cubicBezTo>
                    <a:pt x="372609" y="114557"/>
                    <a:pt x="377458" y="109842"/>
                    <a:pt x="377541" y="103948"/>
                  </a:cubicBezTo>
                  <a:cubicBezTo>
                    <a:pt x="377541" y="103943"/>
                    <a:pt x="377541" y="103943"/>
                    <a:pt x="377541" y="103939"/>
                  </a:cubicBezTo>
                  <a:cubicBezTo>
                    <a:pt x="377541" y="103756"/>
                    <a:pt x="377541" y="103577"/>
                    <a:pt x="377541" y="103398"/>
                  </a:cubicBezTo>
                  <a:close/>
                  <a:moveTo>
                    <a:pt x="409840" y="103664"/>
                  </a:moveTo>
                  <a:cubicBezTo>
                    <a:pt x="409840" y="97683"/>
                    <a:pt x="404992" y="92834"/>
                    <a:pt x="399010" y="92834"/>
                  </a:cubicBezTo>
                  <a:cubicBezTo>
                    <a:pt x="393029" y="92834"/>
                    <a:pt x="388180" y="97683"/>
                    <a:pt x="388180" y="103664"/>
                  </a:cubicBezTo>
                  <a:cubicBezTo>
                    <a:pt x="388192" y="109638"/>
                    <a:pt x="393037" y="114474"/>
                    <a:pt x="399010" y="114474"/>
                  </a:cubicBezTo>
                  <a:lnTo>
                    <a:pt x="399010" y="114474"/>
                  </a:lnTo>
                  <a:cubicBezTo>
                    <a:pt x="404983" y="114474"/>
                    <a:pt x="409828" y="109642"/>
                    <a:pt x="409840" y="103669"/>
                  </a:cubicBezTo>
                  <a:cubicBezTo>
                    <a:pt x="409840" y="103577"/>
                    <a:pt x="409840" y="103485"/>
                    <a:pt x="409840" y="103398"/>
                  </a:cubicBezTo>
                  <a:close/>
                  <a:moveTo>
                    <a:pt x="358693" y="227254"/>
                  </a:moveTo>
                  <a:cubicBezTo>
                    <a:pt x="358680" y="221280"/>
                    <a:pt x="353836" y="216444"/>
                    <a:pt x="347862" y="216444"/>
                  </a:cubicBezTo>
                  <a:cubicBezTo>
                    <a:pt x="341889" y="216444"/>
                    <a:pt x="337045" y="221280"/>
                    <a:pt x="337032" y="227254"/>
                  </a:cubicBezTo>
                  <a:cubicBezTo>
                    <a:pt x="337045" y="233227"/>
                    <a:pt x="341889" y="238063"/>
                    <a:pt x="347862" y="238063"/>
                  </a:cubicBezTo>
                  <a:lnTo>
                    <a:pt x="347862" y="238063"/>
                  </a:lnTo>
                  <a:cubicBezTo>
                    <a:pt x="353757" y="238150"/>
                    <a:pt x="358605" y="233439"/>
                    <a:pt x="358693" y="227541"/>
                  </a:cubicBezTo>
                  <a:cubicBezTo>
                    <a:pt x="358693" y="227537"/>
                    <a:pt x="358693" y="227533"/>
                    <a:pt x="358693" y="227528"/>
                  </a:cubicBezTo>
                  <a:cubicBezTo>
                    <a:pt x="358693" y="227349"/>
                    <a:pt x="358693" y="227166"/>
                    <a:pt x="358693" y="226987"/>
                  </a:cubicBezTo>
                  <a:close/>
                  <a:moveTo>
                    <a:pt x="390992" y="227254"/>
                  </a:moveTo>
                  <a:cubicBezTo>
                    <a:pt x="390979" y="221280"/>
                    <a:pt x="386135" y="216444"/>
                    <a:pt x="380161" y="216444"/>
                  </a:cubicBezTo>
                  <a:cubicBezTo>
                    <a:pt x="374196" y="216457"/>
                    <a:pt x="369365" y="221289"/>
                    <a:pt x="369352" y="227254"/>
                  </a:cubicBezTo>
                  <a:cubicBezTo>
                    <a:pt x="369365" y="233218"/>
                    <a:pt x="374196" y="238050"/>
                    <a:pt x="380161" y="238063"/>
                  </a:cubicBezTo>
                  <a:lnTo>
                    <a:pt x="380161" y="238063"/>
                  </a:lnTo>
                  <a:cubicBezTo>
                    <a:pt x="386055" y="238150"/>
                    <a:pt x="390904" y="233439"/>
                    <a:pt x="390992" y="227541"/>
                  </a:cubicBezTo>
                  <a:cubicBezTo>
                    <a:pt x="390992" y="227537"/>
                    <a:pt x="390992" y="227533"/>
                    <a:pt x="390992" y="227528"/>
                  </a:cubicBezTo>
                  <a:cubicBezTo>
                    <a:pt x="390992" y="227349"/>
                    <a:pt x="390992" y="227166"/>
                    <a:pt x="390992" y="226987"/>
                  </a:cubicBezTo>
                  <a:close/>
                  <a:moveTo>
                    <a:pt x="423157" y="227254"/>
                  </a:moveTo>
                  <a:cubicBezTo>
                    <a:pt x="423145" y="221280"/>
                    <a:pt x="418300" y="216444"/>
                    <a:pt x="412327" y="216444"/>
                  </a:cubicBezTo>
                  <a:cubicBezTo>
                    <a:pt x="406362" y="216457"/>
                    <a:pt x="401530" y="221289"/>
                    <a:pt x="401518" y="227254"/>
                  </a:cubicBezTo>
                  <a:cubicBezTo>
                    <a:pt x="401518" y="233227"/>
                    <a:pt x="406354" y="238071"/>
                    <a:pt x="412327" y="238084"/>
                  </a:cubicBezTo>
                  <a:lnTo>
                    <a:pt x="412460" y="238084"/>
                  </a:lnTo>
                  <a:cubicBezTo>
                    <a:pt x="418354" y="238092"/>
                    <a:pt x="423136" y="233319"/>
                    <a:pt x="423145" y="227424"/>
                  </a:cubicBezTo>
                  <a:cubicBezTo>
                    <a:pt x="423145" y="227420"/>
                    <a:pt x="423145" y="227420"/>
                    <a:pt x="423145" y="227416"/>
                  </a:cubicBezTo>
                  <a:cubicBezTo>
                    <a:pt x="423145" y="227279"/>
                    <a:pt x="423145" y="227145"/>
                    <a:pt x="423145" y="226999"/>
                  </a:cubicBezTo>
                  <a:close/>
                  <a:moveTo>
                    <a:pt x="455456" y="227254"/>
                  </a:moveTo>
                  <a:cubicBezTo>
                    <a:pt x="455444" y="221280"/>
                    <a:pt x="450599" y="216444"/>
                    <a:pt x="444626" y="216444"/>
                  </a:cubicBezTo>
                  <a:cubicBezTo>
                    <a:pt x="438661" y="216457"/>
                    <a:pt x="433829" y="221289"/>
                    <a:pt x="433817" y="227254"/>
                  </a:cubicBezTo>
                  <a:cubicBezTo>
                    <a:pt x="433829" y="233218"/>
                    <a:pt x="438661" y="238050"/>
                    <a:pt x="444626" y="238063"/>
                  </a:cubicBezTo>
                  <a:lnTo>
                    <a:pt x="444626" y="238063"/>
                  </a:lnTo>
                  <a:cubicBezTo>
                    <a:pt x="450520" y="238150"/>
                    <a:pt x="455369" y="233439"/>
                    <a:pt x="455456" y="227541"/>
                  </a:cubicBezTo>
                  <a:cubicBezTo>
                    <a:pt x="455456" y="227537"/>
                    <a:pt x="455456" y="227533"/>
                    <a:pt x="455456" y="227528"/>
                  </a:cubicBezTo>
                  <a:cubicBezTo>
                    <a:pt x="455456" y="227349"/>
                    <a:pt x="455456" y="227166"/>
                    <a:pt x="455456" y="226987"/>
                  </a:cubicBezTo>
                  <a:close/>
                  <a:moveTo>
                    <a:pt x="487622" y="227254"/>
                  </a:moveTo>
                  <a:cubicBezTo>
                    <a:pt x="487609" y="221280"/>
                    <a:pt x="482765" y="216444"/>
                    <a:pt x="476792" y="216444"/>
                  </a:cubicBezTo>
                  <a:cubicBezTo>
                    <a:pt x="470827" y="216457"/>
                    <a:pt x="465995" y="221289"/>
                    <a:pt x="465982" y="227254"/>
                  </a:cubicBezTo>
                  <a:cubicBezTo>
                    <a:pt x="465982" y="233227"/>
                    <a:pt x="470818" y="238071"/>
                    <a:pt x="476792" y="238084"/>
                  </a:cubicBezTo>
                  <a:lnTo>
                    <a:pt x="476925" y="238084"/>
                  </a:lnTo>
                  <a:cubicBezTo>
                    <a:pt x="482819" y="238092"/>
                    <a:pt x="487601" y="233319"/>
                    <a:pt x="487609" y="227424"/>
                  </a:cubicBezTo>
                  <a:cubicBezTo>
                    <a:pt x="487609" y="227420"/>
                    <a:pt x="487609" y="227420"/>
                    <a:pt x="487609" y="227416"/>
                  </a:cubicBezTo>
                  <a:cubicBezTo>
                    <a:pt x="487609" y="227279"/>
                    <a:pt x="487609" y="227145"/>
                    <a:pt x="487609" y="226999"/>
                  </a:cubicBezTo>
                  <a:close/>
                  <a:moveTo>
                    <a:pt x="519921" y="227254"/>
                  </a:moveTo>
                  <a:cubicBezTo>
                    <a:pt x="519908" y="221289"/>
                    <a:pt x="515076" y="216457"/>
                    <a:pt x="509111" y="216444"/>
                  </a:cubicBezTo>
                  <a:cubicBezTo>
                    <a:pt x="503138" y="216444"/>
                    <a:pt x="498294" y="221280"/>
                    <a:pt x="498281" y="227254"/>
                  </a:cubicBezTo>
                  <a:cubicBezTo>
                    <a:pt x="498294" y="233227"/>
                    <a:pt x="503138" y="238063"/>
                    <a:pt x="509111" y="238063"/>
                  </a:cubicBezTo>
                  <a:lnTo>
                    <a:pt x="509111" y="238063"/>
                  </a:lnTo>
                  <a:cubicBezTo>
                    <a:pt x="515006" y="238150"/>
                    <a:pt x="519854" y="233439"/>
                    <a:pt x="519942" y="227541"/>
                  </a:cubicBezTo>
                  <a:cubicBezTo>
                    <a:pt x="519942" y="227537"/>
                    <a:pt x="519942" y="227533"/>
                    <a:pt x="519942" y="227528"/>
                  </a:cubicBezTo>
                  <a:cubicBezTo>
                    <a:pt x="519942" y="227349"/>
                    <a:pt x="519942" y="227166"/>
                    <a:pt x="519942" y="226987"/>
                  </a:cubicBezTo>
                  <a:close/>
                  <a:moveTo>
                    <a:pt x="358693" y="316011"/>
                  </a:moveTo>
                  <a:cubicBezTo>
                    <a:pt x="358759" y="310046"/>
                    <a:pt x="353981" y="305148"/>
                    <a:pt x="348017" y="305064"/>
                  </a:cubicBezTo>
                  <a:cubicBezTo>
                    <a:pt x="342052" y="305002"/>
                    <a:pt x="337157" y="309779"/>
                    <a:pt x="337074" y="315745"/>
                  </a:cubicBezTo>
                  <a:cubicBezTo>
                    <a:pt x="337011" y="321709"/>
                    <a:pt x="341785" y="326604"/>
                    <a:pt x="347750" y="326687"/>
                  </a:cubicBezTo>
                  <a:lnTo>
                    <a:pt x="347883" y="326687"/>
                  </a:lnTo>
                  <a:cubicBezTo>
                    <a:pt x="353857" y="326687"/>
                    <a:pt x="358701" y="321851"/>
                    <a:pt x="358713" y="315878"/>
                  </a:cubicBezTo>
                  <a:cubicBezTo>
                    <a:pt x="358713" y="315832"/>
                    <a:pt x="358713" y="315786"/>
                    <a:pt x="358713" y="315740"/>
                  </a:cubicBezTo>
                  <a:close/>
                  <a:moveTo>
                    <a:pt x="390992" y="316011"/>
                  </a:moveTo>
                  <a:cubicBezTo>
                    <a:pt x="391058" y="310046"/>
                    <a:pt x="386280" y="305148"/>
                    <a:pt x="380316" y="305064"/>
                  </a:cubicBezTo>
                  <a:cubicBezTo>
                    <a:pt x="374351" y="305002"/>
                    <a:pt x="369456" y="309779"/>
                    <a:pt x="369373" y="315745"/>
                  </a:cubicBezTo>
                  <a:cubicBezTo>
                    <a:pt x="369310" y="321709"/>
                    <a:pt x="374084" y="326604"/>
                    <a:pt x="380049" y="326687"/>
                  </a:cubicBezTo>
                  <a:lnTo>
                    <a:pt x="380182" y="326687"/>
                  </a:lnTo>
                  <a:cubicBezTo>
                    <a:pt x="386155" y="326687"/>
                    <a:pt x="391000" y="321851"/>
                    <a:pt x="391012" y="315878"/>
                  </a:cubicBezTo>
                  <a:cubicBezTo>
                    <a:pt x="391012" y="315832"/>
                    <a:pt x="391012" y="315786"/>
                    <a:pt x="391012" y="315740"/>
                  </a:cubicBezTo>
                  <a:close/>
                  <a:moveTo>
                    <a:pt x="423157" y="316011"/>
                  </a:moveTo>
                  <a:cubicBezTo>
                    <a:pt x="423232" y="310046"/>
                    <a:pt x="418459" y="305143"/>
                    <a:pt x="412489" y="305068"/>
                  </a:cubicBezTo>
                  <a:cubicBezTo>
                    <a:pt x="412489" y="305068"/>
                    <a:pt x="412485" y="305068"/>
                    <a:pt x="412481" y="305068"/>
                  </a:cubicBezTo>
                  <a:cubicBezTo>
                    <a:pt x="406516" y="305006"/>
                    <a:pt x="401622" y="309779"/>
                    <a:pt x="401538" y="315745"/>
                  </a:cubicBezTo>
                  <a:cubicBezTo>
                    <a:pt x="401476" y="321709"/>
                    <a:pt x="406250" y="326604"/>
                    <a:pt x="412215" y="326687"/>
                  </a:cubicBezTo>
                  <a:lnTo>
                    <a:pt x="412481" y="326687"/>
                  </a:lnTo>
                  <a:cubicBezTo>
                    <a:pt x="418379" y="326691"/>
                    <a:pt x="423157" y="321914"/>
                    <a:pt x="423161" y="316015"/>
                  </a:cubicBezTo>
                  <a:cubicBezTo>
                    <a:pt x="423161" y="316015"/>
                    <a:pt x="423161" y="316011"/>
                    <a:pt x="423161" y="316011"/>
                  </a:cubicBezTo>
                  <a:cubicBezTo>
                    <a:pt x="423161" y="315923"/>
                    <a:pt x="423161" y="315832"/>
                    <a:pt x="423161" y="315740"/>
                  </a:cubicBezTo>
                  <a:close/>
                  <a:moveTo>
                    <a:pt x="455456" y="316011"/>
                  </a:moveTo>
                  <a:cubicBezTo>
                    <a:pt x="455523" y="310046"/>
                    <a:pt x="450745" y="305148"/>
                    <a:pt x="444780" y="305064"/>
                  </a:cubicBezTo>
                  <a:cubicBezTo>
                    <a:pt x="438815" y="305002"/>
                    <a:pt x="433921" y="309779"/>
                    <a:pt x="433837" y="315745"/>
                  </a:cubicBezTo>
                  <a:cubicBezTo>
                    <a:pt x="433775" y="321709"/>
                    <a:pt x="438549" y="326604"/>
                    <a:pt x="444514" y="326687"/>
                  </a:cubicBezTo>
                  <a:lnTo>
                    <a:pt x="444647" y="326687"/>
                  </a:lnTo>
                  <a:cubicBezTo>
                    <a:pt x="450620" y="326687"/>
                    <a:pt x="455464" y="321851"/>
                    <a:pt x="455477" y="315878"/>
                  </a:cubicBezTo>
                  <a:cubicBezTo>
                    <a:pt x="455477" y="315832"/>
                    <a:pt x="455477" y="315786"/>
                    <a:pt x="455477" y="315740"/>
                  </a:cubicBezTo>
                  <a:close/>
                  <a:moveTo>
                    <a:pt x="487622" y="316011"/>
                  </a:moveTo>
                  <a:cubicBezTo>
                    <a:pt x="487697" y="310046"/>
                    <a:pt x="482923" y="305143"/>
                    <a:pt x="476954" y="305068"/>
                  </a:cubicBezTo>
                  <a:cubicBezTo>
                    <a:pt x="476954" y="305068"/>
                    <a:pt x="476950" y="305068"/>
                    <a:pt x="476946" y="305068"/>
                  </a:cubicBezTo>
                  <a:cubicBezTo>
                    <a:pt x="470981" y="305006"/>
                    <a:pt x="466086" y="309779"/>
                    <a:pt x="466003" y="315745"/>
                  </a:cubicBezTo>
                  <a:cubicBezTo>
                    <a:pt x="465941" y="321709"/>
                    <a:pt x="470714" y="326604"/>
                    <a:pt x="476679" y="326687"/>
                  </a:cubicBezTo>
                  <a:lnTo>
                    <a:pt x="476946" y="326687"/>
                  </a:lnTo>
                  <a:cubicBezTo>
                    <a:pt x="482844" y="326691"/>
                    <a:pt x="487622" y="321914"/>
                    <a:pt x="487626" y="316015"/>
                  </a:cubicBezTo>
                  <a:cubicBezTo>
                    <a:pt x="487626" y="316015"/>
                    <a:pt x="487626" y="316011"/>
                    <a:pt x="487626" y="316011"/>
                  </a:cubicBezTo>
                  <a:cubicBezTo>
                    <a:pt x="487626" y="315923"/>
                    <a:pt x="487626" y="315832"/>
                    <a:pt x="487626" y="315740"/>
                  </a:cubicBezTo>
                  <a:close/>
                  <a:moveTo>
                    <a:pt x="519921" y="316011"/>
                  </a:moveTo>
                  <a:cubicBezTo>
                    <a:pt x="519987" y="310046"/>
                    <a:pt x="515210" y="305148"/>
                    <a:pt x="509245" y="305064"/>
                  </a:cubicBezTo>
                  <a:cubicBezTo>
                    <a:pt x="503280" y="305002"/>
                    <a:pt x="498385" y="309779"/>
                    <a:pt x="498302" y="315745"/>
                  </a:cubicBezTo>
                  <a:cubicBezTo>
                    <a:pt x="498240" y="321709"/>
                    <a:pt x="503013" y="326604"/>
                    <a:pt x="508978" y="326687"/>
                  </a:cubicBezTo>
                  <a:lnTo>
                    <a:pt x="509111" y="326687"/>
                  </a:lnTo>
                  <a:cubicBezTo>
                    <a:pt x="515085" y="326687"/>
                    <a:pt x="519929" y="321851"/>
                    <a:pt x="519942" y="315878"/>
                  </a:cubicBezTo>
                  <a:cubicBezTo>
                    <a:pt x="519942" y="315832"/>
                    <a:pt x="519942" y="315786"/>
                    <a:pt x="519942" y="3157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29">
              <a:extLst>
                <a:ext uri="{FF2B5EF4-FFF2-40B4-BE49-F238E27FC236}">
                  <a16:creationId xmlns:a16="http://schemas.microsoft.com/office/drawing/2014/main" id="{EC35CA04-C60F-2D55-171C-C51FF70292FC}"/>
                </a:ext>
              </a:extLst>
            </p:cNvPr>
            <p:cNvSpPr/>
            <p:nvPr/>
          </p:nvSpPr>
          <p:spPr>
            <a:xfrm>
              <a:off x="7775853" y="1570238"/>
              <a:ext cx="299250" cy="187701"/>
            </a:xfrm>
            <a:custGeom>
              <a:avLst/>
              <a:gdLst/>
              <a:ahLst/>
              <a:cxnLst/>
              <a:rect l="l" t="t" r="r" b="b"/>
              <a:pathLst>
                <a:path w="511714" h="320966" extrusionOk="0">
                  <a:moveTo>
                    <a:pt x="55513" y="26787"/>
                  </a:moveTo>
                  <a:lnTo>
                    <a:pt x="17874" y="26787"/>
                  </a:lnTo>
                  <a:cubicBezTo>
                    <a:pt x="12750" y="26170"/>
                    <a:pt x="9097" y="21518"/>
                    <a:pt x="9714" y="16394"/>
                  </a:cubicBezTo>
                  <a:cubicBezTo>
                    <a:pt x="9714" y="16394"/>
                    <a:pt x="9714" y="16394"/>
                    <a:pt x="9714" y="16394"/>
                  </a:cubicBezTo>
                  <a:cubicBezTo>
                    <a:pt x="10226" y="12116"/>
                    <a:pt x="13596" y="8746"/>
                    <a:pt x="17874" y="8234"/>
                  </a:cubicBezTo>
                  <a:lnTo>
                    <a:pt x="55513" y="8234"/>
                  </a:lnTo>
                  <a:cubicBezTo>
                    <a:pt x="60628" y="7617"/>
                    <a:pt x="65277" y="11262"/>
                    <a:pt x="65902" y="16373"/>
                  </a:cubicBezTo>
                  <a:cubicBezTo>
                    <a:pt x="66518" y="21497"/>
                    <a:pt x="62865" y="26149"/>
                    <a:pt x="57741" y="26766"/>
                  </a:cubicBezTo>
                  <a:cubicBezTo>
                    <a:pt x="57741" y="26766"/>
                    <a:pt x="57741" y="26766"/>
                    <a:pt x="57741" y="26766"/>
                  </a:cubicBezTo>
                  <a:cubicBezTo>
                    <a:pt x="57000" y="26862"/>
                    <a:pt x="56254" y="26866"/>
                    <a:pt x="55513" y="26787"/>
                  </a:cubicBezTo>
                  <a:close/>
                  <a:moveTo>
                    <a:pt x="64852" y="60419"/>
                  </a:moveTo>
                  <a:cubicBezTo>
                    <a:pt x="64856" y="55333"/>
                    <a:pt x="60736" y="51213"/>
                    <a:pt x="55650" y="51209"/>
                  </a:cubicBezTo>
                  <a:cubicBezTo>
                    <a:pt x="55650" y="51209"/>
                    <a:pt x="55646" y="51209"/>
                    <a:pt x="55646" y="51209"/>
                  </a:cubicBezTo>
                  <a:lnTo>
                    <a:pt x="17874" y="51209"/>
                  </a:lnTo>
                  <a:cubicBezTo>
                    <a:pt x="12750" y="51825"/>
                    <a:pt x="9097" y="56474"/>
                    <a:pt x="9710" y="61598"/>
                  </a:cubicBezTo>
                  <a:cubicBezTo>
                    <a:pt x="9714" y="61606"/>
                    <a:pt x="9714" y="61614"/>
                    <a:pt x="9714" y="61622"/>
                  </a:cubicBezTo>
                  <a:cubicBezTo>
                    <a:pt x="10226" y="65900"/>
                    <a:pt x="13596" y="69270"/>
                    <a:pt x="17874" y="69783"/>
                  </a:cubicBezTo>
                  <a:lnTo>
                    <a:pt x="55513" y="69783"/>
                  </a:lnTo>
                  <a:cubicBezTo>
                    <a:pt x="60670" y="69783"/>
                    <a:pt x="64852" y="65601"/>
                    <a:pt x="64852" y="60444"/>
                  </a:cubicBezTo>
                  <a:cubicBezTo>
                    <a:pt x="64852" y="60444"/>
                    <a:pt x="64852" y="60440"/>
                    <a:pt x="64852" y="60440"/>
                  </a:cubicBezTo>
                  <a:close/>
                  <a:moveTo>
                    <a:pt x="64852" y="103531"/>
                  </a:moveTo>
                  <a:cubicBezTo>
                    <a:pt x="64856" y="98374"/>
                    <a:pt x="60674" y="94192"/>
                    <a:pt x="55517" y="94188"/>
                  </a:cubicBezTo>
                  <a:cubicBezTo>
                    <a:pt x="55517" y="94188"/>
                    <a:pt x="55513" y="94188"/>
                    <a:pt x="55513" y="94188"/>
                  </a:cubicBezTo>
                  <a:lnTo>
                    <a:pt x="17874" y="94188"/>
                  </a:lnTo>
                  <a:cubicBezTo>
                    <a:pt x="12755" y="94800"/>
                    <a:pt x="9101" y="99445"/>
                    <a:pt x="9714" y="104564"/>
                  </a:cubicBezTo>
                  <a:cubicBezTo>
                    <a:pt x="9714" y="104568"/>
                    <a:pt x="9714" y="104573"/>
                    <a:pt x="9714" y="104577"/>
                  </a:cubicBezTo>
                  <a:cubicBezTo>
                    <a:pt x="10226" y="108855"/>
                    <a:pt x="13596" y="112225"/>
                    <a:pt x="17874" y="112737"/>
                  </a:cubicBezTo>
                  <a:lnTo>
                    <a:pt x="55513" y="112737"/>
                  </a:lnTo>
                  <a:cubicBezTo>
                    <a:pt x="60595" y="112812"/>
                    <a:pt x="64777" y="108751"/>
                    <a:pt x="64852" y="103664"/>
                  </a:cubicBezTo>
                  <a:cubicBezTo>
                    <a:pt x="64852" y="103664"/>
                    <a:pt x="64852" y="103664"/>
                    <a:pt x="64852" y="103664"/>
                  </a:cubicBezTo>
                  <a:close/>
                  <a:moveTo>
                    <a:pt x="64852" y="146506"/>
                  </a:moveTo>
                  <a:cubicBezTo>
                    <a:pt x="64856" y="141349"/>
                    <a:pt x="60674" y="137167"/>
                    <a:pt x="55517" y="137163"/>
                  </a:cubicBezTo>
                  <a:cubicBezTo>
                    <a:pt x="55517" y="137163"/>
                    <a:pt x="55513" y="137163"/>
                    <a:pt x="55513" y="137163"/>
                  </a:cubicBezTo>
                  <a:lnTo>
                    <a:pt x="17874" y="137163"/>
                  </a:lnTo>
                  <a:cubicBezTo>
                    <a:pt x="12750" y="137780"/>
                    <a:pt x="9101" y="142428"/>
                    <a:pt x="9714" y="147552"/>
                  </a:cubicBezTo>
                  <a:cubicBezTo>
                    <a:pt x="10226" y="151830"/>
                    <a:pt x="13596" y="155200"/>
                    <a:pt x="17874" y="155716"/>
                  </a:cubicBezTo>
                  <a:lnTo>
                    <a:pt x="55513" y="155716"/>
                  </a:lnTo>
                  <a:cubicBezTo>
                    <a:pt x="60599" y="155787"/>
                    <a:pt x="64777" y="151725"/>
                    <a:pt x="64852" y="146639"/>
                  </a:cubicBezTo>
                  <a:close/>
                  <a:moveTo>
                    <a:pt x="64852" y="189481"/>
                  </a:moveTo>
                  <a:cubicBezTo>
                    <a:pt x="64856" y="184324"/>
                    <a:pt x="60674" y="180142"/>
                    <a:pt x="55517" y="180138"/>
                  </a:cubicBezTo>
                  <a:cubicBezTo>
                    <a:pt x="55517" y="180138"/>
                    <a:pt x="55513" y="180138"/>
                    <a:pt x="55513" y="180138"/>
                  </a:cubicBezTo>
                  <a:lnTo>
                    <a:pt x="17874" y="180138"/>
                  </a:lnTo>
                  <a:cubicBezTo>
                    <a:pt x="12750" y="180755"/>
                    <a:pt x="9097" y="185403"/>
                    <a:pt x="9710" y="190527"/>
                  </a:cubicBezTo>
                  <a:cubicBezTo>
                    <a:pt x="9714" y="190535"/>
                    <a:pt x="9714" y="190543"/>
                    <a:pt x="9714" y="190552"/>
                  </a:cubicBezTo>
                  <a:cubicBezTo>
                    <a:pt x="10226" y="194830"/>
                    <a:pt x="13596" y="198200"/>
                    <a:pt x="17874" y="198712"/>
                  </a:cubicBezTo>
                  <a:lnTo>
                    <a:pt x="55513" y="198712"/>
                  </a:lnTo>
                  <a:cubicBezTo>
                    <a:pt x="60595" y="198783"/>
                    <a:pt x="64777" y="194721"/>
                    <a:pt x="64852" y="189639"/>
                  </a:cubicBezTo>
                  <a:close/>
                  <a:moveTo>
                    <a:pt x="64852" y="232460"/>
                  </a:moveTo>
                  <a:cubicBezTo>
                    <a:pt x="64856" y="227303"/>
                    <a:pt x="60674" y="223121"/>
                    <a:pt x="55517" y="223117"/>
                  </a:cubicBezTo>
                  <a:cubicBezTo>
                    <a:pt x="55517" y="223117"/>
                    <a:pt x="55513" y="223117"/>
                    <a:pt x="55513" y="223117"/>
                  </a:cubicBezTo>
                  <a:lnTo>
                    <a:pt x="17874" y="223117"/>
                  </a:lnTo>
                  <a:cubicBezTo>
                    <a:pt x="12755" y="223730"/>
                    <a:pt x="9101" y="228374"/>
                    <a:pt x="9714" y="233493"/>
                  </a:cubicBezTo>
                  <a:cubicBezTo>
                    <a:pt x="9714" y="233498"/>
                    <a:pt x="9714" y="233502"/>
                    <a:pt x="9714" y="233506"/>
                  </a:cubicBezTo>
                  <a:cubicBezTo>
                    <a:pt x="10226" y="237784"/>
                    <a:pt x="13596" y="241154"/>
                    <a:pt x="17874" y="241666"/>
                  </a:cubicBezTo>
                  <a:lnTo>
                    <a:pt x="55513" y="241666"/>
                  </a:lnTo>
                  <a:cubicBezTo>
                    <a:pt x="60595" y="241741"/>
                    <a:pt x="64777" y="237680"/>
                    <a:pt x="64852" y="232594"/>
                  </a:cubicBezTo>
                  <a:cubicBezTo>
                    <a:pt x="64852" y="232594"/>
                    <a:pt x="64852" y="232594"/>
                    <a:pt x="64852" y="232594"/>
                  </a:cubicBezTo>
                  <a:close/>
                  <a:moveTo>
                    <a:pt x="64852" y="275435"/>
                  </a:moveTo>
                  <a:cubicBezTo>
                    <a:pt x="64856" y="270279"/>
                    <a:pt x="60674" y="266096"/>
                    <a:pt x="55517" y="266092"/>
                  </a:cubicBezTo>
                  <a:cubicBezTo>
                    <a:pt x="55517" y="266092"/>
                    <a:pt x="55513" y="266092"/>
                    <a:pt x="55513" y="266092"/>
                  </a:cubicBezTo>
                  <a:lnTo>
                    <a:pt x="17874" y="266092"/>
                  </a:lnTo>
                  <a:cubicBezTo>
                    <a:pt x="12750" y="266709"/>
                    <a:pt x="9101" y="271357"/>
                    <a:pt x="9714" y="276481"/>
                  </a:cubicBezTo>
                  <a:cubicBezTo>
                    <a:pt x="10226" y="280759"/>
                    <a:pt x="13596" y="284129"/>
                    <a:pt x="17874" y="284645"/>
                  </a:cubicBezTo>
                  <a:lnTo>
                    <a:pt x="55513" y="284645"/>
                  </a:lnTo>
                  <a:cubicBezTo>
                    <a:pt x="60599" y="284716"/>
                    <a:pt x="64777" y="280655"/>
                    <a:pt x="64852" y="275569"/>
                  </a:cubicBezTo>
                  <a:close/>
                  <a:moveTo>
                    <a:pt x="64852" y="318410"/>
                  </a:moveTo>
                  <a:cubicBezTo>
                    <a:pt x="64856" y="313254"/>
                    <a:pt x="60674" y="309071"/>
                    <a:pt x="55517" y="309067"/>
                  </a:cubicBezTo>
                  <a:cubicBezTo>
                    <a:pt x="55517" y="309067"/>
                    <a:pt x="55513" y="309067"/>
                    <a:pt x="55513" y="309067"/>
                  </a:cubicBezTo>
                  <a:lnTo>
                    <a:pt x="17874" y="309067"/>
                  </a:lnTo>
                  <a:cubicBezTo>
                    <a:pt x="12767" y="309142"/>
                    <a:pt x="8664" y="313304"/>
                    <a:pt x="8664" y="318410"/>
                  </a:cubicBezTo>
                  <a:cubicBezTo>
                    <a:pt x="8664" y="323496"/>
                    <a:pt x="12788" y="327620"/>
                    <a:pt x="17874" y="327620"/>
                  </a:cubicBezTo>
                  <a:lnTo>
                    <a:pt x="55513" y="327620"/>
                  </a:lnTo>
                  <a:cubicBezTo>
                    <a:pt x="60599" y="327691"/>
                    <a:pt x="64777" y="323630"/>
                    <a:pt x="64852" y="318544"/>
                  </a:cubicBezTo>
                  <a:close/>
                  <a:moveTo>
                    <a:pt x="205528" y="17710"/>
                  </a:moveTo>
                  <a:cubicBezTo>
                    <a:pt x="205528" y="12624"/>
                    <a:pt x="201404" y="8501"/>
                    <a:pt x="196318" y="8501"/>
                  </a:cubicBezTo>
                  <a:lnTo>
                    <a:pt x="97555" y="8501"/>
                  </a:lnTo>
                  <a:cubicBezTo>
                    <a:pt x="92431" y="7888"/>
                    <a:pt x="87779" y="11537"/>
                    <a:pt x="87162" y="16661"/>
                  </a:cubicBezTo>
                  <a:cubicBezTo>
                    <a:pt x="86537" y="21784"/>
                    <a:pt x="90182" y="26445"/>
                    <a:pt x="95306" y="27074"/>
                  </a:cubicBezTo>
                  <a:cubicBezTo>
                    <a:pt x="95314" y="27074"/>
                    <a:pt x="95318" y="27074"/>
                    <a:pt x="95322" y="27074"/>
                  </a:cubicBezTo>
                  <a:cubicBezTo>
                    <a:pt x="96064" y="27162"/>
                    <a:pt x="96813" y="27162"/>
                    <a:pt x="97555" y="27074"/>
                  </a:cubicBezTo>
                  <a:lnTo>
                    <a:pt x="196984" y="27074"/>
                  </a:lnTo>
                  <a:cubicBezTo>
                    <a:pt x="201879" y="26720"/>
                    <a:pt x="205632" y="22592"/>
                    <a:pt x="205528" y="17689"/>
                  </a:cubicBezTo>
                  <a:close/>
                  <a:moveTo>
                    <a:pt x="205528" y="60685"/>
                  </a:moveTo>
                  <a:cubicBezTo>
                    <a:pt x="205528" y="55599"/>
                    <a:pt x="201404" y="51475"/>
                    <a:pt x="196318" y="51475"/>
                  </a:cubicBezTo>
                  <a:lnTo>
                    <a:pt x="97555" y="51475"/>
                  </a:lnTo>
                  <a:cubicBezTo>
                    <a:pt x="92431" y="50863"/>
                    <a:pt x="87779" y="54516"/>
                    <a:pt x="87162" y="59640"/>
                  </a:cubicBezTo>
                  <a:cubicBezTo>
                    <a:pt x="86550" y="64763"/>
                    <a:pt x="90199" y="69412"/>
                    <a:pt x="95322" y="70028"/>
                  </a:cubicBezTo>
                  <a:cubicBezTo>
                    <a:pt x="96064" y="70120"/>
                    <a:pt x="96813" y="70120"/>
                    <a:pt x="97555" y="70028"/>
                  </a:cubicBezTo>
                  <a:lnTo>
                    <a:pt x="196984" y="70028"/>
                  </a:lnTo>
                  <a:cubicBezTo>
                    <a:pt x="201966" y="69670"/>
                    <a:pt x="205757" y="65409"/>
                    <a:pt x="205528" y="60419"/>
                  </a:cubicBezTo>
                  <a:close/>
                  <a:moveTo>
                    <a:pt x="205528" y="103798"/>
                  </a:moveTo>
                  <a:cubicBezTo>
                    <a:pt x="205603" y="98712"/>
                    <a:pt x="201537" y="94530"/>
                    <a:pt x="196451" y="94455"/>
                  </a:cubicBezTo>
                  <a:cubicBezTo>
                    <a:pt x="196451" y="94455"/>
                    <a:pt x="196451" y="94455"/>
                    <a:pt x="196451" y="94455"/>
                  </a:cubicBezTo>
                  <a:lnTo>
                    <a:pt x="97555" y="94455"/>
                  </a:lnTo>
                  <a:cubicBezTo>
                    <a:pt x="92431" y="93838"/>
                    <a:pt x="87779" y="97491"/>
                    <a:pt x="87162" y="102615"/>
                  </a:cubicBezTo>
                  <a:cubicBezTo>
                    <a:pt x="87162" y="102615"/>
                    <a:pt x="87162" y="102615"/>
                    <a:pt x="87162" y="102615"/>
                  </a:cubicBezTo>
                  <a:cubicBezTo>
                    <a:pt x="86537" y="107738"/>
                    <a:pt x="90182" y="112399"/>
                    <a:pt x="95306" y="113028"/>
                  </a:cubicBezTo>
                  <a:cubicBezTo>
                    <a:pt x="95314" y="113028"/>
                    <a:pt x="95318" y="113028"/>
                    <a:pt x="95322" y="113028"/>
                  </a:cubicBezTo>
                  <a:cubicBezTo>
                    <a:pt x="96064" y="113116"/>
                    <a:pt x="96813" y="113116"/>
                    <a:pt x="97555" y="113028"/>
                  </a:cubicBezTo>
                  <a:lnTo>
                    <a:pt x="196984" y="113028"/>
                  </a:lnTo>
                  <a:cubicBezTo>
                    <a:pt x="201912" y="112674"/>
                    <a:pt x="205682" y="108492"/>
                    <a:pt x="205528" y="103552"/>
                  </a:cubicBezTo>
                  <a:close/>
                  <a:moveTo>
                    <a:pt x="205528" y="146773"/>
                  </a:moveTo>
                  <a:cubicBezTo>
                    <a:pt x="205603" y="141687"/>
                    <a:pt x="201537" y="137505"/>
                    <a:pt x="196451" y="137430"/>
                  </a:cubicBezTo>
                  <a:cubicBezTo>
                    <a:pt x="196451" y="137430"/>
                    <a:pt x="196451" y="137430"/>
                    <a:pt x="196451" y="137430"/>
                  </a:cubicBezTo>
                  <a:lnTo>
                    <a:pt x="97555" y="137430"/>
                  </a:lnTo>
                  <a:cubicBezTo>
                    <a:pt x="92431" y="136817"/>
                    <a:pt x="87779" y="140466"/>
                    <a:pt x="87162" y="145590"/>
                  </a:cubicBezTo>
                  <a:cubicBezTo>
                    <a:pt x="86537" y="150713"/>
                    <a:pt x="90182" y="155374"/>
                    <a:pt x="95306" y="156003"/>
                  </a:cubicBezTo>
                  <a:cubicBezTo>
                    <a:pt x="95314" y="156003"/>
                    <a:pt x="95318" y="156003"/>
                    <a:pt x="95322" y="156003"/>
                  </a:cubicBezTo>
                  <a:cubicBezTo>
                    <a:pt x="96064" y="156091"/>
                    <a:pt x="96813" y="156091"/>
                    <a:pt x="97555" y="156003"/>
                  </a:cubicBezTo>
                  <a:lnTo>
                    <a:pt x="196984" y="156003"/>
                  </a:lnTo>
                  <a:cubicBezTo>
                    <a:pt x="201916" y="155649"/>
                    <a:pt x="205686" y="151467"/>
                    <a:pt x="205528" y="146527"/>
                  </a:cubicBezTo>
                  <a:close/>
                  <a:moveTo>
                    <a:pt x="205528" y="189748"/>
                  </a:moveTo>
                  <a:cubicBezTo>
                    <a:pt x="205603" y="184666"/>
                    <a:pt x="201541" y="180484"/>
                    <a:pt x="196455" y="180409"/>
                  </a:cubicBezTo>
                  <a:cubicBezTo>
                    <a:pt x="196455" y="180409"/>
                    <a:pt x="196451" y="180409"/>
                    <a:pt x="196451" y="180409"/>
                  </a:cubicBezTo>
                  <a:lnTo>
                    <a:pt x="97555" y="180409"/>
                  </a:lnTo>
                  <a:cubicBezTo>
                    <a:pt x="92431" y="179797"/>
                    <a:pt x="87779" y="183450"/>
                    <a:pt x="87162" y="188573"/>
                  </a:cubicBezTo>
                  <a:cubicBezTo>
                    <a:pt x="86550" y="193697"/>
                    <a:pt x="90199" y="198345"/>
                    <a:pt x="95322" y="198962"/>
                  </a:cubicBezTo>
                  <a:cubicBezTo>
                    <a:pt x="96064" y="199053"/>
                    <a:pt x="96813" y="199053"/>
                    <a:pt x="97555" y="198962"/>
                  </a:cubicBezTo>
                  <a:lnTo>
                    <a:pt x="196984" y="198962"/>
                  </a:lnTo>
                  <a:cubicBezTo>
                    <a:pt x="201916" y="198608"/>
                    <a:pt x="205686" y="194426"/>
                    <a:pt x="205528" y="189485"/>
                  </a:cubicBezTo>
                  <a:close/>
                  <a:moveTo>
                    <a:pt x="323781" y="232727"/>
                  </a:moveTo>
                  <a:cubicBezTo>
                    <a:pt x="323781" y="227566"/>
                    <a:pt x="319599" y="223384"/>
                    <a:pt x="314438" y="223384"/>
                  </a:cubicBezTo>
                  <a:lnTo>
                    <a:pt x="215804" y="223384"/>
                  </a:lnTo>
                  <a:cubicBezTo>
                    <a:pt x="210685" y="222767"/>
                    <a:pt x="206036" y="226412"/>
                    <a:pt x="205415" y="231531"/>
                  </a:cubicBezTo>
                  <a:cubicBezTo>
                    <a:pt x="205415" y="231536"/>
                    <a:pt x="205415" y="231540"/>
                    <a:pt x="205415" y="231544"/>
                  </a:cubicBezTo>
                  <a:cubicBezTo>
                    <a:pt x="204799" y="236663"/>
                    <a:pt x="208444" y="241312"/>
                    <a:pt x="213563" y="241933"/>
                  </a:cubicBezTo>
                  <a:cubicBezTo>
                    <a:pt x="213567" y="241933"/>
                    <a:pt x="213571" y="241933"/>
                    <a:pt x="213575" y="241933"/>
                  </a:cubicBezTo>
                  <a:cubicBezTo>
                    <a:pt x="214317" y="242024"/>
                    <a:pt x="215062" y="242024"/>
                    <a:pt x="215804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81" y="275702"/>
                  </a:moveTo>
                  <a:cubicBezTo>
                    <a:pt x="323781" y="270541"/>
                    <a:pt x="319599" y="266359"/>
                    <a:pt x="314438" y="266359"/>
                  </a:cubicBezTo>
                  <a:lnTo>
                    <a:pt x="215804" y="266359"/>
                  </a:lnTo>
                  <a:cubicBezTo>
                    <a:pt x="210685" y="265742"/>
                    <a:pt x="206036" y="269387"/>
                    <a:pt x="205415" y="274506"/>
                  </a:cubicBezTo>
                  <a:cubicBezTo>
                    <a:pt x="205415" y="274511"/>
                    <a:pt x="205415" y="274515"/>
                    <a:pt x="205415" y="274519"/>
                  </a:cubicBezTo>
                  <a:cubicBezTo>
                    <a:pt x="204786" y="279643"/>
                    <a:pt x="208431" y="284304"/>
                    <a:pt x="213550" y="284928"/>
                  </a:cubicBezTo>
                  <a:cubicBezTo>
                    <a:pt x="213559" y="284933"/>
                    <a:pt x="213567" y="284933"/>
                    <a:pt x="213575" y="284933"/>
                  </a:cubicBezTo>
                  <a:cubicBezTo>
                    <a:pt x="214317" y="285020"/>
                    <a:pt x="215062" y="285020"/>
                    <a:pt x="215804" y="284933"/>
                  </a:cubicBezTo>
                  <a:lnTo>
                    <a:pt x="314438" y="284933"/>
                  </a:lnTo>
                  <a:cubicBezTo>
                    <a:pt x="319524" y="285008"/>
                    <a:pt x="323706" y="280946"/>
                    <a:pt x="323781" y="275860"/>
                  </a:cubicBezTo>
                  <a:cubicBezTo>
                    <a:pt x="323781" y="275727"/>
                    <a:pt x="323781" y="275590"/>
                    <a:pt x="323781" y="275444"/>
                  </a:cubicBezTo>
                  <a:close/>
                  <a:moveTo>
                    <a:pt x="323781" y="318677"/>
                  </a:moveTo>
                  <a:cubicBezTo>
                    <a:pt x="323777" y="313516"/>
                    <a:pt x="319599" y="309338"/>
                    <a:pt x="314438" y="309334"/>
                  </a:cubicBezTo>
                  <a:lnTo>
                    <a:pt x="215804" y="309334"/>
                  </a:lnTo>
                  <a:cubicBezTo>
                    <a:pt x="210643" y="309334"/>
                    <a:pt x="206461" y="313516"/>
                    <a:pt x="206461" y="318677"/>
                  </a:cubicBezTo>
                  <a:lnTo>
                    <a:pt x="206461" y="318677"/>
                  </a:lnTo>
                  <a:cubicBezTo>
                    <a:pt x="206473" y="323763"/>
                    <a:pt x="210605" y="327879"/>
                    <a:pt x="215691" y="327866"/>
                  </a:cubicBezTo>
                  <a:lnTo>
                    <a:pt x="314459" y="327866"/>
                  </a:lnTo>
                  <a:cubicBezTo>
                    <a:pt x="319540" y="327941"/>
                    <a:pt x="323727" y="323884"/>
                    <a:pt x="323802" y="318798"/>
                  </a:cubicBezTo>
                  <a:cubicBezTo>
                    <a:pt x="323802" y="318798"/>
                    <a:pt x="323802" y="318798"/>
                    <a:pt x="323802" y="318798"/>
                  </a:cubicBezTo>
                  <a:cubicBezTo>
                    <a:pt x="323802" y="318660"/>
                    <a:pt x="323802" y="318527"/>
                    <a:pt x="323802" y="318381"/>
                  </a:cubicBezTo>
                  <a:close/>
                  <a:moveTo>
                    <a:pt x="249036" y="17710"/>
                  </a:moveTo>
                  <a:cubicBezTo>
                    <a:pt x="249023" y="11737"/>
                    <a:pt x="244179" y="6901"/>
                    <a:pt x="238206" y="6901"/>
                  </a:cubicBezTo>
                  <a:cubicBezTo>
                    <a:pt x="232241" y="6913"/>
                    <a:pt x="227409" y="11745"/>
                    <a:pt x="227396" y="17710"/>
                  </a:cubicBezTo>
                  <a:cubicBezTo>
                    <a:pt x="227396" y="23684"/>
                    <a:pt x="232232" y="28528"/>
                    <a:pt x="238206" y="28540"/>
                  </a:cubicBezTo>
                  <a:lnTo>
                    <a:pt x="238206" y="28540"/>
                  </a:lnTo>
                  <a:cubicBezTo>
                    <a:pt x="244100" y="28628"/>
                    <a:pt x="248948" y="23921"/>
                    <a:pt x="249036" y="18027"/>
                  </a:cubicBezTo>
                  <a:cubicBezTo>
                    <a:pt x="249036" y="18019"/>
                    <a:pt x="249036" y="18006"/>
                    <a:pt x="249036" y="17998"/>
                  </a:cubicBezTo>
                  <a:cubicBezTo>
                    <a:pt x="249040" y="17869"/>
                    <a:pt x="249040" y="17777"/>
                    <a:pt x="249036" y="17689"/>
                  </a:cubicBezTo>
                  <a:close/>
                  <a:moveTo>
                    <a:pt x="281202" y="17710"/>
                  </a:moveTo>
                  <a:cubicBezTo>
                    <a:pt x="281189" y="11745"/>
                    <a:pt x="276357" y="6913"/>
                    <a:pt x="270392" y="6901"/>
                  </a:cubicBezTo>
                  <a:cubicBezTo>
                    <a:pt x="264419" y="6901"/>
                    <a:pt x="259575" y="11737"/>
                    <a:pt x="259562" y="17710"/>
                  </a:cubicBezTo>
                  <a:cubicBezTo>
                    <a:pt x="259562" y="23692"/>
                    <a:pt x="264411" y="28540"/>
                    <a:pt x="270392" y="28540"/>
                  </a:cubicBezTo>
                  <a:lnTo>
                    <a:pt x="270525" y="28540"/>
                  </a:lnTo>
                  <a:cubicBezTo>
                    <a:pt x="276420" y="28545"/>
                    <a:pt x="281202" y="23767"/>
                    <a:pt x="281206" y="17869"/>
                  </a:cubicBezTo>
                  <a:cubicBezTo>
                    <a:pt x="281206" y="17869"/>
                    <a:pt x="281206" y="17864"/>
                    <a:pt x="281206" y="17864"/>
                  </a:cubicBezTo>
                  <a:cubicBezTo>
                    <a:pt x="281206" y="17777"/>
                    <a:pt x="281206" y="17735"/>
                    <a:pt x="281202" y="17689"/>
                  </a:cubicBezTo>
                  <a:close/>
                  <a:moveTo>
                    <a:pt x="313505" y="17710"/>
                  </a:moveTo>
                  <a:cubicBezTo>
                    <a:pt x="313492" y="11737"/>
                    <a:pt x="308648" y="6901"/>
                    <a:pt x="302674" y="6901"/>
                  </a:cubicBezTo>
                  <a:cubicBezTo>
                    <a:pt x="296701" y="6901"/>
                    <a:pt x="291857" y="11737"/>
                    <a:pt x="291844" y="17710"/>
                  </a:cubicBezTo>
                  <a:cubicBezTo>
                    <a:pt x="291844" y="23692"/>
                    <a:pt x="296693" y="28540"/>
                    <a:pt x="302674" y="28540"/>
                  </a:cubicBezTo>
                  <a:lnTo>
                    <a:pt x="302674" y="28540"/>
                  </a:lnTo>
                  <a:cubicBezTo>
                    <a:pt x="308569" y="28628"/>
                    <a:pt x="313417" y="23917"/>
                    <a:pt x="313505" y="18019"/>
                  </a:cubicBezTo>
                  <a:cubicBezTo>
                    <a:pt x="313505" y="18014"/>
                    <a:pt x="313505" y="18006"/>
                    <a:pt x="313505" y="17998"/>
                  </a:cubicBezTo>
                  <a:close/>
                  <a:moveTo>
                    <a:pt x="345666" y="17710"/>
                  </a:moveTo>
                  <a:cubicBezTo>
                    <a:pt x="345654" y="11737"/>
                    <a:pt x="340809" y="6901"/>
                    <a:pt x="334836" y="6901"/>
                  </a:cubicBezTo>
                  <a:cubicBezTo>
                    <a:pt x="328871" y="6913"/>
                    <a:pt x="324039" y="11745"/>
                    <a:pt x="324027" y="17710"/>
                  </a:cubicBezTo>
                  <a:cubicBezTo>
                    <a:pt x="324027" y="23684"/>
                    <a:pt x="328863" y="28528"/>
                    <a:pt x="334836" y="28540"/>
                  </a:cubicBezTo>
                  <a:lnTo>
                    <a:pt x="334969" y="28540"/>
                  </a:lnTo>
                  <a:cubicBezTo>
                    <a:pt x="340868" y="28545"/>
                    <a:pt x="345645" y="23767"/>
                    <a:pt x="345649" y="17869"/>
                  </a:cubicBezTo>
                  <a:cubicBezTo>
                    <a:pt x="345649" y="17869"/>
                    <a:pt x="345649" y="17864"/>
                    <a:pt x="345649" y="17864"/>
                  </a:cubicBezTo>
                  <a:cubicBezTo>
                    <a:pt x="345654" y="17777"/>
                    <a:pt x="345654" y="17735"/>
                    <a:pt x="345654" y="17689"/>
                  </a:cubicBezTo>
                  <a:close/>
                  <a:moveTo>
                    <a:pt x="377969" y="17710"/>
                  </a:moveTo>
                  <a:cubicBezTo>
                    <a:pt x="377957" y="11737"/>
                    <a:pt x="373112" y="6901"/>
                    <a:pt x="367139" y="6901"/>
                  </a:cubicBezTo>
                  <a:cubicBezTo>
                    <a:pt x="361174" y="6913"/>
                    <a:pt x="356342" y="11745"/>
                    <a:pt x="356330" y="17710"/>
                  </a:cubicBezTo>
                  <a:cubicBezTo>
                    <a:pt x="356330" y="23684"/>
                    <a:pt x="361166" y="28528"/>
                    <a:pt x="367139" y="28540"/>
                  </a:cubicBezTo>
                  <a:lnTo>
                    <a:pt x="367139" y="28540"/>
                  </a:lnTo>
                  <a:cubicBezTo>
                    <a:pt x="373033" y="28628"/>
                    <a:pt x="377882" y="23921"/>
                    <a:pt x="377969" y="18027"/>
                  </a:cubicBezTo>
                  <a:cubicBezTo>
                    <a:pt x="377969" y="18019"/>
                    <a:pt x="377969" y="18006"/>
                    <a:pt x="377969" y="17998"/>
                  </a:cubicBezTo>
                  <a:cubicBezTo>
                    <a:pt x="377969" y="17910"/>
                    <a:pt x="377969" y="17819"/>
                    <a:pt x="377969" y="17731"/>
                  </a:cubicBezTo>
                  <a:close/>
                  <a:moveTo>
                    <a:pt x="410268" y="17710"/>
                  </a:moveTo>
                  <a:cubicBezTo>
                    <a:pt x="410256" y="11737"/>
                    <a:pt x="405411" y="6901"/>
                    <a:pt x="399438" y="6901"/>
                  </a:cubicBezTo>
                  <a:cubicBezTo>
                    <a:pt x="393473" y="6913"/>
                    <a:pt x="388641" y="11745"/>
                    <a:pt x="388629" y="17710"/>
                  </a:cubicBezTo>
                  <a:cubicBezTo>
                    <a:pt x="388629" y="23684"/>
                    <a:pt x="393465" y="28528"/>
                    <a:pt x="399438" y="28540"/>
                  </a:cubicBezTo>
                  <a:lnTo>
                    <a:pt x="399438" y="28540"/>
                  </a:lnTo>
                  <a:cubicBezTo>
                    <a:pt x="405403" y="28678"/>
                    <a:pt x="410356" y="23967"/>
                    <a:pt x="410514" y="18002"/>
                  </a:cubicBezTo>
                  <a:cubicBezTo>
                    <a:pt x="410514" y="17910"/>
                    <a:pt x="410514" y="17823"/>
                    <a:pt x="410514" y="17731"/>
                  </a:cubicBezTo>
                  <a:close/>
                  <a:moveTo>
                    <a:pt x="249040" y="103798"/>
                  </a:moveTo>
                  <a:cubicBezTo>
                    <a:pt x="249107" y="97829"/>
                    <a:pt x="244329" y="92934"/>
                    <a:pt x="238364" y="92851"/>
                  </a:cubicBezTo>
                  <a:cubicBezTo>
                    <a:pt x="232395" y="92784"/>
                    <a:pt x="227501" y="97562"/>
                    <a:pt x="227417" y="103531"/>
                  </a:cubicBezTo>
                  <a:cubicBezTo>
                    <a:pt x="227355" y="109496"/>
                    <a:pt x="232128" y="114391"/>
                    <a:pt x="238093" y="114474"/>
                  </a:cubicBezTo>
                  <a:lnTo>
                    <a:pt x="238227" y="114474"/>
                  </a:lnTo>
                  <a:cubicBezTo>
                    <a:pt x="244200" y="114474"/>
                    <a:pt x="249044" y="109638"/>
                    <a:pt x="249057" y="103664"/>
                  </a:cubicBezTo>
                  <a:cubicBezTo>
                    <a:pt x="249057" y="103619"/>
                    <a:pt x="249057" y="103573"/>
                    <a:pt x="249057" y="103531"/>
                  </a:cubicBezTo>
                  <a:close/>
                  <a:moveTo>
                    <a:pt x="281206" y="103798"/>
                  </a:moveTo>
                  <a:cubicBezTo>
                    <a:pt x="281268" y="97829"/>
                    <a:pt x="276490" y="92938"/>
                    <a:pt x="270525" y="92855"/>
                  </a:cubicBezTo>
                  <a:cubicBezTo>
                    <a:pt x="264561" y="92793"/>
                    <a:pt x="259666" y="97566"/>
                    <a:pt x="259583" y="103531"/>
                  </a:cubicBezTo>
                  <a:cubicBezTo>
                    <a:pt x="259520" y="109496"/>
                    <a:pt x="264298" y="114391"/>
                    <a:pt x="270263" y="114474"/>
                  </a:cubicBezTo>
                  <a:lnTo>
                    <a:pt x="270525" y="114474"/>
                  </a:lnTo>
                  <a:cubicBezTo>
                    <a:pt x="276420" y="114478"/>
                    <a:pt x="281202" y="109700"/>
                    <a:pt x="281206" y="103802"/>
                  </a:cubicBezTo>
                  <a:cubicBezTo>
                    <a:pt x="281206" y="103802"/>
                    <a:pt x="281206" y="103798"/>
                    <a:pt x="281206" y="103798"/>
                  </a:cubicBezTo>
                  <a:cubicBezTo>
                    <a:pt x="281206" y="103710"/>
                    <a:pt x="281206" y="103619"/>
                    <a:pt x="281206" y="103531"/>
                  </a:cubicBezTo>
                  <a:close/>
                  <a:moveTo>
                    <a:pt x="313505" y="103798"/>
                  </a:moveTo>
                  <a:cubicBezTo>
                    <a:pt x="313571" y="97829"/>
                    <a:pt x="308794" y="92934"/>
                    <a:pt x="302829" y="92851"/>
                  </a:cubicBezTo>
                  <a:cubicBezTo>
                    <a:pt x="296860" y="92784"/>
                    <a:pt x="291965" y="97562"/>
                    <a:pt x="291882" y="103531"/>
                  </a:cubicBezTo>
                  <a:cubicBezTo>
                    <a:pt x="291819" y="109496"/>
                    <a:pt x="296593" y="114391"/>
                    <a:pt x="302558" y="114474"/>
                  </a:cubicBezTo>
                  <a:lnTo>
                    <a:pt x="302691" y="114474"/>
                  </a:lnTo>
                  <a:cubicBezTo>
                    <a:pt x="308664" y="114474"/>
                    <a:pt x="313509" y="109638"/>
                    <a:pt x="313521" y="103664"/>
                  </a:cubicBezTo>
                  <a:lnTo>
                    <a:pt x="313521" y="103798"/>
                  </a:lnTo>
                  <a:close/>
                  <a:moveTo>
                    <a:pt x="345670" y="103798"/>
                  </a:moveTo>
                  <a:cubicBezTo>
                    <a:pt x="345733" y="97829"/>
                    <a:pt x="340955" y="92938"/>
                    <a:pt x="334990" y="92855"/>
                  </a:cubicBezTo>
                  <a:cubicBezTo>
                    <a:pt x="329025" y="92793"/>
                    <a:pt x="324131" y="97566"/>
                    <a:pt x="324047" y="103531"/>
                  </a:cubicBezTo>
                  <a:cubicBezTo>
                    <a:pt x="323985" y="109496"/>
                    <a:pt x="328763" y="114391"/>
                    <a:pt x="334728" y="114474"/>
                  </a:cubicBezTo>
                  <a:lnTo>
                    <a:pt x="334990" y="114474"/>
                  </a:lnTo>
                  <a:cubicBezTo>
                    <a:pt x="340884" y="114478"/>
                    <a:pt x="345666" y="109700"/>
                    <a:pt x="345670" y="103802"/>
                  </a:cubicBezTo>
                  <a:cubicBezTo>
                    <a:pt x="345670" y="103802"/>
                    <a:pt x="345670" y="103798"/>
                    <a:pt x="345670" y="103798"/>
                  </a:cubicBezTo>
                  <a:cubicBezTo>
                    <a:pt x="345670" y="103710"/>
                    <a:pt x="345670" y="103619"/>
                    <a:pt x="345670" y="103531"/>
                  </a:cubicBezTo>
                  <a:close/>
                  <a:moveTo>
                    <a:pt x="377969" y="103798"/>
                  </a:moveTo>
                  <a:cubicBezTo>
                    <a:pt x="378036" y="97829"/>
                    <a:pt x="373258" y="92934"/>
                    <a:pt x="367293" y="92851"/>
                  </a:cubicBezTo>
                  <a:cubicBezTo>
                    <a:pt x="361324" y="92784"/>
                    <a:pt x="356430" y="97562"/>
                    <a:pt x="356346" y="103531"/>
                  </a:cubicBezTo>
                  <a:cubicBezTo>
                    <a:pt x="356284" y="109496"/>
                    <a:pt x="361062" y="114391"/>
                    <a:pt x="367027" y="114474"/>
                  </a:cubicBezTo>
                  <a:lnTo>
                    <a:pt x="367156" y="114474"/>
                  </a:lnTo>
                  <a:cubicBezTo>
                    <a:pt x="373129" y="114474"/>
                    <a:pt x="377973" y="109638"/>
                    <a:pt x="377986" y="103664"/>
                  </a:cubicBezTo>
                  <a:cubicBezTo>
                    <a:pt x="377986" y="103619"/>
                    <a:pt x="377986" y="103573"/>
                    <a:pt x="377986" y="103531"/>
                  </a:cubicBezTo>
                  <a:close/>
                  <a:moveTo>
                    <a:pt x="410268" y="103798"/>
                  </a:moveTo>
                  <a:cubicBezTo>
                    <a:pt x="410335" y="97829"/>
                    <a:pt x="405557" y="92934"/>
                    <a:pt x="399592" y="92851"/>
                  </a:cubicBezTo>
                  <a:cubicBezTo>
                    <a:pt x="393623" y="92784"/>
                    <a:pt x="388729" y="97562"/>
                    <a:pt x="388645" y="103531"/>
                  </a:cubicBezTo>
                  <a:cubicBezTo>
                    <a:pt x="388583" y="109496"/>
                    <a:pt x="393361" y="114391"/>
                    <a:pt x="399326" y="114474"/>
                  </a:cubicBezTo>
                  <a:lnTo>
                    <a:pt x="399455" y="114474"/>
                  </a:lnTo>
                  <a:cubicBezTo>
                    <a:pt x="405420" y="114611"/>
                    <a:pt x="410372" y="109896"/>
                    <a:pt x="410531" y="103931"/>
                  </a:cubicBezTo>
                  <a:cubicBezTo>
                    <a:pt x="410531" y="103798"/>
                    <a:pt x="410531" y="103664"/>
                    <a:pt x="410531" y="103514"/>
                  </a:cubicBezTo>
                  <a:close/>
                  <a:moveTo>
                    <a:pt x="359150" y="227387"/>
                  </a:moveTo>
                  <a:cubicBezTo>
                    <a:pt x="359212" y="221422"/>
                    <a:pt x="354439" y="216528"/>
                    <a:pt x="348474" y="216444"/>
                  </a:cubicBezTo>
                  <a:cubicBezTo>
                    <a:pt x="342509" y="216382"/>
                    <a:pt x="337614" y="221155"/>
                    <a:pt x="337531" y="227120"/>
                  </a:cubicBezTo>
                  <a:cubicBezTo>
                    <a:pt x="337469" y="233085"/>
                    <a:pt x="342242" y="237980"/>
                    <a:pt x="348207" y="238063"/>
                  </a:cubicBezTo>
                  <a:lnTo>
                    <a:pt x="348340" y="238063"/>
                  </a:lnTo>
                  <a:cubicBezTo>
                    <a:pt x="354314" y="238063"/>
                    <a:pt x="359158" y="233227"/>
                    <a:pt x="359171" y="227254"/>
                  </a:cubicBezTo>
                  <a:lnTo>
                    <a:pt x="359171" y="227387"/>
                  </a:lnTo>
                  <a:close/>
                  <a:moveTo>
                    <a:pt x="391449" y="227387"/>
                  </a:moveTo>
                  <a:cubicBezTo>
                    <a:pt x="391511" y="221422"/>
                    <a:pt x="386737" y="216528"/>
                    <a:pt x="380773" y="216444"/>
                  </a:cubicBezTo>
                  <a:cubicBezTo>
                    <a:pt x="374808" y="216382"/>
                    <a:pt x="369913" y="221155"/>
                    <a:pt x="369830" y="227120"/>
                  </a:cubicBezTo>
                  <a:cubicBezTo>
                    <a:pt x="369767" y="233085"/>
                    <a:pt x="374541" y="237980"/>
                    <a:pt x="380506" y="238063"/>
                  </a:cubicBezTo>
                  <a:lnTo>
                    <a:pt x="380639" y="238063"/>
                  </a:lnTo>
                  <a:cubicBezTo>
                    <a:pt x="386613" y="238063"/>
                    <a:pt x="391457" y="233227"/>
                    <a:pt x="391469" y="227254"/>
                  </a:cubicBezTo>
                  <a:lnTo>
                    <a:pt x="391469" y="227387"/>
                  </a:lnTo>
                  <a:close/>
                  <a:moveTo>
                    <a:pt x="423614" y="227387"/>
                  </a:moveTo>
                  <a:cubicBezTo>
                    <a:pt x="423677" y="221422"/>
                    <a:pt x="418903" y="216528"/>
                    <a:pt x="412938" y="216444"/>
                  </a:cubicBezTo>
                  <a:cubicBezTo>
                    <a:pt x="406969" y="216369"/>
                    <a:pt x="402071" y="221143"/>
                    <a:pt x="401996" y="227112"/>
                  </a:cubicBezTo>
                  <a:cubicBezTo>
                    <a:pt x="401996" y="227112"/>
                    <a:pt x="401996" y="227116"/>
                    <a:pt x="401996" y="227120"/>
                  </a:cubicBezTo>
                  <a:cubicBezTo>
                    <a:pt x="401921" y="233089"/>
                    <a:pt x="406694" y="237988"/>
                    <a:pt x="412663" y="238063"/>
                  </a:cubicBezTo>
                  <a:cubicBezTo>
                    <a:pt x="412663" y="238063"/>
                    <a:pt x="412667" y="238063"/>
                    <a:pt x="412672" y="238063"/>
                  </a:cubicBezTo>
                  <a:cubicBezTo>
                    <a:pt x="412759" y="238063"/>
                    <a:pt x="412851" y="238063"/>
                    <a:pt x="412938" y="238063"/>
                  </a:cubicBezTo>
                  <a:cubicBezTo>
                    <a:pt x="418837" y="238209"/>
                    <a:pt x="423735" y="233548"/>
                    <a:pt x="423881" y="227653"/>
                  </a:cubicBezTo>
                  <a:cubicBezTo>
                    <a:pt x="423881" y="227649"/>
                    <a:pt x="423881" y="227649"/>
                    <a:pt x="423881" y="227649"/>
                  </a:cubicBezTo>
                  <a:cubicBezTo>
                    <a:pt x="423881" y="227470"/>
                    <a:pt x="423881" y="227291"/>
                    <a:pt x="423881" y="227112"/>
                  </a:cubicBezTo>
                  <a:close/>
                  <a:moveTo>
                    <a:pt x="455913" y="227387"/>
                  </a:moveTo>
                  <a:cubicBezTo>
                    <a:pt x="455976" y="221422"/>
                    <a:pt x="451202" y="216528"/>
                    <a:pt x="445237" y="216444"/>
                  </a:cubicBezTo>
                  <a:cubicBezTo>
                    <a:pt x="439272" y="216382"/>
                    <a:pt x="434378" y="221155"/>
                    <a:pt x="434295" y="227120"/>
                  </a:cubicBezTo>
                  <a:cubicBezTo>
                    <a:pt x="434232" y="233085"/>
                    <a:pt x="439006" y="237980"/>
                    <a:pt x="444971" y="238063"/>
                  </a:cubicBezTo>
                  <a:lnTo>
                    <a:pt x="445104" y="238063"/>
                  </a:lnTo>
                  <a:cubicBezTo>
                    <a:pt x="451069" y="238050"/>
                    <a:pt x="455901" y="233219"/>
                    <a:pt x="455913" y="227254"/>
                  </a:cubicBezTo>
                  <a:lnTo>
                    <a:pt x="455913" y="227387"/>
                  </a:lnTo>
                  <a:close/>
                  <a:moveTo>
                    <a:pt x="488079" y="227387"/>
                  </a:moveTo>
                  <a:cubicBezTo>
                    <a:pt x="488141" y="221422"/>
                    <a:pt x="483368" y="216528"/>
                    <a:pt x="477403" y="216444"/>
                  </a:cubicBezTo>
                  <a:cubicBezTo>
                    <a:pt x="471434" y="216369"/>
                    <a:pt x="466535" y="221143"/>
                    <a:pt x="466460" y="227112"/>
                  </a:cubicBezTo>
                  <a:cubicBezTo>
                    <a:pt x="466460" y="227112"/>
                    <a:pt x="466460" y="227116"/>
                    <a:pt x="466460" y="227120"/>
                  </a:cubicBezTo>
                  <a:cubicBezTo>
                    <a:pt x="466385" y="233089"/>
                    <a:pt x="471159" y="237988"/>
                    <a:pt x="477128" y="238063"/>
                  </a:cubicBezTo>
                  <a:cubicBezTo>
                    <a:pt x="477128" y="238063"/>
                    <a:pt x="477132" y="238063"/>
                    <a:pt x="477136" y="238063"/>
                  </a:cubicBezTo>
                  <a:cubicBezTo>
                    <a:pt x="477224" y="238063"/>
                    <a:pt x="477315" y="238063"/>
                    <a:pt x="477403" y="238063"/>
                  </a:cubicBezTo>
                  <a:cubicBezTo>
                    <a:pt x="483301" y="238063"/>
                    <a:pt x="488079" y="233285"/>
                    <a:pt x="488079" y="227387"/>
                  </a:cubicBezTo>
                  <a:lnTo>
                    <a:pt x="488079" y="227387"/>
                  </a:lnTo>
                  <a:close/>
                  <a:moveTo>
                    <a:pt x="520378" y="227387"/>
                  </a:moveTo>
                  <a:cubicBezTo>
                    <a:pt x="520440" y="221422"/>
                    <a:pt x="515667" y="216528"/>
                    <a:pt x="509702" y="216444"/>
                  </a:cubicBezTo>
                  <a:cubicBezTo>
                    <a:pt x="503737" y="216382"/>
                    <a:pt x="498842" y="221155"/>
                    <a:pt x="498759" y="227120"/>
                  </a:cubicBezTo>
                  <a:cubicBezTo>
                    <a:pt x="498697" y="233085"/>
                    <a:pt x="503470" y="237980"/>
                    <a:pt x="509435" y="238063"/>
                  </a:cubicBezTo>
                  <a:lnTo>
                    <a:pt x="509569" y="238063"/>
                  </a:lnTo>
                  <a:cubicBezTo>
                    <a:pt x="515533" y="238050"/>
                    <a:pt x="520365" y="233219"/>
                    <a:pt x="520378" y="227254"/>
                  </a:cubicBezTo>
                  <a:lnTo>
                    <a:pt x="520378" y="227387"/>
                  </a:lnTo>
                  <a:close/>
                  <a:moveTo>
                    <a:pt x="359150" y="315986"/>
                  </a:moveTo>
                  <a:cubicBezTo>
                    <a:pt x="359212" y="310021"/>
                    <a:pt x="354439" y="305127"/>
                    <a:pt x="348474" y="305043"/>
                  </a:cubicBezTo>
                  <a:cubicBezTo>
                    <a:pt x="342509" y="304981"/>
                    <a:pt x="337614" y="309755"/>
                    <a:pt x="337531" y="315719"/>
                  </a:cubicBezTo>
                  <a:cubicBezTo>
                    <a:pt x="337464" y="321684"/>
                    <a:pt x="342242" y="326583"/>
                    <a:pt x="348207" y="326666"/>
                  </a:cubicBezTo>
                  <a:lnTo>
                    <a:pt x="348340" y="326666"/>
                  </a:lnTo>
                  <a:cubicBezTo>
                    <a:pt x="354322" y="326666"/>
                    <a:pt x="359171" y="321818"/>
                    <a:pt x="359171" y="315836"/>
                  </a:cubicBezTo>
                  <a:lnTo>
                    <a:pt x="359171" y="315969"/>
                  </a:lnTo>
                  <a:close/>
                  <a:moveTo>
                    <a:pt x="391449" y="315986"/>
                  </a:moveTo>
                  <a:cubicBezTo>
                    <a:pt x="391511" y="310021"/>
                    <a:pt x="386737" y="305127"/>
                    <a:pt x="380773" y="305043"/>
                  </a:cubicBezTo>
                  <a:cubicBezTo>
                    <a:pt x="374808" y="304981"/>
                    <a:pt x="369913" y="309755"/>
                    <a:pt x="369830" y="315719"/>
                  </a:cubicBezTo>
                  <a:cubicBezTo>
                    <a:pt x="369763" y="321684"/>
                    <a:pt x="374541" y="326583"/>
                    <a:pt x="380506" y="326666"/>
                  </a:cubicBezTo>
                  <a:lnTo>
                    <a:pt x="380639" y="326666"/>
                  </a:lnTo>
                  <a:cubicBezTo>
                    <a:pt x="386621" y="326666"/>
                    <a:pt x="391469" y="321818"/>
                    <a:pt x="391469" y="315836"/>
                  </a:cubicBezTo>
                  <a:lnTo>
                    <a:pt x="391469" y="315969"/>
                  </a:lnTo>
                  <a:close/>
                  <a:moveTo>
                    <a:pt x="423614" y="315986"/>
                  </a:moveTo>
                  <a:cubicBezTo>
                    <a:pt x="423677" y="310021"/>
                    <a:pt x="418903" y="305127"/>
                    <a:pt x="412938" y="305043"/>
                  </a:cubicBezTo>
                  <a:cubicBezTo>
                    <a:pt x="406973" y="304981"/>
                    <a:pt x="402079" y="309759"/>
                    <a:pt x="401996" y="315724"/>
                  </a:cubicBezTo>
                  <a:cubicBezTo>
                    <a:pt x="401933" y="321689"/>
                    <a:pt x="406707" y="326583"/>
                    <a:pt x="412672" y="326666"/>
                  </a:cubicBezTo>
                  <a:lnTo>
                    <a:pt x="412938" y="326666"/>
                  </a:lnTo>
                  <a:cubicBezTo>
                    <a:pt x="418837" y="326812"/>
                    <a:pt x="423735" y="322151"/>
                    <a:pt x="423881" y="316257"/>
                  </a:cubicBezTo>
                  <a:cubicBezTo>
                    <a:pt x="423881" y="316253"/>
                    <a:pt x="423881" y="316253"/>
                    <a:pt x="423881" y="316253"/>
                  </a:cubicBezTo>
                  <a:cubicBezTo>
                    <a:pt x="423881" y="316074"/>
                    <a:pt x="423881" y="315894"/>
                    <a:pt x="423881" y="315715"/>
                  </a:cubicBezTo>
                  <a:close/>
                  <a:moveTo>
                    <a:pt x="455913" y="315986"/>
                  </a:moveTo>
                  <a:cubicBezTo>
                    <a:pt x="455976" y="310021"/>
                    <a:pt x="451202" y="305127"/>
                    <a:pt x="445237" y="305043"/>
                  </a:cubicBezTo>
                  <a:cubicBezTo>
                    <a:pt x="439272" y="304981"/>
                    <a:pt x="434378" y="309755"/>
                    <a:pt x="434295" y="315719"/>
                  </a:cubicBezTo>
                  <a:cubicBezTo>
                    <a:pt x="434228" y="321684"/>
                    <a:pt x="439006" y="326583"/>
                    <a:pt x="444971" y="326666"/>
                  </a:cubicBezTo>
                  <a:lnTo>
                    <a:pt x="445104" y="326666"/>
                  </a:lnTo>
                  <a:cubicBezTo>
                    <a:pt x="451077" y="326654"/>
                    <a:pt x="455913" y="321809"/>
                    <a:pt x="455913" y="315836"/>
                  </a:cubicBezTo>
                  <a:lnTo>
                    <a:pt x="455913" y="315969"/>
                  </a:lnTo>
                  <a:close/>
                  <a:moveTo>
                    <a:pt x="488079" y="315986"/>
                  </a:moveTo>
                  <a:cubicBezTo>
                    <a:pt x="488141" y="310021"/>
                    <a:pt x="483368" y="305127"/>
                    <a:pt x="477403" y="305043"/>
                  </a:cubicBezTo>
                  <a:cubicBezTo>
                    <a:pt x="471438" y="304981"/>
                    <a:pt x="466544" y="309759"/>
                    <a:pt x="466460" y="315724"/>
                  </a:cubicBezTo>
                  <a:cubicBezTo>
                    <a:pt x="466398" y="321689"/>
                    <a:pt x="471171" y="326583"/>
                    <a:pt x="477136" y="326666"/>
                  </a:cubicBezTo>
                  <a:lnTo>
                    <a:pt x="477403" y="326666"/>
                  </a:lnTo>
                  <a:cubicBezTo>
                    <a:pt x="483301" y="326666"/>
                    <a:pt x="488079" y="321889"/>
                    <a:pt x="488079" y="315990"/>
                  </a:cubicBezTo>
                  <a:cubicBezTo>
                    <a:pt x="488079" y="315990"/>
                    <a:pt x="488079" y="315986"/>
                    <a:pt x="488079" y="315986"/>
                  </a:cubicBezTo>
                  <a:lnTo>
                    <a:pt x="488079" y="315986"/>
                  </a:lnTo>
                  <a:close/>
                  <a:moveTo>
                    <a:pt x="520378" y="315986"/>
                  </a:moveTo>
                  <a:cubicBezTo>
                    <a:pt x="520440" y="310021"/>
                    <a:pt x="515667" y="305127"/>
                    <a:pt x="509702" y="305043"/>
                  </a:cubicBezTo>
                  <a:cubicBezTo>
                    <a:pt x="503737" y="304981"/>
                    <a:pt x="498842" y="309755"/>
                    <a:pt x="498759" y="315719"/>
                  </a:cubicBezTo>
                  <a:cubicBezTo>
                    <a:pt x="498692" y="321684"/>
                    <a:pt x="503470" y="326583"/>
                    <a:pt x="509435" y="326666"/>
                  </a:cubicBezTo>
                  <a:lnTo>
                    <a:pt x="509569" y="326666"/>
                  </a:lnTo>
                  <a:cubicBezTo>
                    <a:pt x="515542" y="326654"/>
                    <a:pt x="520378" y="321809"/>
                    <a:pt x="520378" y="315836"/>
                  </a:cubicBezTo>
                  <a:lnTo>
                    <a:pt x="520378" y="3159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29">
              <a:extLst>
                <a:ext uri="{FF2B5EF4-FFF2-40B4-BE49-F238E27FC236}">
                  <a16:creationId xmlns:a16="http://schemas.microsoft.com/office/drawing/2014/main" id="{4C318BBE-2781-EECD-399C-793B7D6E9B4A}"/>
                </a:ext>
              </a:extLst>
            </p:cNvPr>
            <p:cNvSpPr/>
            <p:nvPr/>
          </p:nvSpPr>
          <p:spPr>
            <a:xfrm>
              <a:off x="7775853" y="1771207"/>
              <a:ext cx="299250" cy="187844"/>
            </a:xfrm>
            <a:custGeom>
              <a:avLst/>
              <a:gdLst/>
              <a:ahLst/>
              <a:cxnLst/>
              <a:rect l="l" t="t" r="r" b="b"/>
              <a:pathLst>
                <a:path w="511714" h="32121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55" y="26442"/>
                    <a:pt x="9101" y="21797"/>
                    <a:pt x="9714" y="16678"/>
                  </a:cubicBezTo>
                  <a:cubicBezTo>
                    <a:pt x="9714" y="16674"/>
                    <a:pt x="9714" y="16670"/>
                    <a:pt x="9714" y="16665"/>
                  </a:cubicBezTo>
                  <a:cubicBezTo>
                    <a:pt x="10226" y="12387"/>
                    <a:pt x="13596" y="9018"/>
                    <a:pt x="17874" y="8505"/>
                  </a:cubicBezTo>
                  <a:lnTo>
                    <a:pt x="55513" y="8505"/>
                  </a:lnTo>
                  <a:cubicBezTo>
                    <a:pt x="60636" y="7893"/>
                    <a:pt x="65285" y="11546"/>
                    <a:pt x="65902" y="16665"/>
                  </a:cubicBezTo>
                  <a:cubicBezTo>
                    <a:pt x="66518" y="21785"/>
                    <a:pt x="62873" y="26433"/>
                    <a:pt x="57754" y="27054"/>
                  </a:cubicBezTo>
                  <a:cubicBezTo>
                    <a:pt x="57750" y="27054"/>
                    <a:pt x="57746" y="27054"/>
                    <a:pt x="57741" y="27054"/>
                  </a:cubicBezTo>
                  <a:cubicBezTo>
                    <a:pt x="57000" y="27146"/>
                    <a:pt x="56254" y="27146"/>
                    <a:pt x="55513" y="27054"/>
                  </a:cubicBezTo>
                  <a:close/>
                  <a:moveTo>
                    <a:pt x="64852" y="60823"/>
                  </a:moveTo>
                  <a:cubicBezTo>
                    <a:pt x="64856" y="55667"/>
                    <a:pt x="60674" y="51485"/>
                    <a:pt x="55517" y="51480"/>
                  </a:cubicBezTo>
                  <a:cubicBezTo>
                    <a:pt x="55517" y="51480"/>
                    <a:pt x="55513" y="51480"/>
                    <a:pt x="55513" y="51480"/>
                  </a:cubicBezTo>
                  <a:lnTo>
                    <a:pt x="17874" y="51480"/>
                  </a:lnTo>
                  <a:cubicBezTo>
                    <a:pt x="12750" y="52097"/>
                    <a:pt x="9101" y="56745"/>
                    <a:pt x="9714" y="61869"/>
                  </a:cubicBezTo>
                  <a:cubicBezTo>
                    <a:pt x="10226" y="66147"/>
                    <a:pt x="13596" y="69517"/>
                    <a:pt x="17874" y="70033"/>
                  </a:cubicBezTo>
                  <a:lnTo>
                    <a:pt x="55513" y="70033"/>
                  </a:lnTo>
                  <a:cubicBezTo>
                    <a:pt x="60549" y="70104"/>
                    <a:pt x="64706" y="66122"/>
                    <a:pt x="64852" y="61090"/>
                  </a:cubicBezTo>
                  <a:close/>
                  <a:moveTo>
                    <a:pt x="64852" y="103798"/>
                  </a:moveTo>
                  <a:cubicBezTo>
                    <a:pt x="64856" y="98642"/>
                    <a:pt x="60674" y="94459"/>
                    <a:pt x="55517" y="94455"/>
                  </a:cubicBezTo>
                  <a:cubicBezTo>
                    <a:pt x="55517" y="94455"/>
                    <a:pt x="55513" y="94455"/>
                    <a:pt x="55513" y="94455"/>
                  </a:cubicBezTo>
                  <a:lnTo>
                    <a:pt x="17874" y="94455"/>
                  </a:lnTo>
                  <a:cubicBezTo>
                    <a:pt x="12750" y="95072"/>
                    <a:pt x="9097" y="99725"/>
                    <a:pt x="9714" y="104848"/>
                  </a:cubicBezTo>
                  <a:cubicBezTo>
                    <a:pt x="9714" y="104848"/>
                    <a:pt x="9714" y="104848"/>
                    <a:pt x="9714" y="104848"/>
                  </a:cubicBezTo>
                  <a:cubicBezTo>
                    <a:pt x="10226" y="109126"/>
                    <a:pt x="13596" y="112496"/>
                    <a:pt x="17874" y="113008"/>
                  </a:cubicBezTo>
                  <a:lnTo>
                    <a:pt x="55513" y="113008"/>
                  </a:lnTo>
                  <a:cubicBezTo>
                    <a:pt x="60599" y="113079"/>
                    <a:pt x="64777" y="109018"/>
                    <a:pt x="64852" y="103932"/>
                  </a:cubicBezTo>
                  <a:close/>
                  <a:moveTo>
                    <a:pt x="64852" y="146773"/>
                  </a:moveTo>
                  <a:cubicBezTo>
                    <a:pt x="64852" y="141617"/>
                    <a:pt x="60670" y="137434"/>
                    <a:pt x="55513" y="137434"/>
                  </a:cubicBezTo>
                  <a:lnTo>
                    <a:pt x="17874" y="137434"/>
                  </a:lnTo>
                  <a:cubicBezTo>
                    <a:pt x="12767" y="137505"/>
                    <a:pt x="8664" y="141667"/>
                    <a:pt x="8664" y="146773"/>
                  </a:cubicBezTo>
                  <a:cubicBezTo>
                    <a:pt x="8664" y="151859"/>
                    <a:pt x="12788" y="155983"/>
                    <a:pt x="17874" y="155983"/>
                  </a:cubicBezTo>
                  <a:lnTo>
                    <a:pt x="55513" y="155983"/>
                  </a:lnTo>
                  <a:cubicBezTo>
                    <a:pt x="60595" y="156058"/>
                    <a:pt x="64777" y="151997"/>
                    <a:pt x="64852" y="146911"/>
                  </a:cubicBezTo>
                  <a:cubicBezTo>
                    <a:pt x="64852" y="146911"/>
                    <a:pt x="64852" y="146911"/>
                    <a:pt x="64852" y="146911"/>
                  </a:cubicBezTo>
                  <a:close/>
                  <a:moveTo>
                    <a:pt x="64852" y="189753"/>
                  </a:moveTo>
                  <a:cubicBezTo>
                    <a:pt x="64856" y="184667"/>
                    <a:pt x="60736" y="180547"/>
                    <a:pt x="55650" y="180543"/>
                  </a:cubicBezTo>
                  <a:cubicBezTo>
                    <a:pt x="55650" y="180543"/>
                    <a:pt x="55646" y="180543"/>
                    <a:pt x="55646" y="180543"/>
                  </a:cubicBezTo>
                  <a:lnTo>
                    <a:pt x="17874" y="180543"/>
                  </a:lnTo>
                  <a:cubicBezTo>
                    <a:pt x="12788" y="180543"/>
                    <a:pt x="8664" y="184667"/>
                    <a:pt x="8664" y="189753"/>
                  </a:cubicBezTo>
                  <a:lnTo>
                    <a:pt x="8664" y="189753"/>
                  </a:lnTo>
                  <a:cubicBezTo>
                    <a:pt x="8664" y="194859"/>
                    <a:pt x="12767" y="199021"/>
                    <a:pt x="17874" y="199096"/>
                  </a:cubicBezTo>
                  <a:lnTo>
                    <a:pt x="55513" y="199096"/>
                  </a:lnTo>
                  <a:cubicBezTo>
                    <a:pt x="60670" y="199096"/>
                    <a:pt x="64852" y="194914"/>
                    <a:pt x="64852" y="189757"/>
                  </a:cubicBezTo>
                  <a:cubicBezTo>
                    <a:pt x="64852" y="189757"/>
                    <a:pt x="64852" y="189753"/>
                    <a:pt x="64852" y="189753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6" y="223522"/>
                    <a:pt x="55650" y="223518"/>
                  </a:cubicBezTo>
                  <a:cubicBezTo>
                    <a:pt x="55650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0" y="224134"/>
                    <a:pt x="9097" y="228787"/>
                    <a:pt x="9714" y="233911"/>
                  </a:cubicBezTo>
                  <a:cubicBezTo>
                    <a:pt x="9714" y="233911"/>
                    <a:pt x="9714" y="233911"/>
                    <a:pt x="9714" y="233911"/>
                  </a:cubicBezTo>
                  <a:cubicBezTo>
                    <a:pt x="10226" y="238189"/>
                    <a:pt x="13596" y="241558"/>
                    <a:pt x="17874" y="242071"/>
                  </a:cubicBezTo>
                  <a:lnTo>
                    <a:pt x="55513" y="242071"/>
                  </a:lnTo>
                  <a:cubicBezTo>
                    <a:pt x="60670" y="242071"/>
                    <a:pt x="64852" y="237889"/>
                    <a:pt x="64852" y="232732"/>
                  </a:cubicBezTo>
                  <a:cubicBezTo>
                    <a:pt x="64852" y="232732"/>
                    <a:pt x="64852" y="232728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6" y="266497"/>
                    <a:pt x="55650" y="266493"/>
                  </a:cubicBezTo>
                  <a:cubicBezTo>
                    <a:pt x="55650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5" y="267105"/>
                    <a:pt x="9101" y="271750"/>
                    <a:pt x="9714" y="276869"/>
                  </a:cubicBezTo>
                  <a:cubicBezTo>
                    <a:pt x="9714" y="276873"/>
                    <a:pt x="9714" y="276877"/>
                    <a:pt x="9714" y="276881"/>
                  </a:cubicBezTo>
                  <a:cubicBezTo>
                    <a:pt x="10226" y="281159"/>
                    <a:pt x="13596" y="284529"/>
                    <a:pt x="17874" y="285042"/>
                  </a:cubicBezTo>
                  <a:lnTo>
                    <a:pt x="55513" y="285042"/>
                  </a:lnTo>
                  <a:cubicBezTo>
                    <a:pt x="60670" y="285042"/>
                    <a:pt x="64852" y="280859"/>
                    <a:pt x="64852" y="275703"/>
                  </a:cubicBezTo>
                  <a:cubicBezTo>
                    <a:pt x="64852" y="275703"/>
                    <a:pt x="64852" y="275699"/>
                    <a:pt x="64852" y="275699"/>
                  </a:cubicBezTo>
                  <a:close/>
                  <a:moveTo>
                    <a:pt x="64852" y="318682"/>
                  </a:moveTo>
                  <a:cubicBezTo>
                    <a:pt x="64856" y="313596"/>
                    <a:pt x="60736" y="309476"/>
                    <a:pt x="55650" y="309472"/>
                  </a:cubicBezTo>
                  <a:cubicBezTo>
                    <a:pt x="55650" y="309472"/>
                    <a:pt x="55646" y="309472"/>
                    <a:pt x="55646" y="309472"/>
                  </a:cubicBezTo>
                  <a:lnTo>
                    <a:pt x="17874" y="309472"/>
                  </a:lnTo>
                  <a:cubicBezTo>
                    <a:pt x="12755" y="310084"/>
                    <a:pt x="9097" y="314737"/>
                    <a:pt x="9714" y="319857"/>
                  </a:cubicBezTo>
                  <a:cubicBezTo>
                    <a:pt x="9714" y="319857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5"/>
                  </a:cubicBezTo>
                  <a:lnTo>
                    <a:pt x="55513" y="328025"/>
                  </a:lnTo>
                  <a:cubicBezTo>
                    <a:pt x="60670" y="328021"/>
                    <a:pt x="64852" y="323839"/>
                    <a:pt x="64852" y="318682"/>
                  </a:cubicBezTo>
                  <a:close/>
                  <a:moveTo>
                    <a:pt x="205528" y="17848"/>
                  </a:moveTo>
                  <a:cubicBezTo>
                    <a:pt x="205603" y="12762"/>
                    <a:pt x="201537" y="8580"/>
                    <a:pt x="196451" y="8505"/>
                  </a:cubicBezTo>
                  <a:cubicBezTo>
                    <a:pt x="196451" y="8505"/>
                    <a:pt x="196451" y="8505"/>
                    <a:pt x="196451" y="8505"/>
                  </a:cubicBezTo>
                  <a:lnTo>
                    <a:pt x="97555" y="8505"/>
                  </a:lnTo>
                  <a:cubicBezTo>
                    <a:pt x="92431" y="7889"/>
                    <a:pt x="87779" y="11542"/>
                    <a:pt x="87162" y="16665"/>
                  </a:cubicBezTo>
                  <a:cubicBezTo>
                    <a:pt x="87162" y="16665"/>
                    <a:pt x="87162" y="16665"/>
                    <a:pt x="87162" y="16665"/>
                  </a:cubicBezTo>
                  <a:cubicBezTo>
                    <a:pt x="86546" y="21785"/>
                    <a:pt x="90199" y="26438"/>
                    <a:pt x="95318" y="27054"/>
                  </a:cubicBezTo>
                  <a:cubicBezTo>
                    <a:pt x="95318" y="27054"/>
                    <a:pt x="95322" y="27054"/>
                    <a:pt x="95322" y="27054"/>
                  </a:cubicBezTo>
                  <a:cubicBezTo>
                    <a:pt x="96064" y="27146"/>
                    <a:pt x="96813" y="27146"/>
                    <a:pt x="97555" y="27054"/>
                  </a:cubicBezTo>
                  <a:lnTo>
                    <a:pt x="196984" y="27054"/>
                  </a:lnTo>
                  <a:cubicBezTo>
                    <a:pt x="201808" y="26704"/>
                    <a:pt x="205540" y="22684"/>
                    <a:pt x="205528" y="17848"/>
                  </a:cubicBezTo>
                  <a:close/>
                  <a:moveTo>
                    <a:pt x="205528" y="60823"/>
                  </a:moveTo>
                  <a:cubicBezTo>
                    <a:pt x="205603" y="55737"/>
                    <a:pt x="201537" y="51555"/>
                    <a:pt x="196451" y="51480"/>
                  </a:cubicBezTo>
                  <a:cubicBezTo>
                    <a:pt x="196451" y="51480"/>
                    <a:pt x="196451" y="51480"/>
                    <a:pt x="196451" y="51480"/>
                  </a:cubicBezTo>
                  <a:lnTo>
                    <a:pt x="97555" y="51480"/>
                  </a:lnTo>
                  <a:cubicBezTo>
                    <a:pt x="92431" y="50864"/>
                    <a:pt x="87779" y="54517"/>
                    <a:pt x="87162" y="59640"/>
                  </a:cubicBezTo>
                  <a:cubicBezTo>
                    <a:pt x="87162" y="59640"/>
                    <a:pt x="87162" y="59640"/>
                    <a:pt x="87162" y="59640"/>
                  </a:cubicBezTo>
                  <a:cubicBezTo>
                    <a:pt x="86546" y="64764"/>
                    <a:pt x="90199" y="69417"/>
                    <a:pt x="95322" y="70033"/>
                  </a:cubicBezTo>
                  <a:cubicBezTo>
                    <a:pt x="96064" y="70121"/>
                    <a:pt x="96813" y="70121"/>
                    <a:pt x="97555" y="70033"/>
                  </a:cubicBezTo>
                  <a:lnTo>
                    <a:pt x="196984" y="70033"/>
                  </a:lnTo>
                  <a:cubicBezTo>
                    <a:pt x="201708" y="69692"/>
                    <a:pt x="205403" y="65822"/>
                    <a:pt x="205528" y="61090"/>
                  </a:cubicBezTo>
                  <a:close/>
                  <a:moveTo>
                    <a:pt x="205528" y="103798"/>
                  </a:moveTo>
                  <a:cubicBezTo>
                    <a:pt x="205603" y="98717"/>
                    <a:pt x="201541" y="94534"/>
                    <a:pt x="196455" y="94459"/>
                  </a:cubicBezTo>
                  <a:cubicBezTo>
                    <a:pt x="196455" y="94459"/>
                    <a:pt x="196451" y="94459"/>
                    <a:pt x="196451" y="94459"/>
                  </a:cubicBezTo>
                  <a:lnTo>
                    <a:pt x="97555" y="94459"/>
                  </a:lnTo>
                  <a:cubicBezTo>
                    <a:pt x="92431" y="93847"/>
                    <a:pt x="87779" y="97500"/>
                    <a:pt x="87162" y="102624"/>
                  </a:cubicBezTo>
                  <a:cubicBezTo>
                    <a:pt x="86550" y="107739"/>
                    <a:pt x="90195" y="112383"/>
                    <a:pt x="95310" y="113008"/>
                  </a:cubicBezTo>
                  <a:cubicBezTo>
                    <a:pt x="96051" y="113096"/>
                    <a:pt x="96801" y="113096"/>
                    <a:pt x="97542" y="113008"/>
                  </a:cubicBezTo>
                  <a:lnTo>
                    <a:pt x="196972" y="113008"/>
                  </a:lnTo>
                  <a:cubicBezTo>
                    <a:pt x="201795" y="112658"/>
                    <a:pt x="205528" y="108635"/>
                    <a:pt x="205515" y="103798"/>
                  </a:cubicBezTo>
                  <a:close/>
                  <a:moveTo>
                    <a:pt x="205528" y="146778"/>
                  </a:moveTo>
                  <a:cubicBezTo>
                    <a:pt x="205528" y="141671"/>
                    <a:pt x="201425" y="137505"/>
                    <a:pt x="196318" y="137434"/>
                  </a:cubicBezTo>
                  <a:lnTo>
                    <a:pt x="97555" y="137434"/>
                  </a:lnTo>
                  <a:cubicBezTo>
                    <a:pt x="92398" y="137430"/>
                    <a:pt x="88216" y="141612"/>
                    <a:pt x="88212" y="146769"/>
                  </a:cubicBezTo>
                  <a:cubicBezTo>
                    <a:pt x="88212" y="146769"/>
                    <a:pt x="88212" y="146773"/>
                    <a:pt x="88212" y="146773"/>
                  </a:cubicBezTo>
                  <a:lnTo>
                    <a:pt x="88212" y="146773"/>
                  </a:lnTo>
                  <a:cubicBezTo>
                    <a:pt x="88212" y="151859"/>
                    <a:pt x="92331" y="155979"/>
                    <a:pt x="97417" y="155983"/>
                  </a:cubicBezTo>
                  <a:lnTo>
                    <a:pt x="196972" y="155983"/>
                  </a:lnTo>
                  <a:cubicBezTo>
                    <a:pt x="201795" y="155633"/>
                    <a:pt x="205532" y="151610"/>
                    <a:pt x="205515" y="146773"/>
                  </a:cubicBezTo>
                  <a:close/>
                  <a:moveTo>
                    <a:pt x="205528" y="189753"/>
                  </a:moveTo>
                  <a:cubicBezTo>
                    <a:pt x="205207" y="185175"/>
                    <a:pt x="201562" y="181530"/>
                    <a:pt x="196984" y="181209"/>
                  </a:cubicBezTo>
                  <a:lnTo>
                    <a:pt x="98226" y="181209"/>
                  </a:lnTo>
                  <a:cubicBezTo>
                    <a:pt x="93140" y="181134"/>
                    <a:pt x="88957" y="185200"/>
                    <a:pt x="88882" y="190286"/>
                  </a:cubicBezTo>
                  <a:cubicBezTo>
                    <a:pt x="88882" y="190286"/>
                    <a:pt x="88882" y="190286"/>
                    <a:pt x="88882" y="190286"/>
                  </a:cubicBezTo>
                  <a:lnTo>
                    <a:pt x="88882" y="190419"/>
                  </a:lnTo>
                  <a:cubicBezTo>
                    <a:pt x="88882" y="195580"/>
                    <a:pt x="93065" y="199762"/>
                    <a:pt x="98226" y="199762"/>
                  </a:cubicBezTo>
                  <a:lnTo>
                    <a:pt x="196989" y="199762"/>
                  </a:lnTo>
                  <a:cubicBezTo>
                    <a:pt x="202095" y="199337"/>
                    <a:pt x="205907" y="194876"/>
                    <a:pt x="205532" y="189765"/>
                  </a:cubicBezTo>
                  <a:close/>
                  <a:moveTo>
                    <a:pt x="323781" y="232728"/>
                  </a:moveTo>
                  <a:cubicBezTo>
                    <a:pt x="323781" y="227642"/>
                    <a:pt x="319657" y="223518"/>
                    <a:pt x="314571" y="223518"/>
                  </a:cubicBezTo>
                  <a:lnTo>
                    <a:pt x="215804" y="223518"/>
                  </a:lnTo>
                  <a:cubicBezTo>
                    <a:pt x="210685" y="222901"/>
                    <a:pt x="206032" y="226554"/>
                    <a:pt x="205415" y="231674"/>
                  </a:cubicBezTo>
                  <a:cubicBezTo>
                    <a:pt x="205415" y="231678"/>
                    <a:pt x="205415" y="231678"/>
                    <a:pt x="205415" y="231682"/>
                  </a:cubicBezTo>
                  <a:cubicBezTo>
                    <a:pt x="204803" y="236806"/>
                    <a:pt x="208452" y="241454"/>
                    <a:pt x="213575" y="242071"/>
                  </a:cubicBezTo>
                  <a:cubicBezTo>
                    <a:pt x="214317" y="242158"/>
                    <a:pt x="215062" y="242158"/>
                    <a:pt x="215804" y="242071"/>
                  </a:cubicBezTo>
                  <a:lnTo>
                    <a:pt x="314438" y="242071"/>
                  </a:lnTo>
                  <a:cubicBezTo>
                    <a:pt x="319599" y="242071"/>
                    <a:pt x="323781" y="237889"/>
                    <a:pt x="323781" y="232728"/>
                  </a:cubicBezTo>
                  <a:close/>
                  <a:moveTo>
                    <a:pt x="323781" y="275703"/>
                  </a:moveTo>
                  <a:cubicBezTo>
                    <a:pt x="323781" y="270617"/>
                    <a:pt x="319657" y="266493"/>
                    <a:pt x="314571" y="266493"/>
                  </a:cubicBezTo>
                  <a:lnTo>
                    <a:pt x="215804" y="266493"/>
                  </a:lnTo>
                  <a:cubicBezTo>
                    <a:pt x="210685" y="265876"/>
                    <a:pt x="206036" y="269521"/>
                    <a:pt x="205415" y="274640"/>
                  </a:cubicBezTo>
                  <a:cubicBezTo>
                    <a:pt x="205415" y="274645"/>
                    <a:pt x="205415" y="274649"/>
                    <a:pt x="205415" y="274653"/>
                  </a:cubicBezTo>
                  <a:cubicBezTo>
                    <a:pt x="204799" y="279772"/>
                    <a:pt x="208444" y="284421"/>
                    <a:pt x="213563" y="285042"/>
                  </a:cubicBezTo>
                  <a:cubicBezTo>
                    <a:pt x="213567" y="285042"/>
                    <a:pt x="213571" y="285042"/>
                    <a:pt x="213575" y="285042"/>
                  </a:cubicBezTo>
                  <a:cubicBezTo>
                    <a:pt x="214317" y="285133"/>
                    <a:pt x="215062" y="285133"/>
                    <a:pt x="215804" y="285042"/>
                  </a:cubicBezTo>
                  <a:lnTo>
                    <a:pt x="314438" y="285042"/>
                  </a:lnTo>
                  <a:cubicBezTo>
                    <a:pt x="319595" y="285042"/>
                    <a:pt x="323777" y="280859"/>
                    <a:pt x="323781" y="275703"/>
                  </a:cubicBezTo>
                  <a:close/>
                  <a:moveTo>
                    <a:pt x="323781" y="318682"/>
                  </a:moveTo>
                  <a:cubicBezTo>
                    <a:pt x="323781" y="313596"/>
                    <a:pt x="319657" y="309472"/>
                    <a:pt x="314571" y="309472"/>
                  </a:cubicBezTo>
                  <a:lnTo>
                    <a:pt x="215804" y="309472"/>
                  </a:lnTo>
                  <a:cubicBezTo>
                    <a:pt x="210685" y="308855"/>
                    <a:pt x="206036" y="312500"/>
                    <a:pt x="205415" y="317620"/>
                  </a:cubicBezTo>
                  <a:cubicBezTo>
                    <a:pt x="205415" y="317624"/>
                    <a:pt x="205415" y="317628"/>
                    <a:pt x="205415" y="317632"/>
                  </a:cubicBezTo>
                  <a:cubicBezTo>
                    <a:pt x="204786" y="322756"/>
                    <a:pt x="208431" y="327417"/>
                    <a:pt x="213550" y="328042"/>
                  </a:cubicBezTo>
                  <a:cubicBezTo>
                    <a:pt x="213559" y="328046"/>
                    <a:pt x="213567" y="328046"/>
                    <a:pt x="213575" y="328046"/>
                  </a:cubicBezTo>
                  <a:cubicBezTo>
                    <a:pt x="214317" y="328133"/>
                    <a:pt x="215062" y="328133"/>
                    <a:pt x="215804" y="328046"/>
                  </a:cubicBezTo>
                  <a:lnTo>
                    <a:pt x="314438" y="328046"/>
                  </a:lnTo>
                  <a:cubicBezTo>
                    <a:pt x="319599" y="328046"/>
                    <a:pt x="323781" y="323864"/>
                    <a:pt x="323781" y="318703"/>
                  </a:cubicBezTo>
                  <a:close/>
                  <a:moveTo>
                    <a:pt x="249036" y="17848"/>
                  </a:moveTo>
                  <a:cubicBezTo>
                    <a:pt x="249103" y="11883"/>
                    <a:pt x="244325" y="6985"/>
                    <a:pt x="238360" y="6902"/>
                  </a:cubicBezTo>
                  <a:cubicBezTo>
                    <a:pt x="232395" y="6839"/>
                    <a:pt x="227501" y="11617"/>
                    <a:pt x="227417" y="17582"/>
                  </a:cubicBezTo>
                  <a:cubicBezTo>
                    <a:pt x="227355" y="23547"/>
                    <a:pt x="232128" y="28441"/>
                    <a:pt x="238093" y="28524"/>
                  </a:cubicBezTo>
                  <a:lnTo>
                    <a:pt x="238227" y="28524"/>
                  </a:lnTo>
                  <a:cubicBezTo>
                    <a:pt x="244150" y="28524"/>
                    <a:pt x="248973" y="23768"/>
                    <a:pt x="249057" y="17848"/>
                  </a:cubicBezTo>
                  <a:close/>
                  <a:moveTo>
                    <a:pt x="281202" y="17848"/>
                  </a:moveTo>
                  <a:cubicBezTo>
                    <a:pt x="281277" y="11879"/>
                    <a:pt x="276503" y="6981"/>
                    <a:pt x="270534" y="6906"/>
                  </a:cubicBezTo>
                  <a:cubicBezTo>
                    <a:pt x="270534" y="6906"/>
                    <a:pt x="270530" y="6906"/>
                    <a:pt x="270525" y="6906"/>
                  </a:cubicBezTo>
                  <a:cubicBezTo>
                    <a:pt x="264561" y="6843"/>
                    <a:pt x="259666" y="11617"/>
                    <a:pt x="259583" y="17582"/>
                  </a:cubicBezTo>
                  <a:cubicBezTo>
                    <a:pt x="259520" y="23547"/>
                    <a:pt x="264294" y="28441"/>
                    <a:pt x="270259" y="28524"/>
                  </a:cubicBezTo>
                  <a:lnTo>
                    <a:pt x="270525" y="28524"/>
                  </a:lnTo>
                  <a:cubicBezTo>
                    <a:pt x="276420" y="28524"/>
                    <a:pt x="281202" y="23747"/>
                    <a:pt x="281202" y="17848"/>
                  </a:cubicBezTo>
                  <a:close/>
                  <a:moveTo>
                    <a:pt x="313505" y="17848"/>
                  </a:moveTo>
                  <a:cubicBezTo>
                    <a:pt x="313571" y="11879"/>
                    <a:pt x="308794" y="6985"/>
                    <a:pt x="302824" y="6902"/>
                  </a:cubicBezTo>
                  <a:cubicBezTo>
                    <a:pt x="296860" y="6839"/>
                    <a:pt x="291965" y="11617"/>
                    <a:pt x="291882" y="17582"/>
                  </a:cubicBezTo>
                  <a:cubicBezTo>
                    <a:pt x="291819" y="23547"/>
                    <a:pt x="296593" y="28441"/>
                    <a:pt x="302558" y="28524"/>
                  </a:cubicBezTo>
                  <a:lnTo>
                    <a:pt x="302691" y="28524"/>
                  </a:lnTo>
                  <a:cubicBezTo>
                    <a:pt x="308614" y="28524"/>
                    <a:pt x="313438" y="23768"/>
                    <a:pt x="313521" y="17848"/>
                  </a:cubicBezTo>
                  <a:close/>
                  <a:moveTo>
                    <a:pt x="345666" y="17848"/>
                  </a:moveTo>
                  <a:cubicBezTo>
                    <a:pt x="345741" y="11879"/>
                    <a:pt x="340968" y="6981"/>
                    <a:pt x="334998" y="6906"/>
                  </a:cubicBezTo>
                  <a:cubicBezTo>
                    <a:pt x="334998" y="6906"/>
                    <a:pt x="334994" y="6906"/>
                    <a:pt x="334990" y="6906"/>
                  </a:cubicBezTo>
                  <a:cubicBezTo>
                    <a:pt x="329025" y="6843"/>
                    <a:pt x="324131" y="11617"/>
                    <a:pt x="324047" y="17582"/>
                  </a:cubicBezTo>
                  <a:cubicBezTo>
                    <a:pt x="323985" y="23547"/>
                    <a:pt x="328759" y="28441"/>
                    <a:pt x="334723" y="28524"/>
                  </a:cubicBezTo>
                  <a:lnTo>
                    <a:pt x="334990" y="28524"/>
                  </a:lnTo>
                  <a:cubicBezTo>
                    <a:pt x="340884" y="28524"/>
                    <a:pt x="345666" y="23747"/>
                    <a:pt x="345666" y="17848"/>
                  </a:cubicBezTo>
                  <a:close/>
                  <a:moveTo>
                    <a:pt x="377969" y="17848"/>
                  </a:moveTo>
                  <a:cubicBezTo>
                    <a:pt x="378036" y="11879"/>
                    <a:pt x="373258" y="6985"/>
                    <a:pt x="367289" y="6902"/>
                  </a:cubicBezTo>
                  <a:cubicBezTo>
                    <a:pt x="361324" y="6839"/>
                    <a:pt x="356430" y="11617"/>
                    <a:pt x="356346" y="17582"/>
                  </a:cubicBezTo>
                  <a:cubicBezTo>
                    <a:pt x="356284" y="23547"/>
                    <a:pt x="361057" y="28441"/>
                    <a:pt x="367022" y="28524"/>
                  </a:cubicBezTo>
                  <a:lnTo>
                    <a:pt x="367156" y="28524"/>
                  </a:lnTo>
                  <a:cubicBezTo>
                    <a:pt x="373079" y="28524"/>
                    <a:pt x="377903" y="23768"/>
                    <a:pt x="377986" y="17848"/>
                  </a:cubicBezTo>
                  <a:close/>
                  <a:moveTo>
                    <a:pt x="410268" y="17848"/>
                  </a:moveTo>
                  <a:cubicBezTo>
                    <a:pt x="410335" y="11883"/>
                    <a:pt x="405557" y="6985"/>
                    <a:pt x="399592" y="6902"/>
                  </a:cubicBezTo>
                  <a:cubicBezTo>
                    <a:pt x="393623" y="6835"/>
                    <a:pt x="388729" y="11613"/>
                    <a:pt x="388645" y="17582"/>
                  </a:cubicBezTo>
                  <a:cubicBezTo>
                    <a:pt x="388583" y="23547"/>
                    <a:pt x="393356" y="28441"/>
                    <a:pt x="399321" y="28524"/>
                  </a:cubicBezTo>
                  <a:lnTo>
                    <a:pt x="399455" y="28524"/>
                  </a:lnTo>
                  <a:cubicBezTo>
                    <a:pt x="405420" y="28662"/>
                    <a:pt x="410372" y="23947"/>
                    <a:pt x="410531" y="17982"/>
                  </a:cubicBezTo>
                  <a:cubicBezTo>
                    <a:pt x="410531" y="17936"/>
                    <a:pt x="410531" y="17894"/>
                    <a:pt x="410531" y="17848"/>
                  </a:cubicBezTo>
                  <a:close/>
                  <a:moveTo>
                    <a:pt x="249036" y="103798"/>
                  </a:moveTo>
                  <a:cubicBezTo>
                    <a:pt x="249098" y="97834"/>
                    <a:pt x="244325" y="92939"/>
                    <a:pt x="238360" y="92856"/>
                  </a:cubicBezTo>
                  <a:cubicBezTo>
                    <a:pt x="232395" y="92793"/>
                    <a:pt x="227501" y="97567"/>
                    <a:pt x="227417" y="103532"/>
                  </a:cubicBezTo>
                  <a:cubicBezTo>
                    <a:pt x="227355" y="109497"/>
                    <a:pt x="232128" y="114391"/>
                    <a:pt x="238093" y="114475"/>
                  </a:cubicBezTo>
                  <a:lnTo>
                    <a:pt x="238227" y="114475"/>
                  </a:lnTo>
                  <a:cubicBezTo>
                    <a:pt x="244146" y="114479"/>
                    <a:pt x="248965" y="109718"/>
                    <a:pt x="249036" y="103798"/>
                  </a:cubicBezTo>
                  <a:close/>
                  <a:moveTo>
                    <a:pt x="281202" y="103798"/>
                  </a:moveTo>
                  <a:cubicBezTo>
                    <a:pt x="281264" y="97834"/>
                    <a:pt x="276490" y="92939"/>
                    <a:pt x="270525" y="92856"/>
                  </a:cubicBezTo>
                  <a:cubicBezTo>
                    <a:pt x="264561" y="92793"/>
                    <a:pt x="259666" y="97567"/>
                    <a:pt x="259583" y="103532"/>
                  </a:cubicBezTo>
                  <a:cubicBezTo>
                    <a:pt x="259520" y="109497"/>
                    <a:pt x="264294" y="114391"/>
                    <a:pt x="270259" y="114475"/>
                  </a:cubicBezTo>
                  <a:cubicBezTo>
                    <a:pt x="270351" y="114475"/>
                    <a:pt x="270438" y="114475"/>
                    <a:pt x="270525" y="114475"/>
                  </a:cubicBezTo>
                  <a:cubicBezTo>
                    <a:pt x="276420" y="114479"/>
                    <a:pt x="281197" y="109701"/>
                    <a:pt x="281202" y="103807"/>
                  </a:cubicBezTo>
                  <a:cubicBezTo>
                    <a:pt x="281202" y="103803"/>
                    <a:pt x="281202" y="103803"/>
                    <a:pt x="281202" y="103798"/>
                  </a:cubicBezTo>
                  <a:close/>
                  <a:moveTo>
                    <a:pt x="313505" y="103798"/>
                  </a:moveTo>
                  <a:cubicBezTo>
                    <a:pt x="313567" y="97829"/>
                    <a:pt x="308789" y="92939"/>
                    <a:pt x="302824" y="92856"/>
                  </a:cubicBezTo>
                  <a:cubicBezTo>
                    <a:pt x="296860" y="92793"/>
                    <a:pt x="291965" y="97567"/>
                    <a:pt x="291882" y="103532"/>
                  </a:cubicBezTo>
                  <a:cubicBezTo>
                    <a:pt x="291819" y="109497"/>
                    <a:pt x="296593" y="114391"/>
                    <a:pt x="302558" y="114475"/>
                  </a:cubicBezTo>
                  <a:lnTo>
                    <a:pt x="302691" y="114475"/>
                  </a:lnTo>
                  <a:cubicBezTo>
                    <a:pt x="308606" y="114466"/>
                    <a:pt x="313421" y="109713"/>
                    <a:pt x="313505" y="103798"/>
                  </a:cubicBezTo>
                  <a:close/>
                  <a:moveTo>
                    <a:pt x="345666" y="103798"/>
                  </a:moveTo>
                  <a:cubicBezTo>
                    <a:pt x="345729" y="97834"/>
                    <a:pt x="340955" y="92939"/>
                    <a:pt x="334990" y="92856"/>
                  </a:cubicBezTo>
                  <a:cubicBezTo>
                    <a:pt x="329025" y="92793"/>
                    <a:pt x="324131" y="97567"/>
                    <a:pt x="324047" y="103532"/>
                  </a:cubicBezTo>
                  <a:cubicBezTo>
                    <a:pt x="323985" y="109497"/>
                    <a:pt x="328759" y="114391"/>
                    <a:pt x="334723" y="114475"/>
                  </a:cubicBezTo>
                  <a:cubicBezTo>
                    <a:pt x="334815" y="114475"/>
                    <a:pt x="334903" y="114475"/>
                    <a:pt x="334990" y="114475"/>
                  </a:cubicBezTo>
                  <a:cubicBezTo>
                    <a:pt x="340884" y="114470"/>
                    <a:pt x="345658" y="109693"/>
                    <a:pt x="345654" y="103798"/>
                  </a:cubicBezTo>
                  <a:close/>
                  <a:moveTo>
                    <a:pt x="377969" y="103798"/>
                  </a:moveTo>
                  <a:cubicBezTo>
                    <a:pt x="378032" y="97829"/>
                    <a:pt x="373254" y="92939"/>
                    <a:pt x="367289" y="92856"/>
                  </a:cubicBezTo>
                  <a:cubicBezTo>
                    <a:pt x="361324" y="92793"/>
                    <a:pt x="356430" y="97567"/>
                    <a:pt x="356346" y="103532"/>
                  </a:cubicBezTo>
                  <a:cubicBezTo>
                    <a:pt x="356284" y="109497"/>
                    <a:pt x="361057" y="114391"/>
                    <a:pt x="367022" y="114475"/>
                  </a:cubicBezTo>
                  <a:lnTo>
                    <a:pt x="367156" y="114475"/>
                  </a:lnTo>
                  <a:cubicBezTo>
                    <a:pt x="373083" y="114487"/>
                    <a:pt x="377915" y="109726"/>
                    <a:pt x="377986" y="103798"/>
                  </a:cubicBezTo>
                  <a:close/>
                  <a:moveTo>
                    <a:pt x="410268" y="103798"/>
                  </a:moveTo>
                  <a:cubicBezTo>
                    <a:pt x="410331" y="97834"/>
                    <a:pt x="405557" y="92939"/>
                    <a:pt x="399592" y="92856"/>
                  </a:cubicBezTo>
                  <a:cubicBezTo>
                    <a:pt x="393627" y="92789"/>
                    <a:pt x="388729" y="97567"/>
                    <a:pt x="388645" y="103532"/>
                  </a:cubicBezTo>
                  <a:cubicBezTo>
                    <a:pt x="388583" y="109497"/>
                    <a:pt x="393356" y="114391"/>
                    <a:pt x="399321" y="114475"/>
                  </a:cubicBezTo>
                  <a:lnTo>
                    <a:pt x="399455" y="114475"/>
                  </a:lnTo>
                  <a:cubicBezTo>
                    <a:pt x="405420" y="114612"/>
                    <a:pt x="410372" y="109901"/>
                    <a:pt x="410531" y="103936"/>
                  </a:cubicBezTo>
                  <a:cubicBezTo>
                    <a:pt x="410531" y="103890"/>
                    <a:pt x="410531" y="103844"/>
                    <a:pt x="410531" y="103798"/>
                  </a:cubicBezTo>
                  <a:close/>
                  <a:moveTo>
                    <a:pt x="359150" y="227388"/>
                  </a:moveTo>
                  <a:cubicBezTo>
                    <a:pt x="359212" y="221423"/>
                    <a:pt x="354439" y="216528"/>
                    <a:pt x="348474" y="216445"/>
                  </a:cubicBezTo>
                  <a:cubicBezTo>
                    <a:pt x="342500" y="216382"/>
                    <a:pt x="337606" y="221168"/>
                    <a:pt x="337531" y="227142"/>
                  </a:cubicBezTo>
                  <a:cubicBezTo>
                    <a:pt x="337464" y="233107"/>
                    <a:pt x="342242" y="238005"/>
                    <a:pt x="348207" y="238089"/>
                  </a:cubicBezTo>
                  <a:lnTo>
                    <a:pt x="348336" y="238089"/>
                  </a:lnTo>
                  <a:cubicBezTo>
                    <a:pt x="354259" y="238089"/>
                    <a:pt x="359083" y="233332"/>
                    <a:pt x="359166" y="227408"/>
                  </a:cubicBezTo>
                  <a:close/>
                  <a:moveTo>
                    <a:pt x="391449" y="227388"/>
                  </a:moveTo>
                  <a:cubicBezTo>
                    <a:pt x="391511" y="221423"/>
                    <a:pt x="386737" y="216528"/>
                    <a:pt x="380773" y="216445"/>
                  </a:cubicBezTo>
                  <a:cubicBezTo>
                    <a:pt x="374791" y="216374"/>
                    <a:pt x="369888" y="221160"/>
                    <a:pt x="369813" y="227142"/>
                  </a:cubicBezTo>
                  <a:cubicBezTo>
                    <a:pt x="369747" y="233107"/>
                    <a:pt x="374524" y="238005"/>
                    <a:pt x="380489" y="238089"/>
                  </a:cubicBezTo>
                  <a:lnTo>
                    <a:pt x="380623" y="238089"/>
                  </a:lnTo>
                  <a:cubicBezTo>
                    <a:pt x="386546" y="238089"/>
                    <a:pt x="391370" y="233332"/>
                    <a:pt x="391453" y="227408"/>
                  </a:cubicBezTo>
                  <a:close/>
                  <a:moveTo>
                    <a:pt x="423614" y="227388"/>
                  </a:moveTo>
                  <a:cubicBezTo>
                    <a:pt x="423677" y="221423"/>
                    <a:pt x="418899" y="216528"/>
                    <a:pt x="412934" y="216445"/>
                  </a:cubicBezTo>
                  <a:cubicBezTo>
                    <a:pt x="406969" y="216387"/>
                    <a:pt x="402079" y="221160"/>
                    <a:pt x="401996" y="227125"/>
                  </a:cubicBezTo>
                  <a:cubicBezTo>
                    <a:pt x="401933" y="233090"/>
                    <a:pt x="406707" y="237984"/>
                    <a:pt x="412672" y="238068"/>
                  </a:cubicBezTo>
                  <a:lnTo>
                    <a:pt x="412938" y="238068"/>
                  </a:lnTo>
                  <a:cubicBezTo>
                    <a:pt x="418832" y="238214"/>
                    <a:pt x="423731" y="233548"/>
                    <a:pt x="423877" y="227654"/>
                  </a:cubicBezTo>
                  <a:cubicBezTo>
                    <a:pt x="423877" y="227567"/>
                    <a:pt x="423877" y="227475"/>
                    <a:pt x="423877" y="227383"/>
                  </a:cubicBezTo>
                  <a:close/>
                  <a:moveTo>
                    <a:pt x="455913" y="227388"/>
                  </a:moveTo>
                  <a:cubicBezTo>
                    <a:pt x="455976" y="221423"/>
                    <a:pt x="451202" y="216528"/>
                    <a:pt x="445237" y="216445"/>
                  </a:cubicBezTo>
                  <a:cubicBezTo>
                    <a:pt x="439264" y="216382"/>
                    <a:pt x="434370" y="221168"/>
                    <a:pt x="434295" y="227142"/>
                  </a:cubicBezTo>
                  <a:cubicBezTo>
                    <a:pt x="434228" y="233107"/>
                    <a:pt x="439006" y="238005"/>
                    <a:pt x="444971" y="238089"/>
                  </a:cubicBezTo>
                  <a:lnTo>
                    <a:pt x="445104" y="238089"/>
                  </a:lnTo>
                  <a:cubicBezTo>
                    <a:pt x="451019" y="238076"/>
                    <a:pt x="455830" y="233323"/>
                    <a:pt x="455913" y="227408"/>
                  </a:cubicBezTo>
                  <a:close/>
                  <a:moveTo>
                    <a:pt x="488079" y="227388"/>
                  </a:moveTo>
                  <a:cubicBezTo>
                    <a:pt x="488141" y="221423"/>
                    <a:pt x="483364" y="216528"/>
                    <a:pt x="477399" y="216445"/>
                  </a:cubicBezTo>
                  <a:cubicBezTo>
                    <a:pt x="471425" y="216378"/>
                    <a:pt x="466527" y="221168"/>
                    <a:pt x="466452" y="227142"/>
                  </a:cubicBezTo>
                  <a:cubicBezTo>
                    <a:pt x="466389" y="233107"/>
                    <a:pt x="471163" y="238001"/>
                    <a:pt x="477128" y="238084"/>
                  </a:cubicBezTo>
                  <a:lnTo>
                    <a:pt x="477395" y="238084"/>
                  </a:lnTo>
                  <a:cubicBezTo>
                    <a:pt x="483293" y="238080"/>
                    <a:pt x="488071" y="233302"/>
                    <a:pt x="488071" y="227404"/>
                  </a:cubicBezTo>
                  <a:close/>
                  <a:moveTo>
                    <a:pt x="520378" y="227388"/>
                  </a:moveTo>
                  <a:cubicBezTo>
                    <a:pt x="520440" y="221423"/>
                    <a:pt x="515667" y="216528"/>
                    <a:pt x="509702" y="216445"/>
                  </a:cubicBezTo>
                  <a:cubicBezTo>
                    <a:pt x="503737" y="216382"/>
                    <a:pt x="498842" y="221156"/>
                    <a:pt x="498759" y="227121"/>
                  </a:cubicBezTo>
                  <a:cubicBezTo>
                    <a:pt x="498692" y="233086"/>
                    <a:pt x="503470" y="237984"/>
                    <a:pt x="509435" y="238068"/>
                  </a:cubicBezTo>
                  <a:lnTo>
                    <a:pt x="509569" y="238068"/>
                  </a:lnTo>
                  <a:cubicBezTo>
                    <a:pt x="515483" y="238055"/>
                    <a:pt x="520295" y="233302"/>
                    <a:pt x="520378" y="227388"/>
                  </a:cubicBezTo>
                  <a:close/>
                  <a:moveTo>
                    <a:pt x="359150" y="316012"/>
                  </a:moveTo>
                  <a:cubicBezTo>
                    <a:pt x="359137" y="310039"/>
                    <a:pt x="354293" y="305202"/>
                    <a:pt x="348319" y="305202"/>
                  </a:cubicBezTo>
                  <a:cubicBezTo>
                    <a:pt x="342346" y="305202"/>
                    <a:pt x="337502" y="310039"/>
                    <a:pt x="337489" y="316012"/>
                  </a:cubicBezTo>
                  <a:cubicBezTo>
                    <a:pt x="337489" y="321993"/>
                    <a:pt x="342338" y="326842"/>
                    <a:pt x="348319" y="326842"/>
                  </a:cubicBezTo>
                  <a:lnTo>
                    <a:pt x="348319" y="326842"/>
                  </a:lnTo>
                  <a:cubicBezTo>
                    <a:pt x="354214" y="326929"/>
                    <a:pt x="359062" y="322218"/>
                    <a:pt x="359150" y="316320"/>
                  </a:cubicBezTo>
                  <a:cubicBezTo>
                    <a:pt x="359150" y="316316"/>
                    <a:pt x="359150" y="316308"/>
                    <a:pt x="359150" y="316299"/>
                  </a:cubicBezTo>
                  <a:lnTo>
                    <a:pt x="359150" y="316033"/>
                  </a:lnTo>
                  <a:close/>
                  <a:moveTo>
                    <a:pt x="391449" y="316012"/>
                  </a:moveTo>
                  <a:cubicBezTo>
                    <a:pt x="391436" y="310039"/>
                    <a:pt x="386592" y="305202"/>
                    <a:pt x="380618" y="305202"/>
                  </a:cubicBezTo>
                  <a:cubicBezTo>
                    <a:pt x="374645" y="305202"/>
                    <a:pt x="369801" y="310039"/>
                    <a:pt x="369788" y="316012"/>
                  </a:cubicBezTo>
                  <a:cubicBezTo>
                    <a:pt x="369788" y="321993"/>
                    <a:pt x="374637" y="326842"/>
                    <a:pt x="380618" y="326842"/>
                  </a:cubicBezTo>
                  <a:lnTo>
                    <a:pt x="380618" y="326842"/>
                  </a:lnTo>
                  <a:cubicBezTo>
                    <a:pt x="386513" y="326929"/>
                    <a:pt x="391361" y="322218"/>
                    <a:pt x="391449" y="316320"/>
                  </a:cubicBezTo>
                  <a:cubicBezTo>
                    <a:pt x="391449" y="316316"/>
                    <a:pt x="391449" y="316308"/>
                    <a:pt x="391449" y="316299"/>
                  </a:cubicBezTo>
                  <a:lnTo>
                    <a:pt x="391449" y="316033"/>
                  </a:lnTo>
                  <a:close/>
                  <a:moveTo>
                    <a:pt x="423614" y="316012"/>
                  </a:moveTo>
                  <a:cubicBezTo>
                    <a:pt x="423602" y="310039"/>
                    <a:pt x="418757" y="305202"/>
                    <a:pt x="412784" y="305202"/>
                  </a:cubicBezTo>
                  <a:cubicBezTo>
                    <a:pt x="406819" y="305215"/>
                    <a:pt x="401987" y="310047"/>
                    <a:pt x="401975" y="316012"/>
                  </a:cubicBezTo>
                  <a:cubicBezTo>
                    <a:pt x="401975" y="321993"/>
                    <a:pt x="406823" y="326842"/>
                    <a:pt x="412805" y="326842"/>
                  </a:cubicBezTo>
                  <a:lnTo>
                    <a:pt x="412938" y="326842"/>
                  </a:lnTo>
                  <a:cubicBezTo>
                    <a:pt x="418832" y="326988"/>
                    <a:pt x="423731" y="322331"/>
                    <a:pt x="423877" y="316437"/>
                  </a:cubicBezTo>
                  <a:cubicBezTo>
                    <a:pt x="423877" y="316433"/>
                    <a:pt x="423877" y="316433"/>
                    <a:pt x="423877" y="316428"/>
                  </a:cubicBezTo>
                  <a:cubicBezTo>
                    <a:pt x="423877" y="316291"/>
                    <a:pt x="423877" y="316158"/>
                    <a:pt x="423877" y="316012"/>
                  </a:cubicBezTo>
                  <a:close/>
                  <a:moveTo>
                    <a:pt x="455913" y="316012"/>
                  </a:moveTo>
                  <a:cubicBezTo>
                    <a:pt x="455901" y="310047"/>
                    <a:pt x="451069" y="305215"/>
                    <a:pt x="445104" y="305202"/>
                  </a:cubicBezTo>
                  <a:cubicBezTo>
                    <a:pt x="439131" y="305202"/>
                    <a:pt x="434286" y="310039"/>
                    <a:pt x="434274" y="316012"/>
                  </a:cubicBezTo>
                  <a:cubicBezTo>
                    <a:pt x="434274" y="321993"/>
                    <a:pt x="439122" y="326842"/>
                    <a:pt x="445104" y="326842"/>
                  </a:cubicBezTo>
                  <a:lnTo>
                    <a:pt x="445104" y="326842"/>
                  </a:lnTo>
                  <a:cubicBezTo>
                    <a:pt x="451002" y="326913"/>
                    <a:pt x="455842" y="322189"/>
                    <a:pt x="455913" y="316291"/>
                  </a:cubicBezTo>
                  <a:cubicBezTo>
                    <a:pt x="455913" y="316291"/>
                    <a:pt x="455913" y="316287"/>
                    <a:pt x="455913" y="316283"/>
                  </a:cubicBezTo>
                  <a:lnTo>
                    <a:pt x="455913" y="316016"/>
                  </a:lnTo>
                  <a:close/>
                  <a:moveTo>
                    <a:pt x="488079" y="316012"/>
                  </a:moveTo>
                  <a:cubicBezTo>
                    <a:pt x="488066" y="310039"/>
                    <a:pt x="483222" y="305202"/>
                    <a:pt x="477249" y="305202"/>
                  </a:cubicBezTo>
                  <a:cubicBezTo>
                    <a:pt x="471276" y="305202"/>
                    <a:pt x="466431" y="310039"/>
                    <a:pt x="466419" y="316012"/>
                  </a:cubicBezTo>
                  <a:cubicBezTo>
                    <a:pt x="466419" y="321993"/>
                    <a:pt x="471267" y="326842"/>
                    <a:pt x="477249" y="326842"/>
                  </a:cubicBezTo>
                  <a:lnTo>
                    <a:pt x="477382" y="326842"/>
                  </a:lnTo>
                  <a:cubicBezTo>
                    <a:pt x="483276" y="326838"/>
                    <a:pt x="488054" y="322060"/>
                    <a:pt x="488058" y="316166"/>
                  </a:cubicBezTo>
                  <a:lnTo>
                    <a:pt x="488058" y="316033"/>
                  </a:lnTo>
                  <a:close/>
                  <a:moveTo>
                    <a:pt x="520378" y="316012"/>
                  </a:moveTo>
                  <a:cubicBezTo>
                    <a:pt x="520365" y="310047"/>
                    <a:pt x="515533" y="305215"/>
                    <a:pt x="509569" y="305202"/>
                  </a:cubicBezTo>
                  <a:cubicBezTo>
                    <a:pt x="503595" y="305202"/>
                    <a:pt x="498751" y="310039"/>
                    <a:pt x="498738" y="316012"/>
                  </a:cubicBezTo>
                  <a:cubicBezTo>
                    <a:pt x="498738" y="321993"/>
                    <a:pt x="503587" y="326842"/>
                    <a:pt x="509569" y="326842"/>
                  </a:cubicBezTo>
                  <a:lnTo>
                    <a:pt x="509569" y="326842"/>
                  </a:lnTo>
                  <a:cubicBezTo>
                    <a:pt x="515463" y="326913"/>
                    <a:pt x="520303" y="322193"/>
                    <a:pt x="520378" y="316299"/>
                  </a:cubicBezTo>
                  <a:lnTo>
                    <a:pt x="520378" y="3160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29">
              <a:extLst>
                <a:ext uri="{FF2B5EF4-FFF2-40B4-BE49-F238E27FC236}">
                  <a16:creationId xmlns:a16="http://schemas.microsoft.com/office/drawing/2014/main" id="{648A05CB-8618-0564-092A-33175068A716}"/>
                </a:ext>
              </a:extLst>
            </p:cNvPr>
            <p:cNvSpPr/>
            <p:nvPr/>
          </p:nvSpPr>
          <p:spPr>
            <a:xfrm>
              <a:off x="7776424" y="1977253"/>
              <a:ext cx="298678" cy="187775"/>
            </a:xfrm>
            <a:custGeom>
              <a:avLst/>
              <a:gdLst/>
              <a:ahLst/>
              <a:cxnLst/>
              <a:rect l="l" t="t" r="r" b="b"/>
              <a:pathLst>
                <a:path w="510735" h="321093" extrusionOk="0">
                  <a:moveTo>
                    <a:pt x="54534" y="27074"/>
                  </a:moveTo>
                  <a:lnTo>
                    <a:pt x="16895" y="27074"/>
                  </a:lnTo>
                  <a:cubicBezTo>
                    <a:pt x="11772" y="26458"/>
                    <a:pt x="8119" y="21809"/>
                    <a:pt x="8731" y="16686"/>
                  </a:cubicBezTo>
                  <a:cubicBezTo>
                    <a:pt x="8735" y="16677"/>
                    <a:pt x="8735" y="16669"/>
                    <a:pt x="8735" y="16661"/>
                  </a:cubicBezTo>
                  <a:cubicBezTo>
                    <a:pt x="9256" y="12391"/>
                    <a:pt x="12626" y="9025"/>
                    <a:pt x="16895" y="8517"/>
                  </a:cubicBezTo>
                  <a:lnTo>
                    <a:pt x="54534" y="8517"/>
                  </a:lnTo>
                  <a:cubicBezTo>
                    <a:pt x="59658" y="7905"/>
                    <a:pt x="64307" y="11554"/>
                    <a:pt x="64923" y="16677"/>
                  </a:cubicBezTo>
                  <a:cubicBezTo>
                    <a:pt x="65552" y="21801"/>
                    <a:pt x="61907" y="26462"/>
                    <a:pt x="56788" y="27087"/>
                  </a:cubicBezTo>
                  <a:cubicBezTo>
                    <a:pt x="56780" y="27091"/>
                    <a:pt x="56771" y="27091"/>
                    <a:pt x="56763" y="27091"/>
                  </a:cubicBezTo>
                  <a:cubicBezTo>
                    <a:pt x="56021" y="27174"/>
                    <a:pt x="55276" y="27166"/>
                    <a:pt x="54534" y="27074"/>
                  </a:cubicBezTo>
                  <a:close/>
                  <a:moveTo>
                    <a:pt x="63873" y="60706"/>
                  </a:moveTo>
                  <a:cubicBezTo>
                    <a:pt x="63877" y="55620"/>
                    <a:pt x="59758" y="51500"/>
                    <a:pt x="54672" y="51496"/>
                  </a:cubicBezTo>
                  <a:cubicBezTo>
                    <a:pt x="54672" y="51496"/>
                    <a:pt x="54668" y="51496"/>
                    <a:pt x="54668" y="51496"/>
                  </a:cubicBezTo>
                  <a:lnTo>
                    <a:pt x="16895" y="51496"/>
                  </a:lnTo>
                  <a:cubicBezTo>
                    <a:pt x="11772" y="52113"/>
                    <a:pt x="8119" y="56761"/>
                    <a:pt x="8731" y="61885"/>
                  </a:cubicBezTo>
                  <a:cubicBezTo>
                    <a:pt x="8735" y="61893"/>
                    <a:pt x="8735" y="61902"/>
                    <a:pt x="8735" y="61910"/>
                  </a:cubicBezTo>
                  <a:cubicBezTo>
                    <a:pt x="9248" y="66188"/>
                    <a:pt x="12617" y="69558"/>
                    <a:pt x="16895" y="70070"/>
                  </a:cubicBezTo>
                  <a:lnTo>
                    <a:pt x="54534" y="70070"/>
                  </a:lnTo>
                  <a:cubicBezTo>
                    <a:pt x="59691" y="70070"/>
                    <a:pt x="63873" y="65888"/>
                    <a:pt x="63873" y="60731"/>
                  </a:cubicBezTo>
                  <a:cubicBezTo>
                    <a:pt x="63873" y="60731"/>
                    <a:pt x="63873" y="60727"/>
                    <a:pt x="63873" y="60727"/>
                  </a:cubicBezTo>
                  <a:close/>
                  <a:moveTo>
                    <a:pt x="63873" y="103681"/>
                  </a:moveTo>
                  <a:cubicBezTo>
                    <a:pt x="63877" y="98595"/>
                    <a:pt x="59758" y="94475"/>
                    <a:pt x="54672" y="94471"/>
                  </a:cubicBezTo>
                  <a:cubicBezTo>
                    <a:pt x="54672" y="94471"/>
                    <a:pt x="54668" y="94471"/>
                    <a:pt x="54668" y="94471"/>
                  </a:cubicBezTo>
                  <a:lnTo>
                    <a:pt x="16895" y="94471"/>
                  </a:lnTo>
                  <a:cubicBezTo>
                    <a:pt x="11772" y="95088"/>
                    <a:pt x="8119" y="99736"/>
                    <a:pt x="8731" y="104860"/>
                  </a:cubicBezTo>
                  <a:cubicBezTo>
                    <a:pt x="8735" y="104868"/>
                    <a:pt x="8735" y="104877"/>
                    <a:pt x="8735" y="104885"/>
                  </a:cubicBezTo>
                  <a:cubicBezTo>
                    <a:pt x="9248" y="109163"/>
                    <a:pt x="12617" y="112533"/>
                    <a:pt x="16895" y="113045"/>
                  </a:cubicBezTo>
                  <a:lnTo>
                    <a:pt x="54534" y="113045"/>
                  </a:lnTo>
                  <a:cubicBezTo>
                    <a:pt x="59691" y="113045"/>
                    <a:pt x="63873" y="108863"/>
                    <a:pt x="63873" y="103706"/>
                  </a:cubicBezTo>
                  <a:cubicBezTo>
                    <a:pt x="63873" y="103706"/>
                    <a:pt x="63873" y="103702"/>
                    <a:pt x="63873" y="103702"/>
                  </a:cubicBezTo>
                  <a:close/>
                  <a:moveTo>
                    <a:pt x="63873" y="146794"/>
                  </a:moveTo>
                  <a:cubicBezTo>
                    <a:pt x="63877" y="141637"/>
                    <a:pt x="59695" y="137455"/>
                    <a:pt x="54539" y="137450"/>
                  </a:cubicBezTo>
                  <a:cubicBezTo>
                    <a:pt x="54539" y="137450"/>
                    <a:pt x="54534" y="137450"/>
                    <a:pt x="54534" y="137450"/>
                  </a:cubicBezTo>
                  <a:lnTo>
                    <a:pt x="16895" y="137450"/>
                  </a:lnTo>
                  <a:cubicBezTo>
                    <a:pt x="11776" y="138063"/>
                    <a:pt x="8119" y="142716"/>
                    <a:pt x="8735" y="147835"/>
                  </a:cubicBezTo>
                  <a:cubicBezTo>
                    <a:pt x="8735" y="147835"/>
                    <a:pt x="8735" y="147839"/>
                    <a:pt x="8735" y="147839"/>
                  </a:cubicBezTo>
                  <a:cubicBezTo>
                    <a:pt x="9248" y="152117"/>
                    <a:pt x="12617" y="155487"/>
                    <a:pt x="16895" y="156003"/>
                  </a:cubicBezTo>
                  <a:lnTo>
                    <a:pt x="54534" y="156003"/>
                  </a:lnTo>
                  <a:cubicBezTo>
                    <a:pt x="59620" y="156074"/>
                    <a:pt x="63798" y="152013"/>
                    <a:pt x="63873" y="146927"/>
                  </a:cubicBezTo>
                  <a:close/>
                  <a:moveTo>
                    <a:pt x="63873" y="189769"/>
                  </a:moveTo>
                  <a:cubicBezTo>
                    <a:pt x="63877" y="184612"/>
                    <a:pt x="59695" y="180430"/>
                    <a:pt x="54539" y="180425"/>
                  </a:cubicBezTo>
                  <a:cubicBezTo>
                    <a:pt x="54539" y="180425"/>
                    <a:pt x="54534" y="180425"/>
                    <a:pt x="54534" y="180425"/>
                  </a:cubicBezTo>
                  <a:lnTo>
                    <a:pt x="16895" y="180425"/>
                  </a:lnTo>
                  <a:cubicBezTo>
                    <a:pt x="11772" y="181042"/>
                    <a:pt x="8119" y="185691"/>
                    <a:pt x="8731" y="190814"/>
                  </a:cubicBezTo>
                  <a:cubicBezTo>
                    <a:pt x="8735" y="190822"/>
                    <a:pt x="8735" y="190831"/>
                    <a:pt x="8735" y="190839"/>
                  </a:cubicBezTo>
                  <a:cubicBezTo>
                    <a:pt x="9248" y="195113"/>
                    <a:pt x="12622" y="198483"/>
                    <a:pt x="16895" y="198999"/>
                  </a:cubicBezTo>
                  <a:lnTo>
                    <a:pt x="54534" y="198999"/>
                  </a:lnTo>
                  <a:cubicBezTo>
                    <a:pt x="59620" y="199078"/>
                    <a:pt x="63807" y="195025"/>
                    <a:pt x="63890" y="189939"/>
                  </a:cubicBezTo>
                  <a:cubicBezTo>
                    <a:pt x="63890" y="189710"/>
                    <a:pt x="63890" y="189481"/>
                    <a:pt x="63890" y="189256"/>
                  </a:cubicBezTo>
                  <a:close/>
                  <a:moveTo>
                    <a:pt x="63873" y="232744"/>
                  </a:moveTo>
                  <a:cubicBezTo>
                    <a:pt x="63873" y="227587"/>
                    <a:pt x="59691" y="223405"/>
                    <a:pt x="54534" y="223400"/>
                  </a:cubicBezTo>
                  <a:lnTo>
                    <a:pt x="16895" y="223400"/>
                  </a:lnTo>
                  <a:cubicBezTo>
                    <a:pt x="11772" y="224017"/>
                    <a:pt x="8119" y="228666"/>
                    <a:pt x="8731" y="233789"/>
                  </a:cubicBezTo>
                  <a:cubicBezTo>
                    <a:pt x="8735" y="233797"/>
                    <a:pt x="8735" y="233806"/>
                    <a:pt x="8735" y="233814"/>
                  </a:cubicBezTo>
                  <a:cubicBezTo>
                    <a:pt x="9248" y="238092"/>
                    <a:pt x="12617" y="241462"/>
                    <a:pt x="16895" y="241974"/>
                  </a:cubicBezTo>
                  <a:lnTo>
                    <a:pt x="54534" y="241974"/>
                  </a:lnTo>
                  <a:cubicBezTo>
                    <a:pt x="59616" y="242049"/>
                    <a:pt x="63798" y="237988"/>
                    <a:pt x="63873" y="232902"/>
                  </a:cubicBezTo>
                  <a:cubicBezTo>
                    <a:pt x="63873" y="232902"/>
                    <a:pt x="63873" y="232902"/>
                    <a:pt x="63873" y="232902"/>
                  </a:cubicBezTo>
                  <a:lnTo>
                    <a:pt x="63873" y="232764"/>
                  </a:lnTo>
                  <a:close/>
                  <a:moveTo>
                    <a:pt x="63873" y="275723"/>
                  </a:moveTo>
                  <a:cubicBezTo>
                    <a:pt x="63877" y="270566"/>
                    <a:pt x="59695" y="266384"/>
                    <a:pt x="54539" y="266380"/>
                  </a:cubicBezTo>
                  <a:cubicBezTo>
                    <a:pt x="54539" y="266380"/>
                    <a:pt x="54534" y="266380"/>
                    <a:pt x="54534" y="266380"/>
                  </a:cubicBezTo>
                  <a:lnTo>
                    <a:pt x="16895" y="266380"/>
                  </a:lnTo>
                  <a:cubicBezTo>
                    <a:pt x="11776" y="266992"/>
                    <a:pt x="8119" y="271645"/>
                    <a:pt x="8735" y="276764"/>
                  </a:cubicBezTo>
                  <a:cubicBezTo>
                    <a:pt x="8735" y="276764"/>
                    <a:pt x="8735" y="276768"/>
                    <a:pt x="8735" y="276768"/>
                  </a:cubicBezTo>
                  <a:cubicBezTo>
                    <a:pt x="9248" y="281046"/>
                    <a:pt x="12617" y="284416"/>
                    <a:pt x="16895" y="284928"/>
                  </a:cubicBezTo>
                  <a:lnTo>
                    <a:pt x="54534" y="284928"/>
                  </a:lnTo>
                  <a:cubicBezTo>
                    <a:pt x="59616" y="285003"/>
                    <a:pt x="63798" y="280942"/>
                    <a:pt x="63873" y="275856"/>
                  </a:cubicBezTo>
                  <a:cubicBezTo>
                    <a:pt x="63873" y="275856"/>
                    <a:pt x="63873" y="275856"/>
                    <a:pt x="63873" y="275856"/>
                  </a:cubicBezTo>
                  <a:lnTo>
                    <a:pt x="63873" y="275723"/>
                  </a:lnTo>
                  <a:close/>
                  <a:moveTo>
                    <a:pt x="63873" y="318698"/>
                  </a:moveTo>
                  <a:cubicBezTo>
                    <a:pt x="63877" y="313541"/>
                    <a:pt x="59695" y="309359"/>
                    <a:pt x="54539" y="309355"/>
                  </a:cubicBezTo>
                  <a:cubicBezTo>
                    <a:pt x="54539" y="309355"/>
                    <a:pt x="54534" y="309355"/>
                    <a:pt x="54534" y="309355"/>
                  </a:cubicBezTo>
                  <a:lnTo>
                    <a:pt x="16895" y="309355"/>
                  </a:lnTo>
                  <a:cubicBezTo>
                    <a:pt x="11772" y="309971"/>
                    <a:pt x="8119" y="314620"/>
                    <a:pt x="8731" y="319743"/>
                  </a:cubicBezTo>
                  <a:cubicBezTo>
                    <a:pt x="8735" y="319752"/>
                    <a:pt x="8735" y="319760"/>
                    <a:pt x="8735" y="319768"/>
                  </a:cubicBezTo>
                  <a:cubicBezTo>
                    <a:pt x="9248" y="324042"/>
                    <a:pt x="12622" y="327412"/>
                    <a:pt x="16895" y="327928"/>
                  </a:cubicBezTo>
                  <a:lnTo>
                    <a:pt x="54534" y="327928"/>
                  </a:lnTo>
                  <a:cubicBezTo>
                    <a:pt x="59620" y="327999"/>
                    <a:pt x="63798" y="323938"/>
                    <a:pt x="63873" y="318852"/>
                  </a:cubicBezTo>
                  <a:lnTo>
                    <a:pt x="63873" y="318719"/>
                  </a:lnTo>
                  <a:close/>
                  <a:moveTo>
                    <a:pt x="204549" y="17731"/>
                  </a:moveTo>
                  <a:cubicBezTo>
                    <a:pt x="204549" y="12645"/>
                    <a:pt x="200425" y="8521"/>
                    <a:pt x="195339" y="8521"/>
                  </a:cubicBezTo>
                  <a:lnTo>
                    <a:pt x="96576" y="8521"/>
                  </a:lnTo>
                  <a:cubicBezTo>
                    <a:pt x="91453" y="7905"/>
                    <a:pt x="86800" y="11558"/>
                    <a:pt x="86184" y="16681"/>
                  </a:cubicBezTo>
                  <a:cubicBezTo>
                    <a:pt x="86184" y="16681"/>
                    <a:pt x="86184" y="16681"/>
                    <a:pt x="86184" y="16681"/>
                  </a:cubicBezTo>
                  <a:cubicBezTo>
                    <a:pt x="85559" y="21805"/>
                    <a:pt x="89203" y="26466"/>
                    <a:pt x="94327" y="27095"/>
                  </a:cubicBezTo>
                  <a:cubicBezTo>
                    <a:pt x="94335" y="27095"/>
                    <a:pt x="94340" y="27095"/>
                    <a:pt x="94344" y="27095"/>
                  </a:cubicBezTo>
                  <a:cubicBezTo>
                    <a:pt x="95085" y="27183"/>
                    <a:pt x="95835" y="27183"/>
                    <a:pt x="96576" y="27095"/>
                  </a:cubicBezTo>
                  <a:lnTo>
                    <a:pt x="196006" y="27095"/>
                  </a:lnTo>
                  <a:cubicBezTo>
                    <a:pt x="200884" y="26741"/>
                    <a:pt x="204632" y="22642"/>
                    <a:pt x="204549" y="17752"/>
                  </a:cubicBezTo>
                  <a:close/>
                  <a:moveTo>
                    <a:pt x="204549" y="60706"/>
                  </a:moveTo>
                  <a:cubicBezTo>
                    <a:pt x="204549" y="55620"/>
                    <a:pt x="200425" y="51496"/>
                    <a:pt x="195339" y="51496"/>
                  </a:cubicBezTo>
                  <a:lnTo>
                    <a:pt x="96576" y="51496"/>
                  </a:lnTo>
                  <a:cubicBezTo>
                    <a:pt x="91453" y="50884"/>
                    <a:pt x="86800" y="54533"/>
                    <a:pt x="86184" y="59656"/>
                  </a:cubicBezTo>
                  <a:cubicBezTo>
                    <a:pt x="85559" y="64780"/>
                    <a:pt x="89203" y="69441"/>
                    <a:pt x="94327" y="70070"/>
                  </a:cubicBezTo>
                  <a:cubicBezTo>
                    <a:pt x="94335" y="70070"/>
                    <a:pt x="94340" y="70070"/>
                    <a:pt x="94344" y="70070"/>
                  </a:cubicBezTo>
                  <a:cubicBezTo>
                    <a:pt x="95085" y="70157"/>
                    <a:pt x="95835" y="70157"/>
                    <a:pt x="96576" y="70070"/>
                  </a:cubicBezTo>
                  <a:lnTo>
                    <a:pt x="196006" y="70070"/>
                  </a:lnTo>
                  <a:cubicBezTo>
                    <a:pt x="200884" y="69716"/>
                    <a:pt x="204632" y="65617"/>
                    <a:pt x="204549" y="60727"/>
                  </a:cubicBezTo>
                  <a:close/>
                  <a:moveTo>
                    <a:pt x="204549" y="103681"/>
                  </a:moveTo>
                  <a:cubicBezTo>
                    <a:pt x="204549" y="98595"/>
                    <a:pt x="200425" y="94471"/>
                    <a:pt x="195339" y="94471"/>
                  </a:cubicBezTo>
                  <a:lnTo>
                    <a:pt x="96576" y="94471"/>
                  </a:lnTo>
                  <a:cubicBezTo>
                    <a:pt x="91453" y="93859"/>
                    <a:pt x="86800" y="97512"/>
                    <a:pt x="86184" y="102636"/>
                  </a:cubicBezTo>
                  <a:cubicBezTo>
                    <a:pt x="85571" y="107759"/>
                    <a:pt x="89220" y="112408"/>
                    <a:pt x="94344" y="113024"/>
                  </a:cubicBezTo>
                  <a:cubicBezTo>
                    <a:pt x="95085" y="113116"/>
                    <a:pt x="95835" y="113116"/>
                    <a:pt x="96576" y="113024"/>
                  </a:cubicBezTo>
                  <a:lnTo>
                    <a:pt x="196006" y="113024"/>
                  </a:lnTo>
                  <a:cubicBezTo>
                    <a:pt x="200884" y="112670"/>
                    <a:pt x="204632" y="108571"/>
                    <a:pt x="204549" y="103681"/>
                  </a:cubicBezTo>
                  <a:close/>
                  <a:moveTo>
                    <a:pt x="204549" y="146794"/>
                  </a:moveTo>
                  <a:cubicBezTo>
                    <a:pt x="204624" y="141708"/>
                    <a:pt x="200559" y="137525"/>
                    <a:pt x="195473" y="137450"/>
                  </a:cubicBezTo>
                  <a:cubicBezTo>
                    <a:pt x="195473" y="137450"/>
                    <a:pt x="195473" y="137450"/>
                    <a:pt x="195473" y="137450"/>
                  </a:cubicBezTo>
                  <a:lnTo>
                    <a:pt x="96576" y="137450"/>
                  </a:lnTo>
                  <a:cubicBezTo>
                    <a:pt x="91453" y="136834"/>
                    <a:pt x="86800" y="140487"/>
                    <a:pt x="86184" y="145611"/>
                  </a:cubicBezTo>
                  <a:cubicBezTo>
                    <a:pt x="86184" y="145611"/>
                    <a:pt x="86184" y="145611"/>
                    <a:pt x="86184" y="145611"/>
                  </a:cubicBezTo>
                  <a:cubicBezTo>
                    <a:pt x="85559" y="150734"/>
                    <a:pt x="89203" y="155395"/>
                    <a:pt x="94327" y="156024"/>
                  </a:cubicBezTo>
                  <a:cubicBezTo>
                    <a:pt x="94335" y="156024"/>
                    <a:pt x="94340" y="156024"/>
                    <a:pt x="94344" y="156024"/>
                  </a:cubicBezTo>
                  <a:cubicBezTo>
                    <a:pt x="95085" y="156112"/>
                    <a:pt x="95835" y="156112"/>
                    <a:pt x="96576" y="156024"/>
                  </a:cubicBezTo>
                  <a:lnTo>
                    <a:pt x="196006" y="156024"/>
                  </a:lnTo>
                  <a:cubicBezTo>
                    <a:pt x="200829" y="155670"/>
                    <a:pt x="204562" y="151646"/>
                    <a:pt x="204549" y="146810"/>
                  </a:cubicBezTo>
                  <a:close/>
                  <a:moveTo>
                    <a:pt x="204549" y="189769"/>
                  </a:moveTo>
                  <a:cubicBezTo>
                    <a:pt x="204624" y="184683"/>
                    <a:pt x="200559" y="180500"/>
                    <a:pt x="195473" y="180425"/>
                  </a:cubicBezTo>
                  <a:cubicBezTo>
                    <a:pt x="195473" y="180425"/>
                    <a:pt x="195473" y="180425"/>
                    <a:pt x="195473" y="180425"/>
                  </a:cubicBezTo>
                  <a:lnTo>
                    <a:pt x="96576" y="180425"/>
                  </a:lnTo>
                  <a:cubicBezTo>
                    <a:pt x="91453" y="179809"/>
                    <a:pt x="86800" y="183462"/>
                    <a:pt x="86184" y="188586"/>
                  </a:cubicBezTo>
                  <a:cubicBezTo>
                    <a:pt x="86184" y="188586"/>
                    <a:pt x="86184" y="188586"/>
                    <a:pt x="86184" y="188586"/>
                  </a:cubicBezTo>
                  <a:cubicBezTo>
                    <a:pt x="85559" y="193709"/>
                    <a:pt x="89203" y="198370"/>
                    <a:pt x="94327" y="198999"/>
                  </a:cubicBezTo>
                  <a:cubicBezTo>
                    <a:pt x="94335" y="198999"/>
                    <a:pt x="94340" y="198999"/>
                    <a:pt x="94344" y="198999"/>
                  </a:cubicBezTo>
                  <a:cubicBezTo>
                    <a:pt x="95085" y="199087"/>
                    <a:pt x="95835" y="199087"/>
                    <a:pt x="96576" y="198999"/>
                  </a:cubicBezTo>
                  <a:lnTo>
                    <a:pt x="196006" y="198999"/>
                  </a:lnTo>
                  <a:cubicBezTo>
                    <a:pt x="201042" y="198641"/>
                    <a:pt x="204853" y="194296"/>
                    <a:pt x="204549" y="189256"/>
                  </a:cubicBezTo>
                  <a:close/>
                  <a:moveTo>
                    <a:pt x="322802" y="232744"/>
                  </a:moveTo>
                  <a:cubicBezTo>
                    <a:pt x="322798" y="227583"/>
                    <a:pt x="318620" y="223405"/>
                    <a:pt x="313459" y="223400"/>
                  </a:cubicBezTo>
                  <a:lnTo>
                    <a:pt x="214825" y="223400"/>
                  </a:lnTo>
                  <a:cubicBezTo>
                    <a:pt x="209702" y="222788"/>
                    <a:pt x="205049" y="226441"/>
                    <a:pt x="204437" y="231565"/>
                  </a:cubicBezTo>
                  <a:cubicBezTo>
                    <a:pt x="203820" y="236684"/>
                    <a:pt x="207473" y="241337"/>
                    <a:pt x="212593" y="241953"/>
                  </a:cubicBezTo>
                  <a:cubicBezTo>
                    <a:pt x="212593" y="241953"/>
                    <a:pt x="212597" y="241953"/>
                    <a:pt x="212597" y="241953"/>
                  </a:cubicBezTo>
                  <a:cubicBezTo>
                    <a:pt x="213338" y="242045"/>
                    <a:pt x="214084" y="242045"/>
                    <a:pt x="214825" y="241953"/>
                  </a:cubicBezTo>
                  <a:lnTo>
                    <a:pt x="313459" y="241953"/>
                  </a:lnTo>
                  <a:cubicBezTo>
                    <a:pt x="318541" y="242028"/>
                    <a:pt x="322723" y="237971"/>
                    <a:pt x="322798" y="232889"/>
                  </a:cubicBezTo>
                  <a:cubicBezTo>
                    <a:pt x="322798" y="232889"/>
                    <a:pt x="322798" y="232885"/>
                    <a:pt x="322798" y="232881"/>
                  </a:cubicBezTo>
                  <a:cubicBezTo>
                    <a:pt x="322798" y="232835"/>
                    <a:pt x="322798" y="232789"/>
                    <a:pt x="322798" y="232744"/>
                  </a:cubicBezTo>
                  <a:close/>
                  <a:moveTo>
                    <a:pt x="322802" y="275723"/>
                  </a:moveTo>
                  <a:cubicBezTo>
                    <a:pt x="322802" y="270562"/>
                    <a:pt x="318620" y="266380"/>
                    <a:pt x="313459" y="266380"/>
                  </a:cubicBezTo>
                  <a:lnTo>
                    <a:pt x="214825" y="266380"/>
                  </a:lnTo>
                  <a:cubicBezTo>
                    <a:pt x="209706" y="265763"/>
                    <a:pt x="205057" y="269408"/>
                    <a:pt x="204437" y="274527"/>
                  </a:cubicBezTo>
                  <a:cubicBezTo>
                    <a:pt x="204437" y="274531"/>
                    <a:pt x="204437" y="274536"/>
                    <a:pt x="204437" y="274540"/>
                  </a:cubicBezTo>
                  <a:cubicBezTo>
                    <a:pt x="203820" y="279659"/>
                    <a:pt x="207465" y="284308"/>
                    <a:pt x="212584" y="284928"/>
                  </a:cubicBezTo>
                  <a:cubicBezTo>
                    <a:pt x="212588" y="284928"/>
                    <a:pt x="212593" y="284928"/>
                    <a:pt x="212597" y="284928"/>
                  </a:cubicBezTo>
                  <a:cubicBezTo>
                    <a:pt x="213338" y="285020"/>
                    <a:pt x="214084" y="285020"/>
                    <a:pt x="214825" y="284928"/>
                  </a:cubicBezTo>
                  <a:lnTo>
                    <a:pt x="313459" y="284928"/>
                  </a:lnTo>
                  <a:cubicBezTo>
                    <a:pt x="318541" y="285003"/>
                    <a:pt x="322723" y="280946"/>
                    <a:pt x="322798" y="275864"/>
                  </a:cubicBezTo>
                  <a:cubicBezTo>
                    <a:pt x="322798" y="275864"/>
                    <a:pt x="322798" y="275860"/>
                    <a:pt x="322798" y="275856"/>
                  </a:cubicBezTo>
                  <a:cubicBezTo>
                    <a:pt x="322798" y="275810"/>
                    <a:pt x="322798" y="275764"/>
                    <a:pt x="322798" y="275723"/>
                  </a:cubicBezTo>
                  <a:close/>
                  <a:moveTo>
                    <a:pt x="322802" y="318698"/>
                  </a:moveTo>
                  <a:cubicBezTo>
                    <a:pt x="322802" y="313537"/>
                    <a:pt x="318620" y="309355"/>
                    <a:pt x="313459" y="309355"/>
                  </a:cubicBezTo>
                  <a:lnTo>
                    <a:pt x="214825" y="309355"/>
                  </a:lnTo>
                  <a:cubicBezTo>
                    <a:pt x="209706" y="308738"/>
                    <a:pt x="205057" y="312383"/>
                    <a:pt x="204437" y="317502"/>
                  </a:cubicBezTo>
                  <a:cubicBezTo>
                    <a:pt x="204437" y="317506"/>
                    <a:pt x="204437" y="317511"/>
                    <a:pt x="204437" y="317515"/>
                  </a:cubicBezTo>
                  <a:cubicBezTo>
                    <a:pt x="203808" y="322638"/>
                    <a:pt x="207453" y="327299"/>
                    <a:pt x="212572" y="327924"/>
                  </a:cubicBezTo>
                  <a:cubicBezTo>
                    <a:pt x="212580" y="327928"/>
                    <a:pt x="212588" y="327928"/>
                    <a:pt x="212597" y="327928"/>
                  </a:cubicBezTo>
                  <a:cubicBezTo>
                    <a:pt x="213338" y="328016"/>
                    <a:pt x="214084" y="328016"/>
                    <a:pt x="214825" y="327928"/>
                  </a:cubicBezTo>
                  <a:lnTo>
                    <a:pt x="313459" y="327928"/>
                  </a:lnTo>
                  <a:cubicBezTo>
                    <a:pt x="318545" y="327999"/>
                    <a:pt x="322723" y="323938"/>
                    <a:pt x="322798" y="318852"/>
                  </a:cubicBezTo>
                  <a:cubicBezTo>
                    <a:pt x="322798" y="318806"/>
                    <a:pt x="322798" y="318764"/>
                    <a:pt x="322798" y="318719"/>
                  </a:cubicBezTo>
                  <a:close/>
                  <a:moveTo>
                    <a:pt x="248057" y="17731"/>
                  </a:moveTo>
                  <a:cubicBezTo>
                    <a:pt x="248057" y="11749"/>
                    <a:pt x="243209" y="6901"/>
                    <a:pt x="237227" y="6901"/>
                  </a:cubicBezTo>
                  <a:cubicBezTo>
                    <a:pt x="231254" y="6913"/>
                    <a:pt x="226418" y="11758"/>
                    <a:pt x="226418" y="17731"/>
                  </a:cubicBezTo>
                  <a:cubicBezTo>
                    <a:pt x="226418" y="23704"/>
                    <a:pt x="231254" y="28549"/>
                    <a:pt x="237227" y="28561"/>
                  </a:cubicBezTo>
                  <a:lnTo>
                    <a:pt x="237227" y="28561"/>
                  </a:lnTo>
                  <a:cubicBezTo>
                    <a:pt x="243121" y="28649"/>
                    <a:pt x="247970" y="23942"/>
                    <a:pt x="248057" y="18048"/>
                  </a:cubicBezTo>
                  <a:cubicBezTo>
                    <a:pt x="248057" y="18039"/>
                    <a:pt x="248057" y="18027"/>
                    <a:pt x="248057" y="18019"/>
                  </a:cubicBezTo>
                  <a:cubicBezTo>
                    <a:pt x="248057" y="17931"/>
                    <a:pt x="248057" y="17839"/>
                    <a:pt x="248057" y="17752"/>
                  </a:cubicBezTo>
                  <a:close/>
                  <a:moveTo>
                    <a:pt x="280223" y="17731"/>
                  </a:moveTo>
                  <a:cubicBezTo>
                    <a:pt x="280227" y="11762"/>
                    <a:pt x="275391" y="6926"/>
                    <a:pt x="269422" y="6922"/>
                  </a:cubicBezTo>
                  <a:cubicBezTo>
                    <a:pt x="269418" y="6922"/>
                    <a:pt x="269418" y="6922"/>
                    <a:pt x="269414" y="6922"/>
                  </a:cubicBezTo>
                  <a:cubicBezTo>
                    <a:pt x="263440" y="6922"/>
                    <a:pt x="258596" y="11758"/>
                    <a:pt x="258583" y="17731"/>
                  </a:cubicBezTo>
                  <a:cubicBezTo>
                    <a:pt x="258583" y="23713"/>
                    <a:pt x="263432" y="28561"/>
                    <a:pt x="269414" y="28561"/>
                  </a:cubicBezTo>
                  <a:lnTo>
                    <a:pt x="269547" y="28561"/>
                  </a:lnTo>
                  <a:cubicBezTo>
                    <a:pt x="275441" y="28565"/>
                    <a:pt x="280223" y="23788"/>
                    <a:pt x="280227" y="17889"/>
                  </a:cubicBezTo>
                  <a:cubicBezTo>
                    <a:pt x="280227" y="17889"/>
                    <a:pt x="280227" y="17885"/>
                    <a:pt x="280227" y="17885"/>
                  </a:cubicBezTo>
                  <a:cubicBezTo>
                    <a:pt x="280227" y="17839"/>
                    <a:pt x="280227" y="17794"/>
                    <a:pt x="280227" y="17752"/>
                  </a:cubicBezTo>
                  <a:close/>
                  <a:moveTo>
                    <a:pt x="312526" y="17731"/>
                  </a:moveTo>
                  <a:cubicBezTo>
                    <a:pt x="312526" y="11749"/>
                    <a:pt x="307677" y="6901"/>
                    <a:pt x="301696" y="6901"/>
                  </a:cubicBezTo>
                  <a:cubicBezTo>
                    <a:pt x="295714" y="6901"/>
                    <a:pt x="290866" y="11749"/>
                    <a:pt x="290866" y="17731"/>
                  </a:cubicBezTo>
                  <a:cubicBezTo>
                    <a:pt x="290866" y="23713"/>
                    <a:pt x="295714" y="28561"/>
                    <a:pt x="301696" y="28561"/>
                  </a:cubicBezTo>
                  <a:lnTo>
                    <a:pt x="301696" y="28561"/>
                  </a:lnTo>
                  <a:cubicBezTo>
                    <a:pt x="307590" y="28649"/>
                    <a:pt x="312439" y="23938"/>
                    <a:pt x="312526" y="18039"/>
                  </a:cubicBezTo>
                  <a:cubicBezTo>
                    <a:pt x="312526" y="18035"/>
                    <a:pt x="312526" y="18027"/>
                    <a:pt x="312526" y="18019"/>
                  </a:cubicBezTo>
                  <a:lnTo>
                    <a:pt x="312526" y="17752"/>
                  </a:lnTo>
                  <a:close/>
                  <a:moveTo>
                    <a:pt x="344688" y="17731"/>
                  </a:moveTo>
                  <a:cubicBezTo>
                    <a:pt x="344692" y="11762"/>
                    <a:pt x="339856" y="6926"/>
                    <a:pt x="333887" y="6922"/>
                  </a:cubicBezTo>
                  <a:cubicBezTo>
                    <a:pt x="333878" y="6922"/>
                    <a:pt x="333866" y="6922"/>
                    <a:pt x="333857" y="6922"/>
                  </a:cubicBezTo>
                  <a:cubicBezTo>
                    <a:pt x="327892" y="6934"/>
                    <a:pt x="323061" y="11766"/>
                    <a:pt x="323048" y="17731"/>
                  </a:cubicBezTo>
                  <a:cubicBezTo>
                    <a:pt x="323048" y="23704"/>
                    <a:pt x="327884" y="28549"/>
                    <a:pt x="333857" y="28561"/>
                  </a:cubicBezTo>
                  <a:lnTo>
                    <a:pt x="333991" y="28561"/>
                  </a:lnTo>
                  <a:cubicBezTo>
                    <a:pt x="339889" y="28565"/>
                    <a:pt x="344667" y="23788"/>
                    <a:pt x="344671" y="17889"/>
                  </a:cubicBezTo>
                  <a:cubicBezTo>
                    <a:pt x="344671" y="17889"/>
                    <a:pt x="344671" y="17885"/>
                    <a:pt x="344671" y="17885"/>
                  </a:cubicBezTo>
                  <a:cubicBezTo>
                    <a:pt x="344671" y="17839"/>
                    <a:pt x="344671" y="17794"/>
                    <a:pt x="344671" y="17752"/>
                  </a:cubicBezTo>
                  <a:close/>
                  <a:moveTo>
                    <a:pt x="376991" y="17731"/>
                  </a:moveTo>
                  <a:cubicBezTo>
                    <a:pt x="376991" y="11749"/>
                    <a:pt x="372142" y="6901"/>
                    <a:pt x="366161" y="6901"/>
                  </a:cubicBezTo>
                  <a:cubicBezTo>
                    <a:pt x="360187" y="6913"/>
                    <a:pt x="355351" y="11758"/>
                    <a:pt x="355351" y="17731"/>
                  </a:cubicBezTo>
                  <a:cubicBezTo>
                    <a:pt x="355351" y="23704"/>
                    <a:pt x="360187" y="28549"/>
                    <a:pt x="366161" y="28561"/>
                  </a:cubicBezTo>
                  <a:lnTo>
                    <a:pt x="366161" y="28561"/>
                  </a:lnTo>
                  <a:cubicBezTo>
                    <a:pt x="372055" y="28649"/>
                    <a:pt x="376903" y="23942"/>
                    <a:pt x="376991" y="18048"/>
                  </a:cubicBezTo>
                  <a:cubicBezTo>
                    <a:pt x="376991" y="18039"/>
                    <a:pt x="376991" y="18027"/>
                    <a:pt x="376991" y="18019"/>
                  </a:cubicBezTo>
                  <a:cubicBezTo>
                    <a:pt x="376991" y="17931"/>
                    <a:pt x="376991" y="17839"/>
                    <a:pt x="376991" y="17752"/>
                  </a:cubicBezTo>
                  <a:close/>
                  <a:moveTo>
                    <a:pt x="409290" y="17731"/>
                  </a:moveTo>
                  <a:cubicBezTo>
                    <a:pt x="409290" y="11749"/>
                    <a:pt x="404441" y="6901"/>
                    <a:pt x="398460" y="6901"/>
                  </a:cubicBezTo>
                  <a:cubicBezTo>
                    <a:pt x="392486" y="6913"/>
                    <a:pt x="387650" y="11758"/>
                    <a:pt x="387650" y="17731"/>
                  </a:cubicBezTo>
                  <a:cubicBezTo>
                    <a:pt x="387650" y="23704"/>
                    <a:pt x="392486" y="28549"/>
                    <a:pt x="398460" y="28561"/>
                  </a:cubicBezTo>
                  <a:lnTo>
                    <a:pt x="398460" y="28561"/>
                  </a:lnTo>
                  <a:cubicBezTo>
                    <a:pt x="404424" y="28699"/>
                    <a:pt x="409377" y="23983"/>
                    <a:pt x="409535" y="18019"/>
                  </a:cubicBezTo>
                  <a:cubicBezTo>
                    <a:pt x="409535" y="17931"/>
                    <a:pt x="409535" y="17839"/>
                    <a:pt x="409535" y="17752"/>
                  </a:cubicBezTo>
                  <a:close/>
                  <a:moveTo>
                    <a:pt x="248062" y="103681"/>
                  </a:moveTo>
                  <a:cubicBezTo>
                    <a:pt x="248062" y="97699"/>
                    <a:pt x="243213" y="92851"/>
                    <a:pt x="237231" y="92851"/>
                  </a:cubicBezTo>
                  <a:cubicBezTo>
                    <a:pt x="231258" y="92863"/>
                    <a:pt x="226422" y="97708"/>
                    <a:pt x="226422" y="103681"/>
                  </a:cubicBezTo>
                  <a:cubicBezTo>
                    <a:pt x="226422" y="109654"/>
                    <a:pt x="231258" y="114499"/>
                    <a:pt x="237231" y="114511"/>
                  </a:cubicBezTo>
                  <a:lnTo>
                    <a:pt x="237231" y="114511"/>
                  </a:lnTo>
                  <a:cubicBezTo>
                    <a:pt x="243125" y="114599"/>
                    <a:pt x="247974" y="109888"/>
                    <a:pt x="248062" y="103989"/>
                  </a:cubicBezTo>
                  <a:cubicBezTo>
                    <a:pt x="248062" y="103985"/>
                    <a:pt x="248062" y="103977"/>
                    <a:pt x="248062" y="103969"/>
                  </a:cubicBezTo>
                  <a:cubicBezTo>
                    <a:pt x="248062" y="103877"/>
                    <a:pt x="248062" y="103789"/>
                    <a:pt x="248062" y="103698"/>
                  </a:cubicBezTo>
                  <a:close/>
                  <a:moveTo>
                    <a:pt x="280227" y="103681"/>
                  </a:moveTo>
                  <a:cubicBezTo>
                    <a:pt x="280227" y="97699"/>
                    <a:pt x="275379" y="92851"/>
                    <a:pt x="269397" y="92851"/>
                  </a:cubicBezTo>
                  <a:cubicBezTo>
                    <a:pt x="263415" y="92851"/>
                    <a:pt x="258567" y="97699"/>
                    <a:pt x="258567" y="103681"/>
                  </a:cubicBezTo>
                  <a:cubicBezTo>
                    <a:pt x="258567" y="109663"/>
                    <a:pt x="263415" y="114511"/>
                    <a:pt x="269397" y="114511"/>
                  </a:cubicBezTo>
                  <a:lnTo>
                    <a:pt x="269526" y="114511"/>
                  </a:lnTo>
                  <a:cubicBezTo>
                    <a:pt x="275424" y="114511"/>
                    <a:pt x="280206" y="109729"/>
                    <a:pt x="280206" y="103831"/>
                  </a:cubicBezTo>
                  <a:cubicBezTo>
                    <a:pt x="280206" y="103789"/>
                    <a:pt x="280206" y="103744"/>
                    <a:pt x="280206" y="103698"/>
                  </a:cubicBezTo>
                  <a:close/>
                  <a:moveTo>
                    <a:pt x="312526" y="103681"/>
                  </a:moveTo>
                  <a:cubicBezTo>
                    <a:pt x="312526" y="97699"/>
                    <a:pt x="307677" y="92851"/>
                    <a:pt x="301696" y="92851"/>
                  </a:cubicBezTo>
                  <a:cubicBezTo>
                    <a:pt x="295714" y="92851"/>
                    <a:pt x="290866" y="97699"/>
                    <a:pt x="290866" y="103681"/>
                  </a:cubicBezTo>
                  <a:cubicBezTo>
                    <a:pt x="290866" y="109663"/>
                    <a:pt x="295714" y="114511"/>
                    <a:pt x="301696" y="114511"/>
                  </a:cubicBezTo>
                  <a:lnTo>
                    <a:pt x="301696" y="114511"/>
                  </a:lnTo>
                  <a:cubicBezTo>
                    <a:pt x="307594" y="114590"/>
                    <a:pt x="312447" y="109875"/>
                    <a:pt x="312526" y="103973"/>
                  </a:cubicBezTo>
                  <a:cubicBezTo>
                    <a:pt x="312526" y="103973"/>
                    <a:pt x="312526" y="103969"/>
                    <a:pt x="312526" y="103969"/>
                  </a:cubicBezTo>
                  <a:lnTo>
                    <a:pt x="312526" y="103698"/>
                  </a:lnTo>
                  <a:close/>
                  <a:moveTo>
                    <a:pt x="344692" y="103681"/>
                  </a:moveTo>
                  <a:cubicBezTo>
                    <a:pt x="344692" y="97699"/>
                    <a:pt x="339843" y="92851"/>
                    <a:pt x="333862" y="92851"/>
                  </a:cubicBezTo>
                  <a:cubicBezTo>
                    <a:pt x="327888" y="92863"/>
                    <a:pt x="323052" y="97708"/>
                    <a:pt x="323052" y="103681"/>
                  </a:cubicBezTo>
                  <a:cubicBezTo>
                    <a:pt x="323052" y="109663"/>
                    <a:pt x="327901" y="114511"/>
                    <a:pt x="333882" y="114511"/>
                  </a:cubicBezTo>
                  <a:lnTo>
                    <a:pt x="334012" y="114511"/>
                  </a:lnTo>
                  <a:cubicBezTo>
                    <a:pt x="339910" y="114511"/>
                    <a:pt x="344692" y="109729"/>
                    <a:pt x="344692" y="103831"/>
                  </a:cubicBezTo>
                  <a:cubicBezTo>
                    <a:pt x="344692" y="103789"/>
                    <a:pt x="344692" y="103744"/>
                    <a:pt x="344692" y="103698"/>
                  </a:cubicBezTo>
                  <a:close/>
                  <a:moveTo>
                    <a:pt x="376991" y="103681"/>
                  </a:moveTo>
                  <a:cubicBezTo>
                    <a:pt x="376991" y="97699"/>
                    <a:pt x="372142" y="92851"/>
                    <a:pt x="366161" y="92851"/>
                  </a:cubicBezTo>
                  <a:cubicBezTo>
                    <a:pt x="360187" y="92863"/>
                    <a:pt x="355351" y="97708"/>
                    <a:pt x="355351" y="103681"/>
                  </a:cubicBezTo>
                  <a:cubicBezTo>
                    <a:pt x="355351" y="109654"/>
                    <a:pt x="360187" y="114499"/>
                    <a:pt x="366161" y="114511"/>
                  </a:cubicBezTo>
                  <a:lnTo>
                    <a:pt x="366161" y="114511"/>
                  </a:lnTo>
                  <a:cubicBezTo>
                    <a:pt x="372055" y="114599"/>
                    <a:pt x="376903" y="109888"/>
                    <a:pt x="376991" y="103989"/>
                  </a:cubicBezTo>
                  <a:cubicBezTo>
                    <a:pt x="376991" y="103981"/>
                    <a:pt x="376991" y="103973"/>
                    <a:pt x="376991" y="103964"/>
                  </a:cubicBezTo>
                  <a:cubicBezTo>
                    <a:pt x="376991" y="103877"/>
                    <a:pt x="376991" y="103789"/>
                    <a:pt x="376991" y="103698"/>
                  </a:cubicBezTo>
                  <a:close/>
                  <a:moveTo>
                    <a:pt x="409290" y="103681"/>
                  </a:moveTo>
                  <a:cubicBezTo>
                    <a:pt x="409290" y="97699"/>
                    <a:pt x="404441" y="92851"/>
                    <a:pt x="398460" y="92851"/>
                  </a:cubicBezTo>
                  <a:cubicBezTo>
                    <a:pt x="392486" y="92863"/>
                    <a:pt x="387650" y="97708"/>
                    <a:pt x="387650" y="103681"/>
                  </a:cubicBezTo>
                  <a:cubicBezTo>
                    <a:pt x="387650" y="109654"/>
                    <a:pt x="392486" y="114499"/>
                    <a:pt x="398460" y="114511"/>
                  </a:cubicBezTo>
                  <a:lnTo>
                    <a:pt x="398460" y="114511"/>
                  </a:lnTo>
                  <a:cubicBezTo>
                    <a:pt x="404424" y="114649"/>
                    <a:pt x="409377" y="109933"/>
                    <a:pt x="409535" y="103969"/>
                  </a:cubicBezTo>
                  <a:cubicBezTo>
                    <a:pt x="409535" y="103877"/>
                    <a:pt x="409535" y="103789"/>
                    <a:pt x="409535" y="103698"/>
                  </a:cubicBezTo>
                  <a:close/>
                  <a:moveTo>
                    <a:pt x="358171" y="227274"/>
                  </a:moveTo>
                  <a:cubicBezTo>
                    <a:pt x="358171" y="221293"/>
                    <a:pt x="353323" y="216444"/>
                    <a:pt x="347341" y="216444"/>
                  </a:cubicBezTo>
                  <a:cubicBezTo>
                    <a:pt x="341359" y="216444"/>
                    <a:pt x="336511" y="221293"/>
                    <a:pt x="336511" y="227274"/>
                  </a:cubicBezTo>
                  <a:cubicBezTo>
                    <a:pt x="336523" y="233248"/>
                    <a:pt x="341368" y="238084"/>
                    <a:pt x="347341" y="238084"/>
                  </a:cubicBezTo>
                  <a:lnTo>
                    <a:pt x="347341" y="238084"/>
                  </a:lnTo>
                  <a:cubicBezTo>
                    <a:pt x="353239" y="238167"/>
                    <a:pt x="358088" y="233452"/>
                    <a:pt x="358171" y="227553"/>
                  </a:cubicBezTo>
                  <a:cubicBezTo>
                    <a:pt x="358171" y="227549"/>
                    <a:pt x="358171" y="227545"/>
                    <a:pt x="358171" y="227541"/>
                  </a:cubicBezTo>
                  <a:lnTo>
                    <a:pt x="358171" y="227274"/>
                  </a:lnTo>
                  <a:close/>
                  <a:moveTo>
                    <a:pt x="390470" y="227274"/>
                  </a:moveTo>
                  <a:cubicBezTo>
                    <a:pt x="390470" y="221293"/>
                    <a:pt x="385622" y="216444"/>
                    <a:pt x="379640" y="216444"/>
                  </a:cubicBezTo>
                  <a:cubicBezTo>
                    <a:pt x="373658" y="216444"/>
                    <a:pt x="368810" y="221293"/>
                    <a:pt x="368810" y="227274"/>
                  </a:cubicBezTo>
                  <a:cubicBezTo>
                    <a:pt x="368822" y="233248"/>
                    <a:pt x="373667" y="238084"/>
                    <a:pt x="379640" y="238084"/>
                  </a:cubicBezTo>
                  <a:lnTo>
                    <a:pt x="379640" y="238084"/>
                  </a:lnTo>
                  <a:cubicBezTo>
                    <a:pt x="385538" y="238167"/>
                    <a:pt x="390387" y="233452"/>
                    <a:pt x="390470" y="227553"/>
                  </a:cubicBezTo>
                  <a:cubicBezTo>
                    <a:pt x="390470" y="227549"/>
                    <a:pt x="390470" y="227545"/>
                    <a:pt x="390470" y="227541"/>
                  </a:cubicBezTo>
                  <a:lnTo>
                    <a:pt x="390470" y="227274"/>
                  </a:lnTo>
                  <a:close/>
                  <a:moveTo>
                    <a:pt x="422636" y="227274"/>
                  </a:moveTo>
                  <a:cubicBezTo>
                    <a:pt x="422636" y="221293"/>
                    <a:pt x="417787" y="216444"/>
                    <a:pt x="411806" y="216444"/>
                  </a:cubicBezTo>
                  <a:cubicBezTo>
                    <a:pt x="405832" y="216457"/>
                    <a:pt x="400996" y="221301"/>
                    <a:pt x="400996" y="227274"/>
                  </a:cubicBezTo>
                  <a:cubicBezTo>
                    <a:pt x="401009" y="233248"/>
                    <a:pt x="405853" y="238084"/>
                    <a:pt x="411826" y="238084"/>
                  </a:cubicBezTo>
                  <a:lnTo>
                    <a:pt x="411960" y="238084"/>
                  </a:lnTo>
                  <a:cubicBezTo>
                    <a:pt x="417854" y="238229"/>
                    <a:pt x="422752" y="233564"/>
                    <a:pt x="422898" y="227670"/>
                  </a:cubicBezTo>
                  <a:cubicBezTo>
                    <a:pt x="422898" y="227537"/>
                    <a:pt x="422898" y="227403"/>
                    <a:pt x="422898" y="227254"/>
                  </a:cubicBezTo>
                  <a:close/>
                  <a:moveTo>
                    <a:pt x="454935" y="227274"/>
                  </a:moveTo>
                  <a:cubicBezTo>
                    <a:pt x="454935" y="221301"/>
                    <a:pt x="450099" y="216457"/>
                    <a:pt x="444125" y="216444"/>
                  </a:cubicBezTo>
                  <a:cubicBezTo>
                    <a:pt x="438144" y="216444"/>
                    <a:pt x="433295" y="221293"/>
                    <a:pt x="433295" y="227274"/>
                  </a:cubicBezTo>
                  <a:cubicBezTo>
                    <a:pt x="433308" y="233248"/>
                    <a:pt x="438152" y="238084"/>
                    <a:pt x="444125" y="238084"/>
                  </a:cubicBezTo>
                  <a:lnTo>
                    <a:pt x="444125" y="238084"/>
                  </a:lnTo>
                  <a:cubicBezTo>
                    <a:pt x="450019" y="238155"/>
                    <a:pt x="454860" y="233435"/>
                    <a:pt x="454935" y="227541"/>
                  </a:cubicBezTo>
                  <a:lnTo>
                    <a:pt x="454935" y="227274"/>
                  </a:lnTo>
                  <a:close/>
                  <a:moveTo>
                    <a:pt x="487100" y="227274"/>
                  </a:moveTo>
                  <a:cubicBezTo>
                    <a:pt x="487100" y="221293"/>
                    <a:pt x="482252" y="216444"/>
                    <a:pt x="476270" y="216444"/>
                  </a:cubicBezTo>
                  <a:cubicBezTo>
                    <a:pt x="470289" y="216444"/>
                    <a:pt x="465440" y="221293"/>
                    <a:pt x="465440" y="227274"/>
                  </a:cubicBezTo>
                  <a:cubicBezTo>
                    <a:pt x="465452" y="233248"/>
                    <a:pt x="470297" y="238084"/>
                    <a:pt x="476270" y="238084"/>
                  </a:cubicBezTo>
                  <a:lnTo>
                    <a:pt x="476403" y="238084"/>
                  </a:lnTo>
                  <a:cubicBezTo>
                    <a:pt x="482302" y="238080"/>
                    <a:pt x="487080" y="233302"/>
                    <a:pt x="487080" y="227403"/>
                  </a:cubicBezTo>
                  <a:lnTo>
                    <a:pt x="487080" y="227274"/>
                  </a:lnTo>
                  <a:close/>
                  <a:moveTo>
                    <a:pt x="519399" y="227274"/>
                  </a:moveTo>
                  <a:cubicBezTo>
                    <a:pt x="519399" y="221301"/>
                    <a:pt x="514563" y="216457"/>
                    <a:pt x="508590" y="216444"/>
                  </a:cubicBezTo>
                  <a:cubicBezTo>
                    <a:pt x="502608" y="216444"/>
                    <a:pt x="497760" y="221293"/>
                    <a:pt x="497760" y="227274"/>
                  </a:cubicBezTo>
                  <a:cubicBezTo>
                    <a:pt x="497772" y="233248"/>
                    <a:pt x="502617" y="238084"/>
                    <a:pt x="508590" y="238084"/>
                  </a:cubicBezTo>
                  <a:lnTo>
                    <a:pt x="508590" y="238084"/>
                  </a:lnTo>
                  <a:cubicBezTo>
                    <a:pt x="514484" y="238155"/>
                    <a:pt x="519324" y="233435"/>
                    <a:pt x="519399" y="227541"/>
                  </a:cubicBezTo>
                  <a:lnTo>
                    <a:pt x="519399" y="227274"/>
                  </a:lnTo>
                  <a:close/>
                  <a:moveTo>
                    <a:pt x="358171" y="316028"/>
                  </a:moveTo>
                  <a:cubicBezTo>
                    <a:pt x="358234" y="310063"/>
                    <a:pt x="353460" y="305168"/>
                    <a:pt x="347495" y="305085"/>
                  </a:cubicBezTo>
                  <a:cubicBezTo>
                    <a:pt x="341530" y="305023"/>
                    <a:pt x="336636" y="309796"/>
                    <a:pt x="336552" y="315761"/>
                  </a:cubicBezTo>
                  <a:cubicBezTo>
                    <a:pt x="336490" y="321726"/>
                    <a:pt x="341264" y="326620"/>
                    <a:pt x="347228" y="326704"/>
                  </a:cubicBezTo>
                  <a:lnTo>
                    <a:pt x="347362" y="326704"/>
                  </a:lnTo>
                  <a:cubicBezTo>
                    <a:pt x="353285" y="326704"/>
                    <a:pt x="358109" y="321947"/>
                    <a:pt x="358192" y="316028"/>
                  </a:cubicBezTo>
                  <a:close/>
                  <a:moveTo>
                    <a:pt x="390470" y="316028"/>
                  </a:moveTo>
                  <a:cubicBezTo>
                    <a:pt x="390533" y="310063"/>
                    <a:pt x="385759" y="305168"/>
                    <a:pt x="379794" y="305085"/>
                  </a:cubicBezTo>
                  <a:cubicBezTo>
                    <a:pt x="373821" y="305014"/>
                    <a:pt x="368918" y="309788"/>
                    <a:pt x="368835" y="315761"/>
                  </a:cubicBezTo>
                  <a:cubicBezTo>
                    <a:pt x="368772" y="321726"/>
                    <a:pt x="373546" y="326620"/>
                    <a:pt x="379511" y="326704"/>
                  </a:cubicBezTo>
                  <a:lnTo>
                    <a:pt x="379644" y="326704"/>
                  </a:lnTo>
                  <a:cubicBezTo>
                    <a:pt x="385567" y="326704"/>
                    <a:pt x="390391" y="321947"/>
                    <a:pt x="390474" y="316028"/>
                  </a:cubicBezTo>
                  <a:close/>
                  <a:moveTo>
                    <a:pt x="422636" y="316028"/>
                  </a:moveTo>
                  <a:cubicBezTo>
                    <a:pt x="422698" y="310063"/>
                    <a:pt x="417925" y="305168"/>
                    <a:pt x="411960" y="305085"/>
                  </a:cubicBezTo>
                  <a:cubicBezTo>
                    <a:pt x="405995" y="305023"/>
                    <a:pt x="401100" y="309796"/>
                    <a:pt x="401017" y="315761"/>
                  </a:cubicBezTo>
                  <a:cubicBezTo>
                    <a:pt x="400942" y="321730"/>
                    <a:pt x="405716" y="326629"/>
                    <a:pt x="411685" y="326704"/>
                  </a:cubicBezTo>
                  <a:cubicBezTo>
                    <a:pt x="411685" y="326704"/>
                    <a:pt x="411689" y="326704"/>
                    <a:pt x="411693" y="326704"/>
                  </a:cubicBezTo>
                  <a:cubicBezTo>
                    <a:pt x="411785" y="326704"/>
                    <a:pt x="411872" y="326704"/>
                    <a:pt x="411960" y="326704"/>
                  </a:cubicBezTo>
                  <a:cubicBezTo>
                    <a:pt x="417854" y="326850"/>
                    <a:pt x="422752" y="322184"/>
                    <a:pt x="422898" y="316290"/>
                  </a:cubicBezTo>
                  <a:cubicBezTo>
                    <a:pt x="422898" y="316203"/>
                    <a:pt x="422898" y="316111"/>
                    <a:pt x="422898" y="316024"/>
                  </a:cubicBezTo>
                  <a:close/>
                  <a:moveTo>
                    <a:pt x="454935" y="316028"/>
                  </a:moveTo>
                  <a:cubicBezTo>
                    <a:pt x="454997" y="310063"/>
                    <a:pt x="450224" y="305168"/>
                    <a:pt x="444259" y="305085"/>
                  </a:cubicBezTo>
                  <a:cubicBezTo>
                    <a:pt x="438294" y="305023"/>
                    <a:pt x="433399" y="309796"/>
                    <a:pt x="433316" y="315761"/>
                  </a:cubicBezTo>
                  <a:cubicBezTo>
                    <a:pt x="433253" y="321726"/>
                    <a:pt x="438027" y="326620"/>
                    <a:pt x="443992" y="326704"/>
                  </a:cubicBezTo>
                  <a:lnTo>
                    <a:pt x="444125" y="326704"/>
                  </a:lnTo>
                  <a:cubicBezTo>
                    <a:pt x="450040" y="326691"/>
                    <a:pt x="454851" y="321943"/>
                    <a:pt x="454935" y="316028"/>
                  </a:cubicBezTo>
                  <a:close/>
                  <a:moveTo>
                    <a:pt x="487100" y="316028"/>
                  </a:moveTo>
                  <a:cubicBezTo>
                    <a:pt x="487163" y="310063"/>
                    <a:pt x="482389" y="305168"/>
                    <a:pt x="476424" y="305085"/>
                  </a:cubicBezTo>
                  <a:cubicBezTo>
                    <a:pt x="470455" y="305018"/>
                    <a:pt x="465557" y="309792"/>
                    <a:pt x="465473" y="315761"/>
                  </a:cubicBezTo>
                  <a:cubicBezTo>
                    <a:pt x="465398" y="321730"/>
                    <a:pt x="470172" y="326629"/>
                    <a:pt x="476141" y="326704"/>
                  </a:cubicBezTo>
                  <a:cubicBezTo>
                    <a:pt x="476141" y="326704"/>
                    <a:pt x="476145" y="326704"/>
                    <a:pt x="476149" y="326704"/>
                  </a:cubicBezTo>
                  <a:cubicBezTo>
                    <a:pt x="476241" y="326704"/>
                    <a:pt x="476329" y="326704"/>
                    <a:pt x="476416" y="326704"/>
                  </a:cubicBezTo>
                  <a:cubicBezTo>
                    <a:pt x="482310" y="326700"/>
                    <a:pt x="487088" y="321922"/>
                    <a:pt x="487092" y="316028"/>
                  </a:cubicBezTo>
                  <a:close/>
                  <a:moveTo>
                    <a:pt x="519399" y="316028"/>
                  </a:moveTo>
                  <a:cubicBezTo>
                    <a:pt x="519462" y="310063"/>
                    <a:pt x="514688" y="305168"/>
                    <a:pt x="508723" y="305085"/>
                  </a:cubicBezTo>
                  <a:cubicBezTo>
                    <a:pt x="502758" y="305023"/>
                    <a:pt x="497864" y="309796"/>
                    <a:pt x="497781" y="315761"/>
                  </a:cubicBezTo>
                  <a:cubicBezTo>
                    <a:pt x="497718" y="321726"/>
                    <a:pt x="502492" y="326620"/>
                    <a:pt x="508457" y="326704"/>
                  </a:cubicBezTo>
                  <a:lnTo>
                    <a:pt x="508590" y="326704"/>
                  </a:lnTo>
                  <a:cubicBezTo>
                    <a:pt x="514505" y="326691"/>
                    <a:pt x="519316" y="321943"/>
                    <a:pt x="519399" y="316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29">
              <a:extLst>
                <a:ext uri="{FF2B5EF4-FFF2-40B4-BE49-F238E27FC236}">
                  <a16:creationId xmlns:a16="http://schemas.microsoft.com/office/drawing/2014/main" id="{B7A0F597-F1DA-40AF-1F6B-72B59C97FB98}"/>
                </a:ext>
              </a:extLst>
            </p:cNvPr>
            <p:cNvSpPr/>
            <p:nvPr/>
          </p:nvSpPr>
          <p:spPr>
            <a:xfrm>
              <a:off x="8113581" y="1570226"/>
              <a:ext cx="299255" cy="187713"/>
            </a:xfrm>
            <a:custGeom>
              <a:avLst/>
              <a:gdLst/>
              <a:ahLst/>
              <a:cxnLst/>
              <a:rect l="l" t="t" r="r" b="b"/>
              <a:pathLst>
                <a:path w="511722" h="320986" extrusionOk="0">
                  <a:moveTo>
                    <a:pt x="55513" y="26808"/>
                  </a:moveTo>
                  <a:lnTo>
                    <a:pt x="17874" y="26808"/>
                  </a:lnTo>
                  <a:cubicBezTo>
                    <a:pt x="12750" y="26191"/>
                    <a:pt x="9097" y="21538"/>
                    <a:pt x="9714" y="16415"/>
                  </a:cubicBezTo>
                  <a:cubicBezTo>
                    <a:pt x="9714" y="16415"/>
                    <a:pt x="9714" y="16415"/>
                    <a:pt x="9714" y="16415"/>
                  </a:cubicBezTo>
                  <a:cubicBezTo>
                    <a:pt x="10226" y="12137"/>
                    <a:pt x="13596" y="8767"/>
                    <a:pt x="17874" y="8255"/>
                  </a:cubicBezTo>
                  <a:lnTo>
                    <a:pt x="55513" y="8255"/>
                  </a:lnTo>
                  <a:cubicBezTo>
                    <a:pt x="60636" y="7642"/>
                    <a:pt x="65285" y="11291"/>
                    <a:pt x="65902" y="16415"/>
                  </a:cubicBezTo>
                  <a:cubicBezTo>
                    <a:pt x="66518" y="21538"/>
                    <a:pt x="62865" y="26191"/>
                    <a:pt x="57742" y="26808"/>
                  </a:cubicBezTo>
                  <a:cubicBezTo>
                    <a:pt x="57742" y="26808"/>
                    <a:pt x="57742" y="26808"/>
                    <a:pt x="57742" y="26808"/>
                  </a:cubicBezTo>
                  <a:cubicBezTo>
                    <a:pt x="57000" y="26895"/>
                    <a:pt x="56254" y="26895"/>
                    <a:pt x="55513" y="26808"/>
                  </a:cubicBezTo>
                  <a:close/>
                  <a:moveTo>
                    <a:pt x="64852" y="60440"/>
                  </a:moveTo>
                  <a:cubicBezTo>
                    <a:pt x="64856" y="55354"/>
                    <a:pt x="60737" y="51234"/>
                    <a:pt x="55651" y="51230"/>
                  </a:cubicBezTo>
                  <a:cubicBezTo>
                    <a:pt x="55651" y="51230"/>
                    <a:pt x="55646" y="51230"/>
                    <a:pt x="55646" y="51230"/>
                  </a:cubicBezTo>
                  <a:lnTo>
                    <a:pt x="17874" y="51230"/>
                  </a:lnTo>
                  <a:cubicBezTo>
                    <a:pt x="12750" y="51846"/>
                    <a:pt x="9097" y="56495"/>
                    <a:pt x="9710" y="61618"/>
                  </a:cubicBezTo>
                  <a:cubicBezTo>
                    <a:pt x="9714" y="61627"/>
                    <a:pt x="9714" y="61635"/>
                    <a:pt x="9714" y="61643"/>
                  </a:cubicBezTo>
                  <a:cubicBezTo>
                    <a:pt x="10226" y="65921"/>
                    <a:pt x="13596" y="69291"/>
                    <a:pt x="17874" y="69803"/>
                  </a:cubicBezTo>
                  <a:lnTo>
                    <a:pt x="55513" y="69803"/>
                  </a:lnTo>
                  <a:cubicBezTo>
                    <a:pt x="60670" y="69803"/>
                    <a:pt x="64852" y="65621"/>
                    <a:pt x="64852" y="60465"/>
                  </a:cubicBezTo>
                  <a:cubicBezTo>
                    <a:pt x="64852" y="60465"/>
                    <a:pt x="64852" y="60460"/>
                    <a:pt x="64852" y="60460"/>
                  </a:cubicBezTo>
                  <a:close/>
                  <a:moveTo>
                    <a:pt x="64852" y="103552"/>
                  </a:moveTo>
                  <a:cubicBezTo>
                    <a:pt x="64856" y="98395"/>
                    <a:pt x="60674" y="94213"/>
                    <a:pt x="55517" y="94209"/>
                  </a:cubicBezTo>
                  <a:cubicBezTo>
                    <a:pt x="55517" y="94209"/>
                    <a:pt x="55513" y="94209"/>
                    <a:pt x="55513" y="94209"/>
                  </a:cubicBezTo>
                  <a:lnTo>
                    <a:pt x="17874" y="94209"/>
                  </a:lnTo>
                  <a:cubicBezTo>
                    <a:pt x="12755" y="94821"/>
                    <a:pt x="9101" y="99466"/>
                    <a:pt x="9714" y="104585"/>
                  </a:cubicBezTo>
                  <a:cubicBezTo>
                    <a:pt x="9714" y="104589"/>
                    <a:pt x="9714" y="104593"/>
                    <a:pt x="9714" y="104598"/>
                  </a:cubicBezTo>
                  <a:cubicBezTo>
                    <a:pt x="10226" y="108875"/>
                    <a:pt x="13596" y="112245"/>
                    <a:pt x="17874" y="112758"/>
                  </a:cubicBezTo>
                  <a:lnTo>
                    <a:pt x="55513" y="112758"/>
                  </a:lnTo>
                  <a:cubicBezTo>
                    <a:pt x="60595" y="112833"/>
                    <a:pt x="64777" y="108771"/>
                    <a:pt x="64852" y="103685"/>
                  </a:cubicBezTo>
                  <a:cubicBezTo>
                    <a:pt x="64852" y="103685"/>
                    <a:pt x="64852" y="103685"/>
                    <a:pt x="64852" y="103685"/>
                  </a:cubicBezTo>
                  <a:lnTo>
                    <a:pt x="64852" y="103552"/>
                  </a:lnTo>
                  <a:close/>
                  <a:moveTo>
                    <a:pt x="64852" y="146527"/>
                  </a:moveTo>
                  <a:cubicBezTo>
                    <a:pt x="64856" y="141370"/>
                    <a:pt x="60674" y="137188"/>
                    <a:pt x="55517" y="137184"/>
                  </a:cubicBezTo>
                  <a:cubicBezTo>
                    <a:pt x="55517" y="137184"/>
                    <a:pt x="55513" y="137184"/>
                    <a:pt x="55513" y="137184"/>
                  </a:cubicBezTo>
                  <a:lnTo>
                    <a:pt x="17874" y="137184"/>
                  </a:lnTo>
                  <a:cubicBezTo>
                    <a:pt x="12750" y="137800"/>
                    <a:pt x="9101" y="142449"/>
                    <a:pt x="9714" y="147573"/>
                  </a:cubicBezTo>
                  <a:cubicBezTo>
                    <a:pt x="10226" y="151850"/>
                    <a:pt x="13596" y="155220"/>
                    <a:pt x="17874" y="155737"/>
                  </a:cubicBezTo>
                  <a:lnTo>
                    <a:pt x="55513" y="155737"/>
                  </a:lnTo>
                  <a:cubicBezTo>
                    <a:pt x="60599" y="155808"/>
                    <a:pt x="64777" y="151746"/>
                    <a:pt x="64852" y="146660"/>
                  </a:cubicBezTo>
                  <a:lnTo>
                    <a:pt x="64852" y="146527"/>
                  </a:lnTo>
                  <a:close/>
                  <a:moveTo>
                    <a:pt x="64852" y="189502"/>
                  </a:moveTo>
                  <a:cubicBezTo>
                    <a:pt x="64856" y="184345"/>
                    <a:pt x="60674" y="180163"/>
                    <a:pt x="55517" y="180159"/>
                  </a:cubicBezTo>
                  <a:cubicBezTo>
                    <a:pt x="55517" y="180159"/>
                    <a:pt x="55513" y="180159"/>
                    <a:pt x="55513" y="180159"/>
                  </a:cubicBezTo>
                  <a:lnTo>
                    <a:pt x="17874" y="180159"/>
                  </a:lnTo>
                  <a:cubicBezTo>
                    <a:pt x="12750" y="180775"/>
                    <a:pt x="9097" y="185424"/>
                    <a:pt x="9710" y="190548"/>
                  </a:cubicBezTo>
                  <a:cubicBezTo>
                    <a:pt x="9714" y="190556"/>
                    <a:pt x="9714" y="190564"/>
                    <a:pt x="9714" y="190573"/>
                  </a:cubicBezTo>
                  <a:cubicBezTo>
                    <a:pt x="10226" y="194850"/>
                    <a:pt x="13596" y="198220"/>
                    <a:pt x="17874" y="198733"/>
                  </a:cubicBezTo>
                  <a:lnTo>
                    <a:pt x="55513" y="198733"/>
                  </a:lnTo>
                  <a:cubicBezTo>
                    <a:pt x="60599" y="198803"/>
                    <a:pt x="64777" y="194742"/>
                    <a:pt x="64852" y="189656"/>
                  </a:cubicBezTo>
                  <a:lnTo>
                    <a:pt x="64852" y="189523"/>
                  </a:lnTo>
                  <a:close/>
                  <a:moveTo>
                    <a:pt x="64852" y="232481"/>
                  </a:moveTo>
                  <a:cubicBezTo>
                    <a:pt x="64856" y="227324"/>
                    <a:pt x="60674" y="223142"/>
                    <a:pt x="55517" y="223138"/>
                  </a:cubicBezTo>
                  <a:cubicBezTo>
                    <a:pt x="55517" y="223138"/>
                    <a:pt x="55513" y="223138"/>
                    <a:pt x="55513" y="223138"/>
                  </a:cubicBezTo>
                  <a:lnTo>
                    <a:pt x="17874" y="223138"/>
                  </a:lnTo>
                  <a:cubicBezTo>
                    <a:pt x="12755" y="223750"/>
                    <a:pt x="9101" y="228395"/>
                    <a:pt x="9714" y="233514"/>
                  </a:cubicBezTo>
                  <a:cubicBezTo>
                    <a:pt x="9714" y="233518"/>
                    <a:pt x="9714" y="233523"/>
                    <a:pt x="9714" y="233527"/>
                  </a:cubicBezTo>
                  <a:cubicBezTo>
                    <a:pt x="10226" y="237805"/>
                    <a:pt x="13596" y="241174"/>
                    <a:pt x="17874" y="241687"/>
                  </a:cubicBezTo>
                  <a:lnTo>
                    <a:pt x="55513" y="241687"/>
                  </a:lnTo>
                  <a:cubicBezTo>
                    <a:pt x="60595" y="241762"/>
                    <a:pt x="64777" y="237701"/>
                    <a:pt x="64852" y="232615"/>
                  </a:cubicBezTo>
                  <a:cubicBezTo>
                    <a:pt x="64852" y="232615"/>
                    <a:pt x="64852" y="232615"/>
                    <a:pt x="64852" y="232615"/>
                  </a:cubicBezTo>
                  <a:lnTo>
                    <a:pt x="64852" y="232481"/>
                  </a:lnTo>
                  <a:close/>
                  <a:moveTo>
                    <a:pt x="64852" y="275456"/>
                  </a:moveTo>
                  <a:cubicBezTo>
                    <a:pt x="64856" y="270299"/>
                    <a:pt x="60674" y="266117"/>
                    <a:pt x="55517" y="266113"/>
                  </a:cubicBezTo>
                  <a:cubicBezTo>
                    <a:pt x="55517" y="266113"/>
                    <a:pt x="55513" y="266113"/>
                    <a:pt x="55513" y="266113"/>
                  </a:cubicBezTo>
                  <a:lnTo>
                    <a:pt x="17874" y="266113"/>
                  </a:lnTo>
                  <a:cubicBezTo>
                    <a:pt x="12750" y="266730"/>
                    <a:pt x="9101" y="271378"/>
                    <a:pt x="9714" y="276502"/>
                  </a:cubicBezTo>
                  <a:cubicBezTo>
                    <a:pt x="10226" y="280780"/>
                    <a:pt x="13596" y="284150"/>
                    <a:pt x="17874" y="284666"/>
                  </a:cubicBezTo>
                  <a:lnTo>
                    <a:pt x="55513" y="284666"/>
                  </a:lnTo>
                  <a:cubicBezTo>
                    <a:pt x="60599" y="284737"/>
                    <a:pt x="64777" y="280676"/>
                    <a:pt x="64852" y="275590"/>
                  </a:cubicBezTo>
                  <a:lnTo>
                    <a:pt x="64852" y="275456"/>
                  </a:lnTo>
                  <a:close/>
                  <a:moveTo>
                    <a:pt x="64852" y="318431"/>
                  </a:moveTo>
                  <a:cubicBezTo>
                    <a:pt x="64856" y="313274"/>
                    <a:pt x="60674" y="309092"/>
                    <a:pt x="55517" y="309088"/>
                  </a:cubicBezTo>
                  <a:cubicBezTo>
                    <a:pt x="55517" y="309088"/>
                    <a:pt x="55513" y="309088"/>
                    <a:pt x="55513" y="309088"/>
                  </a:cubicBezTo>
                  <a:lnTo>
                    <a:pt x="17874" y="309088"/>
                  </a:lnTo>
                  <a:cubicBezTo>
                    <a:pt x="12767" y="309163"/>
                    <a:pt x="8664" y="313324"/>
                    <a:pt x="8664" y="318431"/>
                  </a:cubicBezTo>
                  <a:cubicBezTo>
                    <a:pt x="8664" y="323517"/>
                    <a:pt x="12788" y="327641"/>
                    <a:pt x="17874" y="327641"/>
                  </a:cubicBezTo>
                  <a:lnTo>
                    <a:pt x="55513" y="327641"/>
                  </a:lnTo>
                  <a:cubicBezTo>
                    <a:pt x="60599" y="327712"/>
                    <a:pt x="64777" y="323651"/>
                    <a:pt x="64852" y="318565"/>
                  </a:cubicBezTo>
                  <a:lnTo>
                    <a:pt x="64852" y="318431"/>
                  </a:lnTo>
                  <a:close/>
                  <a:moveTo>
                    <a:pt x="205515" y="17710"/>
                  </a:moveTo>
                  <a:cubicBezTo>
                    <a:pt x="205515" y="12624"/>
                    <a:pt x="201391" y="8501"/>
                    <a:pt x="196305" y="8501"/>
                  </a:cubicBezTo>
                  <a:lnTo>
                    <a:pt x="97551" y="8501"/>
                  </a:lnTo>
                  <a:cubicBezTo>
                    <a:pt x="92427" y="7888"/>
                    <a:pt x="87779" y="11537"/>
                    <a:pt x="87162" y="16661"/>
                  </a:cubicBezTo>
                  <a:cubicBezTo>
                    <a:pt x="86533" y="21784"/>
                    <a:pt x="90178" y="26445"/>
                    <a:pt x="95297" y="27070"/>
                  </a:cubicBezTo>
                  <a:cubicBezTo>
                    <a:pt x="95306" y="27074"/>
                    <a:pt x="95314" y="27074"/>
                    <a:pt x="95322" y="27074"/>
                  </a:cubicBezTo>
                  <a:cubicBezTo>
                    <a:pt x="96064" y="27162"/>
                    <a:pt x="96809" y="27162"/>
                    <a:pt x="97551" y="27074"/>
                  </a:cubicBezTo>
                  <a:lnTo>
                    <a:pt x="196185" y="27074"/>
                  </a:lnTo>
                  <a:cubicBezTo>
                    <a:pt x="201346" y="27074"/>
                    <a:pt x="205528" y="22892"/>
                    <a:pt x="205528" y="17731"/>
                  </a:cubicBezTo>
                  <a:close/>
                  <a:moveTo>
                    <a:pt x="205515" y="60685"/>
                  </a:moveTo>
                  <a:cubicBezTo>
                    <a:pt x="205515" y="55599"/>
                    <a:pt x="201391" y="51475"/>
                    <a:pt x="196305" y="51475"/>
                  </a:cubicBezTo>
                  <a:lnTo>
                    <a:pt x="97551" y="51475"/>
                  </a:lnTo>
                  <a:cubicBezTo>
                    <a:pt x="92427" y="50863"/>
                    <a:pt x="87779" y="54516"/>
                    <a:pt x="87162" y="59640"/>
                  </a:cubicBezTo>
                  <a:cubicBezTo>
                    <a:pt x="86546" y="64759"/>
                    <a:pt x="90199" y="69412"/>
                    <a:pt x="95318" y="70028"/>
                  </a:cubicBezTo>
                  <a:cubicBezTo>
                    <a:pt x="95318" y="70028"/>
                    <a:pt x="95322" y="70028"/>
                    <a:pt x="95322" y="70028"/>
                  </a:cubicBezTo>
                  <a:cubicBezTo>
                    <a:pt x="96064" y="70120"/>
                    <a:pt x="96809" y="70120"/>
                    <a:pt x="97551" y="70028"/>
                  </a:cubicBezTo>
                  <a:lnTo>
                    <a:pt x="196185" y="70028"/>
                  </a:lnTo>
                  <a:cubicBezTo>
                    <a:pt x="201346" y="70033"/>
                    <a:pt x="205528" y="65850"/>
                    <a:pt x="205532" y="60690"/>
                  </a:cubicBezTo>
                  <a:cubicBezTo>
                    <a:pt x="205532" y="60602"/>
                    <a:pt x="205532" y="60510"/>
                    <a:pt x="205532" y="60419"/>
                  </a:cubicBezTo>
                  <a:close/>
                  <a:moveTo>
                    <a:pt x="205515" y="103798"/>
                  </a:moveTo>
                  <a:cubicBezTo>
                    <a:pt x="205515" y="98637"/>
                    <a:pt x="201333" y="94455"/>
                    <a:pt x="196172" y="94455"/>
                  </a:cubicBezTo>
                  <a:lnTo>
                    <a:pt x="97551" y="94455"/>
                  </a:lnTo>
                  <a:cubicBezTo>
                    <a:pt x="92427" y="93842"/>
                    <a:pt x="87779" y="97491"/>
                    <a:pt x="87162" y="102615"/>
                  </a:cubicBezTo>
                  <a:cubicBezTo>
                    <a:pt x="86533" y="107738"/>
                    <a:pt x="90178" y="112399"/>
                    <a:pt x="95297" y="113024"/>
                  </a:cubicBezTo>
                  <a:cubicBezTo>
                    <a:pt x="95306" y="113028"/>
                    <a:pt x="95314" y="113028"/>
                    <a:pt x="95322" y="113028"/>
                  </a:cubicBezTo>
                  <a:cubicBezTo>
                    <a:pt x="96064" y="113116"/>
                    <a:pt x="96809" y="113116"/>
                    <a:pt x="97551" y="113028"/>
                  </a:cubicBezTo>
                  <a:lnTo>
                    <a:pt x="196185" y="113028"/>
                  </a:lnTo>
                  <a:cubicBezTo>
                    <a:pt x="201271" y="113103"/>
                    <a:pt x="205453" y="109042"/>
                    <a:pt x="205532" y="103956"/>
                  </a:cubicBezTo>
                  <a:cubicBezTo>
                    <a:pt x="205532" y="103819"/>
                    <a:pt x="205532" y="103685"/>
                    <a:pt x="205532" y="103540"/>
                  </a:cubicBezTo>
                  <a:close/>
                  <a:moveTo>
                    <a:pt x="205515" y="146773"/>
                  </a:moveTo>
                  <a:cubicBezTo>
                    <a:pt x="205515" y="141612"/>
                    <a:pt x="201333" y="137430"/>
                    <a:pt x="196172" y="137430"/>
                  </a:cubicBezTo>
                  <a:lnTo>
                    <a:pt x="97551" y="137430"/>
                  </a:lnTo>
                  <a:cubicBezTo>
                    <a:pt x="92427" y="136817"/>
                    <a:pt x="87779" y="140466"/>
                    <a:pt x="87162" y="145590"/>
                  </a:cubicBezTo>
                  <a:cubicBezTo>
                    <a:pt x="86533" y="150713"/>
                    <a:pt x="90178" y="155374"/>
                    <a:pt x="95297" y="155999"/>
                  </a:cubicBezTo>
                  <a:cubicBezTo>
                    <a:pt x="95306" y="156003"/>
                    <a:pt x="95314" y="156003"/>
                    <a:pt x="95322" y="156003"/>
                  </a:cubicBezTo>
                  <a:cubicBezTo>
                    <a:pt x="96064" y="156091"/>
                    <a:pt x="96809" y="156091"/>
                    <a:pt x="97551" y="156003"/>
                  </a:cubicBezTo>
                  <a:lnTo>
                    <a:pt x="196185" y="156003"/>
                  </a:lnTo>
                  <a:cubicBezTo>
                    <a:pt x="201271" y="156078"/>
                    <a:pt x="205453" y="152017"/>
                    <a:pt x="205532" y="146931"/>
                  </a:cubicBezTo>
                  <a:cubicBezTo>
                    <a:pt x="205532" y="146798"/>
                    <a:pt x="205532" y="146660"/>
                    <a:pt x="205532" y="146514"/>
                  </a:cubicBezTo>
                  <a:close/>
                  <a:moveTo>
                    <a:pt x="205515" y="189748"/>
                  </a:moveTo>
                  <a:cubicBezTo>
                    <a:pt x="205515" y="184587"/>
                    <a:pt x="201333" y="180405"/>
                    <a:pt x="196172" y="180405"/>
                  </a:cubicBezTo>
                  <a:lnTo>
                    <a:pt x="97551" y="180405"/>
                  </a:lnTo>
                  <a:cubicBezTo>
                    <a:pt x="92427" y="179792"/>
                    <a:pt x="87779" y="183445"/>
                    <a:pt x="87162" y="188569"/>
                  </a:cubicBezTo>
                  <a:cubicBezTo>
                    <a:pt x="86546" y="193688"/>
                    <a:pt x="90199" y="198341"/>
                    <a:pt x="95318" y="198958"/>
                  </a:cubicBezTo>
                  <a:cubicBezTo>
                    <a:pt x="95318" y="198958"/>
                    <a:pt x="95322" y="198958"/>
                    <a:pt x="95322" y="198958"/>
                  </a:cubicBezTo>
                  <a:cubicBezTo>
                    <a:pt x="96064" y="199049"/>
                    <a:pt x="96809" y="199049"/>
                    <a:pt x="97551" y="198958"/>
                  </a:cubicBezTo>
                  <a:lnTo>
                    <a:pt x="196185" y="198958"/>
                  </a:lnTo>
                  <a:cubicBezTo>
                    <a:pt x="201271" y="199033"/>
                    <a:pt x="205453" y="194975"/>
                    <a:pt x="205532" y="189889"/>
                  </a:cubicBezTo>
                  <a:cubicBezTo>
                    <a:pt x="205532" y="189752"/>
                    <a:pt x="205532" y="189619"/>
                    <a:pt x="205532" y="189473"/>
                  </a:cubicBezTo>
                  <a:close/>
                  <a:moveTo>
                    <a:pt x="323768" y="232727"/>
                  </a:moveTo>
                  <a:cubicBezTo>
                    <a:pt x="323768" y="227566"/>
                    <a:pt x="319586" y="223384"/>
                    <a:pt x="314425" y="223384"/>
                  </a:cubicBezTo>
                  <a:lnTo>
                    <a:pt x="215671" y="223384"/>
                  </a:lnTo>
                  <a:cubicBezTo>
                    <a:pt x="210551" y="223996"/>
                    <a:pt x="206894" y="228649"/>
                    <a:pt x="207510" y="233768"/>
                  </a:cubicBezTo>
                  <a:cubicBezTo>
                    <a:pt x="207510" y="233768"/>
                    <a:pt x="207510" y="233773"/>
                    <a:pt x="207510" y="233773"/>
                  </a:cubicBezTo>
                  <a:cubicBezTo>
                    <a:pt x="208023" y="238050"/>
                    <a:pt x="211393" y="241420"/>
                    <a:pt x="215671" y="241933"/>
                  </a:cubicBezTo>
                  <a:lnTo>
                    <a:pt x="314438" y="241933"/>
                  </a:lnTo>
                  <a:cubicBezTo>
                    <a:pt x="319520" y="242012"/>
                    <a:pt x="323702" y="237955"/>
                    <a:pt x="323781" y="232873"/>
                  </a:cubicBezTo>
                  <a:cubicBezTo>
                    <a:pt x="323781" y="232873"/>
                    <a:pt x="323781" y="232869"/>
                    <a:pt x="323781" y="232864"/>
                  </a:cubicBezTo>
                  <a:cubicBezTo>
                    <a:pt x="323781" y="232727"/>
                    <a:pt x="323781" y="232594"/>
                    <a:pt x="323781" y="232448"/>
                  </a:cubicBezTo>
                  <a:close/>
                  <a:moveTo>
                    <a:pt x="323768" y="275702"/>
                  </a:moveTo>
                  <a:cubicBezTo>
                    <a:pt x="323768" y="270541"/>
                    <a:pt x="319586" y="266359"/>
                    <a:pt x="314425" y="266359"/>
                  </a:cubicBezTo>
                  <a:lnTo>
                    <a:pt x="215671" y="266359"/>
                  </a:lnTo>
                  <a:cubicBezTo>
                    <a:pt x="210547" y="266975"/>
                    <a:pt x="206894" y="271628"/>
                    <a:pt x="207510" y="276752"/>
                  </a:cubicBezTo>
                  <a:cubicBezTo>
                    <a:pt x="207510" y="276752"/>
                    <a:pt x="207510" y="276752"/>
                    <a:pt x="207510" y="276752"/>
                  </a:cubicBezTo>
                  <a:cubicBezTo>
                    <a:pt x="208023" y="281025"/>
                    <a:pt x="211397" y="284399"/>
                    <a:pt x="215671" y="284912"/>
                  </a:cubicBezTo>
                  <a:lnTo>
                    <a:pt x="314438" y="284912"/>
                  </a:lnTo>
                  <a:cubicBezTo>
                    <a:pt x="319524" y="284987"/>
                    <a:pt x="323706" y="280926"/>
                    <a:pt x="323781" y="275840"/>
                  </a:cubicBezTo>
                  <a:cubicBezTo>
                    <a:pt x="323781" y="275706"/>
                    <a:pt x="323781" y="275569"/>
                    <a:pt x="323781" y="275423"/>
                  </a:cubicBezTo>
                  <a:close/>
                  <a:moveTo>
                    <a:pt x="323768" y="318677"/>
                  </a:moveTo>
                  <a:cubicBezTo>
                    <a:pt x="323764" y="313516"/>
                    <a:pt x="319586" y="309338"/>
                    <a:pt x="314425" y="309334"/>
                  </a:cubicBezTo>
                  <a:lnTo>
                    <a:pt x="215671" y="309334"/>
                  </a:lnTo>
                  <a:cubicBezTo>
                    <a:pt x="210564" y="309409"/>
                    <a:pt x="206461" y="313570"/>
                    <a:pt x="206461" y="318677"/>
                  </a:cubicBezTo>
                  <a:cubicBezTo>
                    <a:pt x="206461" y="323763"/>
                    <a:pt x="210585" y="327887"/>
                    <a:pt x="215671" y="327887"/>
                  </a:cubicBezTo>
                  <a:lnTo>
                    <a:pt x="314438" y="327887"/>
                  </a:lnTo>
                  <a:cubicBezTo>
                    <a:pt x="319520" y="327962"/>
                    <a:pt x="323706" y="323905"/>
                    <a:pt x="323781" y="318819"/>
                  </a:cubicBezTo>
                  <a:cubicBezTo>
                    <a:pt x="323781" y="318819"/>
                    <a:pt x="323781" y="318819"/>
                    <a:pt x="323781" y="318819"/>
                  </a:cubicBezTo>
                  <a:cubicBezTo>
                    <a:pt x="323781" y="318681"/>
                    <a:pt x="323781" y="318548"/>
                    <a:pt x="323781" y="318402"/>
                  </a:cubicBezTo>
                  <a:close/>
                  <a:moveTo>
                    <a:pt x="249023" y="17710"/>
                  </a:moveTo>
                  <a:cubicBezTo>
                    <a:pt x="248953" y="11791"/>
                    <a:pt x="244133" y="7030"/>
                    <a:pt x="238214" y="7034"/>
                  </a:cubicBezTo>
                  <a:cubicBezTo>
                    <a:pt x="232287" y="7709"/>
                    <a:pt x="228021" y="13045"/>
                    <a:pt x="228671" y="18977"/>
                  </a:cubicBezTo>
                  <a:cubicBezTo>
                    <a:pt x="229229" y="23996"/>
                    <a:pt x="233195" y="27962"/>
                    <a:pt x="238214" y="28520"/>
                  </a:cubicBezTo>
                  <a:cubicBezTo>
                    <a:pt x="244183" y="28516"/>
                    <a:pt x="249023" y="23679"/>
                    <a:pt x="249036" y="17710"/>
                  </a:cubicBezTo>
                  <a:close/>
                  <a:moveTo>
                    <a:pt x="281189" y="17710"/>
                  </a:moveTo>
                  <a:cubicBezTo>
                    <a:pt x="281177" y="11745"/>
                    <a:pt x="276345" y="6913"/>
                    <a:pt x="270380" y="6901"/>
                  </a:cubicBezTo>
                  <a:cubicBezTo>
                    <a:pt x="264415" y="6913"/>
                    <a:pt x="259583" y="11745"/>
                    <a:pt x="259570" y="17710"/>
                  </a:cubicBezTo>
                  <a:cubicBezTo>
                    <a:pt x="259570" y="23684"/>
                    <a:pt x="264406" y="28528"/>
                    <a:pt x="270380" y="28540"/>
                  </a:cubicBezTo>
                  <a:lnTo>
                    <a:pt x="270513" y="28540"/>
                  </a:lnTo>
                  <a:cubicBezTo>
                    <a:pt x="276411" y="28545"/>
                    <a:pt x="281189" y="23767"/>
                    <a:pt x="281193" y="17869"/>
                  </a:cubicBezTo>
                  <a:cubicBezTo>
                    <a:pt x="281193" y="17869"/>
                    <a:pt x="281193" y="17864"/>
                    <a:pt x="281193" y="17864"/>
                  </a:cubicBezTo>
                  <a:cubicBezTo>
                    <a:pt x="281193" y="17819"/>
                    <a:pt x="281193" y="17777"/>
                    <a:pt x="281193" y="17731"/>
                  </a:cubicBezTo>
                  <a:close/>
                  <a:moveTo>
                    <a:pt x="313488" y="17710"/>
                  </a:moveTo>
                  <a:cubicBezTo>
                    <a:pt x="313476" y="11745"/>
                    <a:pt x="308644" y="6913"/>
                    <a:pt x="302679" y="6901"/>
                  </a:cubicBezTo>
                  <a:cubicBezTo>
                    <a:pt x="296714" y="6913"/>
                    <a:pt x="291882" y="11745"/>
                    <a:pt x="291869" y="17710"/>
                  </a:cubicBezTo>
                  <a:cubicBezTo>
                    <a:pt x="291869" y="23684"/>
                    <a:pt x="296705" y="28528"/>
                    <a:pt x="302679" y="28540"/>
                  </a:cubicBezTo>
                  <a:lnTo>
                    <a:pt x="302679" y="28540"/>
                  </a:lnTo>
                  <a:cubicBezTo>
                    <a:pt x="308573" y="28616"/>
                    <a:pt x="313413" y="23900"/>
                    <a:pt x="313488" y="18006"/>
                  </a:cubicBezTo>
                  <a:cubicBezTo>
                    <a:pt x="313488" y="18006"/>
                    <a:pt x="313488" y="18002"/>
                    <a:pt x="313488" y="17998"/>
                  </a:cubicBezTo>
                  <a:cubicBezTo>
                    <a:pt x="313488" y="17910"/>
                    <a:pt x="313488" y="17819"/>
                    <a:pt x="313488" y="17731"/>
                  </a:cubicBezTo>
                  <a:close/>
                  <a:moveTo>
                    <a:pt x="345654" y="17710"/>
                  </a:moveTo>
                  <a:cubicBezTo>
                    <a:pt x="345641" y="11745"/>
                    <a:pt x="340809" y="6913"/>
                    <a:pt x="334844" y="6901"/>
                  </a:cubicBezTo>
                  <a:cubicBezTo>
                    <a:pt x="328879" y="6913"/>
                    <a:pt x="324047" y="11745"/>
                    <a:pt x="324035" y="17710"/>
                  </a:cubicBezTo>
                  <a:cubicBezTo>
                    <a:pt x="324035" y="23684"/>
                    <a:pt x="328871" y="28528"/>
                    <a:pt x="334844" y="28540"/>
                  </a:cubicBezTo>
                  <a:lnTo>
                    <a:pt x="334978" y="28540"/>
                  </a:lnTo>
                  <a:cubicBezTo>
                    <a:pt x="340876" y="28545"/>
                    <a:pt x="345654" y="23767"/>
                    <a:pt x="345658" y="17869"/>
                  </a:cubicBezTo>
                  <a:cubicBezTo>
                    <a:pt x="345658" y="17869"/>
                    <a:pt x="345658" y="17864"/>
                    <a:pt x="345658" y="17864"/>
                  </a:cubicBezTo>
                  <a:cubicBezTo>
                    <a:pt x="345658" y="17819"/>
                    <a:pt x="345658" y="17777"/>
                    <a:pt x="345658" y="17731"/>
                  </a:cubicBezTo>
                  <a:close/>
                  <a:moveTo>
                    <a:pt x="377957" y="17710"/>
                  </a:moveTo>
                  <a:cubicBezTo>
                    <a:pt x="377944" y="11737"/>
                    <a:pt x="373100" y="6901"/>
                    <a:pt x="367127" y="6901"/>
                  </a:cubicBezTo>
                  <a:cubicBezTo>
                    <a:pt x="361162" y="6913"/>
                    <a:pt x="356330" y="11745"/>
                    <a:pt x="356317" y="17710"/>
                  </a:cubicBezTo>
                  <a:cubicBezTo>
                    <a:pt x="356317" y="23684"/>
                    <a:pt x="361153" y="28528"/>
                    <a:pt x="367127" y="28540"/>
                  </a:cubicBezTo>
                  <a:lnTo>
                    <a:pt x="367127" y="28540"/>
                  </a:lnTo>
                  <a:cubicBezTo>
                    <a:pt x="373021" y="28632"/>
                    <a:pt x="377873" y="23929"/>
                    <a:pt x="377965" y="18035"/>
                  </a:cubicBezTo>
                  <a:cubicBezTo>
                    <a:pt x="377965" y="18019"/>
                    <a:pt x="377965" y="17998"/>
                    <a:pt x="377965" y="17977"/>
                  </a:cubicBezTo>
                  <a:cubicBezTo>
                    <a:pt x="377965" y="17889"/>
                    <a:pt x="377965" y="17798"/>
                    <a:pt x="377965" y="17710"/>
                  </a:cubicBezTo>
                  <a:close/>
                  <a:moveTo>
                    <a:pt x="410118" y="17710"/>
                  </a:moveTo>
                  <a:cubicBezTo>
                    <a:pt x="410106" y="11745"/>
                    <a:pt x="405274" y="6913"/>
                    <a:pt x="399309" y="6901"/>
                  </a:cubicBezTo>
                  <a:cubicBezTo>
                    <a:pt x="393336" y="6901"/>
                    <a:pt x="388491" y="11737"/>
                    <a:pt x="388479" y="17710"/>
                  </a:cubicBezTo>
                  <a:cubicBezTo>
                    <a:pt x="388479" y="23692"/>
                    <a:pt x="393327" y="28540"/>
                    <a:pt x="399309" y="28540"/>
                  </a:cubicBezTo>
                  <a:lnTo>
                    <a:pt x="399442" y="28540"/>
                  </a:lnTo>
                  <a:cubicBezTo>
                    <a:pt x="405336" y="28545"/>
                    <a:pt x="410114" y="23767"/>
                    <a:pt x="410118" y="17873"/>
                  </a:cubicBezTo>
                  <a:cubicBezTo>
                    <a:pt x="410118" y="17869"/>
                    <a:pt x="410118" y="17869"/>
                    <a:pt x="410118" y="17864"/>
                  </a:cubicBezTo>
                  <a:lnTo>
                    <a:pt x="410118" y="17731"/>
                  </a:lnTo>
                  <a:close/>
                  <a:moveTo>
                    <a:pt x="249028" y="103798"/>
                  </a:moveTo>
                  <a:cubicBezTo>
                    <a:pt x="249028" y="97816"/>
                    <a:pt x="244179" y="92968"/>
                    <a:pt x="238197" y="92968"/>
                  </a:cubicBezTo>
                  <a:cubicBezTo>
                    <a:pt x="232224" y="92980"/>
                    <a:pt x="227388" y="97825"/>
                    <a:pt x="227388" y="103798"/>
                  </a:cubicBezTo>
                  <a:cubicBezTo>
                    <a:pt x="227388" y="109771"/>
                    <a:pt x="232224" y="114615"/>
                    <a:pt x="238197" y="114628"/>
                  </a:cubicBezTo>
                  <a:cubicBezTo>
                    <a:pt x="244179" y="114628"/>
                    <a:pt x="249028" y="109779"/>
                    <a:pt x="249028" y="103798"/>
                  </a:cubicBezTo>
                  <a:close/>
                  <a:moveTo>
                    <a:pt x="281193" y="103798"/>
                  </a:moveTo>
                  <a:cubicBezTo>
                    <a:pt x="281256" y="97833"/>
                    <a:pt x="276478" y="92938"/>
                    <a:pt x="270513" y="92855"/>
                  </a:cubicBezTo>
                  <a:cubicBezTo>
                    <a:pt x="264548" y="92793"/>
                    <a:pt x="259654" y="97566"/>
                    <a:pt x="259570" y="103531"/>
                  </a:cubicBezTo>
                  <a:cubicBezTo>
                    <a:pt x="259508" y="109496"/>
                    <a:pt x="264286" y="114391"/>
                    <a:pt x="270251" y="114474"/>
                  </a:cubicBezTo>
                  <a:lnTo>
                    <a:pt x="270513" y="114474"/>
                  </a:lnTo>
                  <a:cubicBezTo>
                    <a:pt x="276411" y="114478"/>
                    <a:pt x="281189" y="109700"/>
                    <a:pt x="281193" y="103802"/>
                  </a:cubicBezTo>
                  <a:cubicBezTo>
                    <a:pt x="281193" y="103802"/>
                    <a:pt x="281193" y="103798"/>
                    <a:pt x="281193" y="103798"/>
                  </a:cubicBezTo>
                  <a:cubicBezTo>
                    <a:pt x="281193" y="103710"/>
                    <a:pt x="281193" y="103619"/>
                    <a:pt x="281193" y="103531"/>
                  </a:cubicBezTo>
                  <a:close/>
                  <a:moveTo>
                    <a:pt x="313492" y="103798"/>
                  </a:moveTo>
                  <a:cubicBezTo>
                    <a:pt x="313559" y="97833"/>
                    <a:pt x="308781" y="92934"/>
                    <a:pt x="302816" y="92851"/>
                  </a:cubicBezTo>
                  <a:cubicBezTo>
                    <a:pt x="296847" y="92784"/>
                    <a:pt x="291953" y="97562"/>
                    <a:pt x="291869" y="103531"/>
                  </a:cubicBezTo>
                  <a:cubicBezTo>
                    <a:pt x="291807" y="109496"/>
                    <a:pt x="296580" y="114391"/>
                    <a:pt x="302545" y="114474"/>
                  </a:cubicBezTo>
                  <a:lnTo>
                    <a:pt x="302679" y="114474"/>
                  </a:lnTo>
                  <a:cubicBezTo>
                    <a:pt x="308652" y="114474"/>
                    <a:pt x="313496" y="109638"/>
                    <a:pt x="313509" y="103664"/>
                  </a:cubicBezTo>
                  <a:cubicBezTo>
                    <a:pt x="313509" y="103619"/>
                    <a:pt x="313509" y="103573"/>
                    <a:pt x="313509" y="103531"/>
                  </a:cubicBezTo>
                  <a:close/>
                  <a:moveTo>
                    <a:pt x="345658" y="103798"/>
                  </a:moveTo>
                  <a:cubicBezTo>
                    <a:pt x="345720" y="97833"/>
                    <a:pt x="340943" y="92938"/>
                    <a:pt x="334978" y="92855"/>
                  </a:cubicBezTo>
                  <a:cubicBezTo>
                    <a:pt x="329013" y="92793"/>
                    <a:pt x="324118" y="97566"/>
                    <a:pt x="324035" y="103531"/>
                  </a:cubicBezTo>
                  <a:cubicBezTo>
                    <a:pt x="323972" y="109496"/>
                    <a:pt x="328750" y="114391"/>
                    <a:pt x="334715" y="114474"/>
                  </a:cubicBezTo>
                  <a:lnTo>
                    <a:pt x="334978" y="114474"/>
                  </a:lnTo>
                  <a:cubicBezTo>
                    <a:pt x="340876" y="114478"/>
                    <a:pt x="345654" y="109700"/>
                    <a:pt x="345658" y="103802"/>
                  </a:cubicBezTo>
                  <a:cubicBezTo>
                    <a:pt x="345658" y="103802"/>
                    <a:pt x="345658" y="103798"/>
                    <a:pt x="345658" y="103798"/>
                  </a:cubicBezTo>
                  <a:cubicBezTo>
                    <a:pt x="345658" y="103710"/>
                    <a:pt x="345658" y="103619"/>
                    <a:pt x="345658" y="103531"/>
                  </a:cubicBezTo>
                  <a:close/>
                  <a:moveTo>
                    <a:pt x="377957" y="103798"/>
                  </a:moveTo>
                  <a:cubicBezTo>
                    <a:pt x="378023" y="97833"/>
                    <a:pt x="373246" y="92934"/>
                    <a:pt x="367281" y="92851"/>
                  </a:cubicBezTo>
                  <a:cubicBezTo>
                    <a:pt x="361312" y="92784"/>
                    <a:pt x="356417" y="97562"/>
                    <a:pt x="356334" y="103531"/>
                  </a:cubicBezTo>
                  <a:cubicBezTo>
                    <a:pt x="356271" y="109496"/>
                    <a:pt x="361045" y="114391"/>
                    <a:pt x="367010" y="114474"/>
                  </a:cubicBezTo>
                  <a:lnTo>
                    <a:pt x="367143" y="114474"/>
                  </a:lnTo>
                  <a:cubicBezTo>
                    <a:pt x="373116" y="114474"/>
                    <a:pt x="377961" y="109638"/>
                    <a:pt x="377973" y="103664"/>
                  </a:cubicBezTo>
                  <a:cubicBezTo>
                    <a:pt x="377973" y="103619"/>
                    <a:pt x="377973" y="103573"/>
                    <a:pt x="377973" y="103531"/>
                  </a:cubicBezTo>
                  <a:close/>
                  <a:moveTo>
                    <a:pt x="410123" y="103798"/>
                  </a:moveTo>
                  <a:cubicBezTo>
                    <a:pt x="410185" y="97833"/>
                    <a:pt x="405407" y="92938"/>
                    <a:pt x="399442" y="92855"/>
                  </a:cubicBezTo>
                  <a:cubicBezTo>
                    <a:pt x="393477" y="92793"/>
                    <a:pt x="388583" y="97566"/>
                    <a:pt x="388500" y="103531"/>
                  </a:cubicBezTo>
                  <a:cubicBezTo>
                    <a:pt x="388437" y="109496"/>
                    <a:pt x="393215" y="114391"/>
                    <a:pt x="399180" y="114474"/>
                  </a:cubicBezTo>
                  <a:lnTo>
                    <a:pt x="399442" y="114474"/>
                  </a:lnTo>
                  <a:cubicBezTo>
                    <a:pt x="405341" y="114478"/>
                    <a:pt x="410118" y="109700"/>
                    <a:pt x="410123" y="103802"/>
                  </a:cubicBezTo>
                  <a:cubicBezTo>
                    <a:pt x="410123" y="103802"/>
                    <a:pt x="410123" y="103798"/>
                    <a:pt x="410123" y="103798"/>
                  </a:cubicBezTo>
                  <a:cubicBezTo>
                    <a:pt x="410123" y="103710"/>
                    <a:pt x="410123" y="103619"/>
                    <a:pt x="410123" y="103531"/>
                  </a:cubicBezTo>
                  <a:close/>
                  <a:moveTo>
                    <a:pt x="359137" y="227387"/>
                  </a:moveTo>
                  <a:cubicBezTo>
                    <a:pt x="359200" y="221422"/>
                    <a:pt x="354426" y="216528"/>
                    <a:pt x="348461" y="216444"/>
                  </a:cubicBezTo>
                  <a:cubicBezTo>
                    <a:pt x="342492" y="216378"/>
                    <a:pt x="337598" y="221155"/>
                    <a:pt x="337514" y="227120"/>
                  </a:cubicBezTo>
                  <a:cubicBezTo>
                    <a:pt x="337452" y="233085"/>
                    <a:pt x="342230" y="237980"/>
                    <a:pt x="348195" y="238063"/>
                  </a:cubicBezTo>
                  <a:lnTo>
                    <a:pt x="348324" y="238063"/>
                  </a:lnTo>
                  <a:cubicBezTo>
                    <a:pt x="354297" y="238063"/>
                    <a:pt x="359141" y="233227"/>
                    <a:pt x="359154" y="227254"/>
                  </a:cubicBezTo>
                  <a:lnTo>
                    <a:pt x="359154" y="227387"/>
                  </a:lnTo>
                  <a:close/>
                  <a:moveTo>
                    <a:pt x="391303" y="227387"/>
                  </a:moveTo>
                  <a:cubicBezTo>
                    <a:pt x="391365" y="221422"/>
                    <a:pt x="386588" y="216528"/>
                    <a:pt x="380623" y="216444"/>
                  </a:cubicBezTo>
                  <a:cubicBezTo>
                    <a:pt x="374658" y="216382"/>
                    <a:pt x="369763" y="221155"/>
                    <a:pt x="369680" y="227120"/>
                  </a:cubicBezTo>
                  <a:cubicBezTo>
                    <a:pt x="369618" y="233085"/>
                    <a:pt x="374395" y="237980"/>
                    <a:pt x="380360" y="238063"/>
                  </a:cubicBezTo>
                  <a:cubicBezTo>
                    <a:pt x="380448" y="238063"/>
                    <a:pt x="380535" y="238063"/>
                    <a:pt x="380623" y="238063"/>
                  </a:cubicBezTo>
                  <a:cubicBezTo>
                    <a:pt x="386521" y="238067"/>
                    <a:pt x="391299" y="233289"/>
                    <a:pt x="391303" y="227391"/>
                  </a:cubicBezTo>
                  <a:cubicBezTo>
                    <a:pt x="391303" y="227391"/>
                    <a:pt x="391303" y="227387"/>
                    <a:pt x="391303" y="227387"/>
                  </a:cubicBezTo>
                  <a:cubicBezTo>
                    <a:pt x="391303" y="227299"/>
                    <a:pt x="391303" y="227208"/>
                    <a:pt x="391303" y="227120"/>
                  </a:cubicBezTo>
                  <a:close/>
                  <a:moveTo>
                    <a:pt x="423602" y="227387"/>
                  </a:moveTo>
                  <a:cubicBezTo>
                    <a:pt x="423664" y="221422"/>
                    <a:pt x="418887" y="216528"/>
                    <a:pt x="412922" y="216444"/>
                  </a:cubicBezTo>
                  <a:cubicBezTo>
                    <a:pt x="406957" y="216382"/>
                    <a:pt x="402062" y="221155"/>
                    <a:pt x="401979" y="227120"/>
                  </a:cubicBezTo>
                  <a:cubicBezTo>
                    <a:pt x="401916" y="233085"/>
                    <a:pt x="406694" y="237980"/>
                    <a:pt x="412659" y="238063"/>
                  </a:cubicBezTo>
                  <a:cubicBezTo>
                    <a:pt x="412747" y="238063"/>
                    <a:pt x="412834" y="238063"/>
                    <a:pt x="412926" y="238063"/>
                  </a:cubicBezTo>
                  <a:cubicBezTo>
                    <a:pt x="418820" y="238067"/>
                    <a:pt x="423598" y="233289"/>
                    <a:pt x="423602" y="227395"/>
                  </a:cubicBezTo>
                  <a:cubicBezTo>
                    <a:pt x="423602" y="227391"/>
                    <a:pt x="423602" y="227391"/>
                    <a:pt x="423602" y="227387"/>
                  </a:cubicBezTo>
                  <a:cubicBezTo>
                    <a:pt x="423602" y="227299"/>
                    <a:pt x="423602" y="227208"/>
                    <a:pt x="423602" y="227120"/>
                  </a:cubicBezTo>
                  <a:close/>
                  <a:moveTo>
                    <a:pt x="455901" y="227387"/>
                  </a:moveTo>
                  <a:cubicBezTo>
                    <a:pt x="455963" y="221422"/>
                    <a:pt x="451190" y="216528"/>
                    <a:pt x="445225" y="216444"/>
                  </a:cubicBezTo>
                  <a:cubicBezTo>
                    <a:pt x="439260" y="216369"/>
                    <a:pt x="434357" y="221143"/>
                    <a:pt x="434282" y="227112"/>
                  </a:cubicBezTo>
                  <a:cubicBezTo>
                    <a:pt x="434282" y="227112"/>
                    <a:pt x="434282" y="227116"/>
                    <a:pt x="434282" y="227120"/>
                  </a:cubicBezTo>
                  <a:cubicBezTo>
                    <a:pt x="434220" y="233085"/>
                    <a:pt x="438993" y="237980"/>
                    <a:pt x="444958" y="238063"/>
                  </a:cubicBezTo>
                  <a:lnTo>
                    <a:pt x="445087" y="238063"/>
                  </a:lnTo>
                  <a:cubicBezTo>
                    <a:pt x="451061" y="238063"/>
                    <a:pt x="455905" y="233227"/>
                    <a:pt x="455918" y="227254"/>
                  </a:cubicBezTo>
                  <a:lnTo>
                    <a:pt x="455918" y="227387"/>
                  </a:lnTo>
                  <a:close/>
                  <a:moveTo>
                    <a:pt x="488066" y="227387"/>
                  </a:moveTo>
                  <a:cubicBezTo>
                    <a:pt x="488129" y="221422"/>
                    <a:pt x="483351" y="216528"/>
                    <a:pt x="477386" y="216444"/>
                  </a:cubicBezTo>
                  <a:cubicBezTo>
                    <a:pt x="471417" y="216369"/>
                    <a:pt x="466523" y="221147"/>
                    <a:pt x="466448" y="227116"/>
                  </a:cubicBezTo>
                  <a:cubicBezTo>
                    <a:pt x="466448" y="227116"/>
                    <a:pt x="466448" y="227120"/>
                    <a:pt x="466448" y="227120"/>
                  </a:cubicBezTo>
                  <a:cubicBezTo>
                    <a:pt x="466373" y="233089"/>
                    <a:pt x="471146" y="237988"/>
                    <a:pt x="477115" y="238063"/>
                  </a:cubicBezTo>
                  <a:cubicBezTo>
                    <a:pt x="477115" y="238063"/>
                    <a:pt x="477120" y="238063"/>
                    <a:pt x="477124" y="238063"/>
                  </a:cubicBezTo>
                  <a:cubicBezTo>
                    <a:pt x="477211" y="238063"/>
                    <a:pt x="477299" y="238063"/>
                    <a:pt x="477390" y="238063"/>
                  </a:cubicBezTo>
                  <a:cubicBezTo>
                    <a:pt x="483289" y="238063"/>
                    <a:pt x="488066" y="233285"/>
                    <a:pt x="488066" y="227387"/>
                  </a:cubicBezTo>
                  <a:cubicBezTo>
                    <a:pt x="488066" y="227299"/>
                    <a:pt x="488066" y="227208"/>
                    <a:pt x="488066" y="227120"/>
                  </a:cubicBezTo>
                  <a:close/>
                  <a:moveTo>
                    <a:pt x="520365" y="227387"/>
                  </a:moveTo>
                  <a:cubicBezTo>
                    <a:pt x="520428" y="221422"/>
                    <a:pt x="515654" y="216528"/>
                    <a:pt x="509689" y="216444"/>
                  </a:cubicBezTo>
                  <a:cubicBezTo>
                    <a:pt x="503720" y="216369"/>
                    <a:pt x="498822" y="221143"/>
                    <a:pt x="498747" y="227112"/>
                  </a:cubicBezTo>
                  <a:cubicBezTo>
                    <a:pt x="498747" y="227112"/>
                    <a:pt x="498747" y="227116"/>
                    <a:pt x="498747" y="227120"/>
                  </a:cubicBezTo>
                  <a:cubicBezTo>
                    <a:pt x="498684" y="233085"/>
                    <a:pt x="503458" y="237980"/>
                    <a:pt x="509423" y="238063"/>
                  </a:cubicBezTo>
                  <a:lnTo>
                    <a:pt x="509556" y="238063"/>
                  </a:lnTo>
                  <a:cubicBezTo>
                    <a:pt x="515529" y="238063"/>
                    <a:pt x="520374" y="233227"/>
                    <a:pt x="520386" y="227254"/>
                  </a:cubicBezTo>
                  <a:cubicBezTo>
                    <a:pt x="520386" y="227208"/>
                    <a:pt x="520386" y="227162"/>
                    <a:pt x="520386" y="227120"/>
                  </a:cubicBezTo>
                  <a:close/>
                  <a:moveTo>
                    <a:pt x="359137" y="316007"/>
                  </a:moveTo>
                  <a:cubicBezTo>
                    <a:pt x="359204" y="310046"/>
                    <a:pt x="354434" y="305152"/>
                    <a:pt x="348474" y="305060"/>
                  </a:cubicBezTo>
                  <a:cubicBezTo>
                    <a:pt x="342509" y="304998"/>
                    <a:pt x="337614" y="309771"/>
                    <a:pt x="337531" y="315736"/>
                  </a:cubicBezTo>
                  <a:cubicBezTo>
                    <a:pt x="337464" y="321701"/>
                    <a:pt x="342242" y="326600"/>
                    <a:pt x="348207" y="326683"/>
                  </a:cubicBezTo>
                  <a:lnTo>
                    <a:pt x="348340" y="326683"/>
                  </a:lnTo>
                  <a:cubicBezTo>
                    <a:pt x="354314" y="326670"/>
                    <a:pt x="359150" y="321826"/>
                    <a:pt x="359150" y="315853"/>
                  </a:cubicBezTo>
                  <a:lnTo>
                    <a:pt x="359150" y="315986"/>
                  </a:lnTo>
                  <a:close/>
                  <a:moveTo>
                    <a:pt x="391303" y="316007"/>
                  </a:moveTo>
                  <a:cubicBezTo>
                    <a:pt x="391365" y="310042"/>
                    <a:pt x="386592" y="305148"/>
                    <a:pt x="380627" y="305064"/>
                  </a:cubicBezTo>
                  <a:cubicBezTo>
                    <a:pt x="374658" y="305002"/>
                    <a:pt x="369767" y="309780"/>
                    <a:pt x="369684" y="315744"/>
                  </a:cubicBezTo>
                  <a:cubicBezTo>
                    <a:pt x="369622" y="321709"/>
                    <a:pt x="374395" y="326604"/>
                    <a:pt x="380360" y="326687"/>
                  </a:cubicBezTo>
                  <a:lnTo>
                    <a:pt x="380627" y="326687"/>
                  </a:lnTo>
                  <a:cubicBezTo>
                    <a:pt x="386521" y="326683"/>
                    <a:pt x="391299" y="321905"/>
                    <a:pt x="391303" y="316011"/>
                  </a:cubicBezTo>
                  <a:cubicBezTo>
                    <a:pt x="391303" y="315920"/>
                    <a:pt x="391303" y="315832"/>
                    <a:pt x="391303" y="315740"/>
                  </a:cubicBezTo>
                  <a:close/>
                  <a:moveTo>
                    <a:pt x="423602" y="316007"/>
                  </a:moveTo>
                  <a:cubicBezTo>
                    <a:pt x="423669" y="310050"/>
                    <a:pt x="418911" y="305160"/>
                    <a:pt x="412955" y="305060"/>
                  </a:cubicBezTo>
                  <a:cubicBezTo>
                    <a:pt x="406986" y="304998"/>
                    <a:pt x="402096" y="309775"/>
                    <a:pt x="402012" y="315740"/>
                  </a:cubicBezTo>
                  <a:cubicBezTo>
                    <a:pt x="401950" y="321705"/>
                    <a:pt x="406723" y="326600"/>
                    <a:pt x="412688" y="326683"/>
                  </a:cubicBezTo>
                  <a:lnTo>
                    <a:pt x="412955" y="326683"/>
                  </a:lnTo>
                  <a:cubicBezTo>
                    <a:pt x="418849" y="326679"/>
                    <a:pt x="423627" y="321901"/>
                    <a:pt x="423631" y="316007"/>
                  </a:cubicBezTo>
                  <a:cubicBezTo>
                    <a:pt x="423631" y="315915"/>
                    <a:pt x="423631" y="315828"/>
                    <a:pt x="423631" y="315736"/>
                  </a:cubicBezTo>
                  <a:close/>
                  <a:moveTo>
                    <a:pt x="455901" y="316007"/>
                  </a:moveTo>
                  <a:cubicBezTo>
                    <a:pt x="455967" y="310046"/>
                    <a:pt x="451198" y="305152"/>
                    <a:pt x="445237" y="305060"/>
                  </a:cubicBezTo>
                  <a:cubicBezTo>
                    <a:pt x="439272" y="304998"/>
                    <a:pt x="434378" y="309771"/>
                    <a:pt x="434295" y="315736"/>
                  </a:cubicBezTo>
                  <a:cubicBezTo>
                    <a:pt x="434228" y="321701"/>
                    <a:pt x="439006" y="326600"/>
                    <a:pt x="444971" y="326683"/>
                  </a:cubicBezTo>
                  <a:lnTo>
                    <a:pt x="445104" y="326683"/>
                  </a:lnTo>
                  <a:cubicBezTo>
                    <a:pt x="451077" y="326670"/>
                    <a:pt x="455913" y="321826"/>
                    <a:pt x="455913" y="315853"/>
                  </a:cubicBezTo>
                  <a:lnTo>
                    <a:pt x="455913" y="315986"/>
                  </a:lnTo>
                  <a:close/>
                  <a:moveTo>
                    <a:pt x="488066" y="316007"/>
                  </a:moveTo>
                  <a:cubicBezTo>
                    <a:pt x="488129" y="310042"/>
                    <a:pt x="483355" y="305148"/>
                    <a:pt x="477390" y="305064"/>
                  </a:cubicBezTo>
                  <a:cubicBezTo>
                    <a:pt x="471421" y="305002"/>
                    <a:pt x="466531" y="309780"/>
                    <a:pt x="466448" y="315744"/>
                  </a:cubicBezTo>
                  <a:cubicBezTo>
                    <a:pt x="466385" y="321709"/>
                    <a:pt x="471159" y="326604"/>
                    <a:pt x="477124" y="326687"/>
                  </a:cubicBezTo>
                  <a:lnTo>
                    <a:pt x="477390" y="326687"/>
                  </a:lnTo>
                  <a:cubicBezTo>
                    <a:pt x="483284" y="326683"/>
                    <a:pt x="488062" y="321905"/>
                    <a:pt x="488066" y="316011"/>
                  </a:cubicBezTo>
                  <a:cubicBezTo>
                    <a:pt x="488066" y="315920"/>
                    <a:pt x="488066" y="315832"/>
                    <a:pt x="488066" y="315740"/>
                  </a:cubicBezTo>
                  <a:close/>
                  <a:moveTo>
                    <a:pt x="520365" y="316007"/>
                  </a:moveTo>
                  <a:cubicBezTo>
                    <a:pt x="520428" y="310042"/>
                    <a:pt x="515654" y="305148"/>
                    <a:pt x="509689" y="305064"/>
                  </a:cubicBezTo>
                  <a:cubicBezTo>
                    <a:pt x="503724" y="305002"/>
                    <a:pt x="498830" y="309775"/>
                    <a:pt x="498747" y="315740"/>
                  </a:cubicBezTo>
                  <a:cubicBezTo>
                    <a:pt x="498680" y="321705"/>
                    <a:pt x="503458" y="326604"/>
                    <a:pt x="509423" y="326687"/>
                  </a:cubicBezTo>
                  <a:lnTo>
                    <a:pt x="509556" y="326687"/>
                  </a:lnTo>
                  <a:cubicBezTo>
                    <a:pt x="515538" y="326687"/>
                    <a:pt x="520386" y="321839"/>
                    <a:pt x="520386" y="315857"/>
                  </a:cubicBezTo>
                  <a:cubicBezTo>
                    <a:pt x="520386" y="315811"/>
                    <a:pt x="520386" y="315770"/>
                    <a:pt x="520386" y="3157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9">
              <a:extLst>
                <a:ext uri="{FF2B5EF4-FFF2-40B4-BE49-F238E27FC236}">
                  <a16:creationId xmlns:a16="http://schemas.microsoft.com/office/drawing/2014/main" id="{2F7300D8-688C-80CD-F4F5-CCF4E6C6E767}"/>
                </a:ext>
              </a:extLst>
            </p:cNvPr>
            <p:cNvSpPr/>
            <p:nvPr/>
          </p:nvSpPr>
          <p:spPr>
            <a:xfrm>
              <a:off x="8113581" y="1776047"/>
              <a:ext cx="299243" cy="187791"/>
            </a:xfrm>
            <a:custGeom>
              <a:avLst/>
              <a:gdLst/>
              <a:ahLst/>
              <a:cxnLst/>
              <a:rect l="l" t="t" r="r" b="b"/>
              <a:pathLst>
                <a:path w="511701" h="321120" extrusionOk="0">
                  <a:moveTo>
                    <a:pt x="55513" y="27054"/>
                  </a:moveTo>
                  <a:lnTo>
                    <a:pt x="17874" y="27054"/>
                  </a:lnTo>
                  <a:cubicBezTo>
                    <a:pt x="12788" y="27054"/>
                    <a:pt x="8664" y="22930"/>
                    <a:pt x="8664" y="17844"/>
                  </a:cubicBezTo>
                  <a:lnTo>
                    <a:pt x="8664" y="17844"/>
                  </a:lnTo>
                  <a:cubicBezTo>
                    <a:pt x="8664" y="12737"/>
                    <a:pt x="12767" y="8576"/>
                    <a:pt x="17874" y="8501"/>
                  </a:cubicBezTo>
                  <a:lnTo>
                    <a:pt x="55513" y="8501"/>
                  </a:lnTo>
                  <a:cubicBezTo>
                    <a:pt x="60670" y="8501"/>
                    <a:pt x="64852" y="12683"/>
                    <a:pt x="64852" y="17840"/>
                  </a:cubicBezTo>
                  <a:cubicBezTo>
                    <a:pt x="64852" y="17840"/>
                    <a:pt x="64852" y="17844"/>
                    <a:pt x="64852" y="17844"/>
                  </a:cubicBezTo>
                  <a:lnTo>
                    <a:pt x="64852" y="17844"/>
                  </a:lnTo>
                  <a:cubicBezTo>
                    <a:pt x="64856" y="22930"/>
                    <a:pt x="60737" y="27050"/>
                    <a:pt x="55651" y="27054"/>
                  </a:cubicBezTo>
                  <a:cubicBezTo>
                    <a:pt x="55651" y="27054"/>
                    <a:pt x="55646" y="27054"/>
                    <a:pt x="55646" y="27054"/>
                  </a:cubicBezTo>
                  <a:close/>
                  <a:moveTo>
                    <a:pt x="64852" y="60819"/>
                  </a:moveTo>
                  <a:cubicBezTo>
                    <a:pt x="64856" y="55733"/>
                    <a:pt x="60737" y="51614"/>
                    <a:pt x="55651" y="51609"/>
                  </a:cubicBezTo>
                  <a:cubicBezTo>
                    <a:pt x="55651" y="51609"/>
                    <a:pt x="55646" y="51609"/>
                    <a:pt x="55646" y="51609"/>
                  </a:cubicBezTo>
                  <a:lnTo>
                    <a:pt x="17874" y="51609"/>
                  </a:lnTo>
                  <a:cubicBezTo>
                    <a:pt x="12788" y="51605"/>
                    <a:pt x="8668" y="55725"/>
                    <a:pt x="8664" y="60811"/>
                  </a:cubicBezTo>
                  <a:cubicBezTo>
                    <a:pt x="8664" y="60811"/>
                    <a:pt x="8664" y="60815"/>
                    <a:pt x="8664" y="60815"/>
                  </a:cubicBezTo>
                  <a:lnTo>
                    <a:pt x="8664" y="60815"/>
                  </a:lnTo>
                  <a:cubicBezTo>
                    <a:pt x="8664" y="65922"/>
                    <a:pt x="12767" y="70087"/>
                    <a:pt x="17874" y="70158"/>
                  </a:cubicBezTo>
                  <a:lnTo>
                    <a:pt x="55513" y="70158"/>
                  </a:lnTo>
                  <a:cubicBezTo>
                    <a:pt x="60670" y="70158"/>
                    <a:pt x="64852" y="65976"/>
                    <a:pt x="64852" y="60819"/>
                  </a:cubicBezTo>
                  <a:cubicBezTo>
                    <a:pt x="64852" y="60819"/>
                    <a:pt x="64852" y="60815"/>
                    <a:pt x="64852" y="60815"/>
                  </a:cubicBezTo>
                  <a:close/>
                  <a:moveTo>
                    <a:pt x="64852" y="103798"/>
                  </a:moveTo>
                  <a:cubicBezTo>
                    <a:pt x="64856" y="98712"/>
                    <a:pt x="60737" y="94593"/>
                    <a:pt x="55651" y="94589"/>
                  </a:cubicBezTo>
                  <a:cubicBezTo>
                    <a:pt x="55651" y="94589"/>
                    <a:pt x="55646" y="94589"/>
                    <a:pt x="55646" y="94589"/>
                  </a:cubicBezTo>
                  <a:lnTo>
                    <a:pt x="17874" y="94589"/>
                  </a:lnTo>
                  <a:cubicBezTo>
                    <a:pt x="12755" y="95201"/>
                    <a:pt x="9097" y="99854"/>
                    <a:pt x="9714" y="104973"/>
                  </a:cubicBezTo>
                  <a:cubicBezTo>
                    <a:pt x="9714" y="104973"/>
                    <a:pt x="9714" y="104977"/>
                    <a:pt x="9714" y="104977"/>
                  </a:cubicBezTo>
                  <a:cubicBezTo>
                    <a:pt x="10226" y="109255"/>
                    <a:pt x="13596" y="112625"/>
                    <a:pt x="17874" y="113142"/>
                  </a:cubicBezTo>
                  <a:lnTo>
                    <a:pt x="55513" y="113142"/>
                  </a:lnTo>
                  <a:cubicBezTo>
                    <a:pt x="60670" y="113137"/>
                    <a:pt x="64852" y="108955"/>
                    <a:pt x="64852" y="103798"/>
                  </a:cubicBezTo>
                  <a:close/>
                  <a:moveTo>
                    <a:pt x="64852" y="146773"/>
                  </a:moveTo>
                  <a:cubicBezTo>
                    <a:pt x="64856" y="141687"/>
                    <a:pt x="60737" y="137568"/>
                    <a:pt x="55651" y="137564"/>
                  </a:cubicBezTo>
                  <a:cubicBezTo>
                    <a:pt x="55651" y="137564"/>
                    <a:pt x="55646" y="137564"/>
                    <a:pt x="55646" y="137564"/>
                  </a:cubicBezTo>
                  <a:lnTo>
                    <a:pt x="17874" y="137564"/>
                  </a:lnTo>
                  <a:cubicBezTo>
                    <a:pt x="12750" y="138180"/>
                    <a:pt x="9097" y="142833"/>
                    <a:pt x="9714" y="147956"/>
                  </a:cubicBezTo>
                  <a:cubicBezTo>
                    <a:pt x="9714" y="147956"/>
                    <a:pt x="9714" y="147956"/>
                    <a:pt x="9714" y="147956"/>
                  </a:cubicBezTo>
                  <a:cubicBezTo>
                    <a:pt x="10226" y="152234"/>
                    <a:pt x="13596" y="155604"/>
                    <a:pt x="17874" y="156117"/>
                  </a:cubicBezTo>
                  <a:lnTo>
                    <a:pt x="55513" y="156117"/>
                  </a:lnTo>
                  <a:cubicBezTo>
                    <a:pt x="60670" y="156125"/>
                    <a:pt x="64860" y="151947"/>
                    <a:pt x="64869" y="146790"/>
                  </a:cubicBezTo>
                  <a:cubicBezTo>
                    <a:pt x="64869" y="146607"/>
                    <a:pt x="64869" y="146424"/>
                    <a:pt x="64869" y="146240"/>
                  </a:cubicBezTo>
                  <a:close/>
                  <a:moveTo>
                    <a:pt x="64852" y="189748"/>
                  </a:moveTo>
                  <a:cubicBezTo>
                    <a:pt x="64856" y="184662"/>
                    <a:pt x="60737" y="180543"/>
                    <a:pt x="55651" y="180539"/>
                  </a:cubicBezTo>
                  <a:cubicBezTo>
                    <a:pt x="55651" y="180539"/>
                    <a:pt x="55646" y="180539"/>
                    <a:pt x="55646" y="180539"/>
                  </a:cubicBezTo>
                  <a:lnTo>
                    <a:pt x="17874" y="180539"/>
                  </a:lnTo>
                  <a:cubicBezTo>
                    <a:pt x="12755" y="181151"/>
                    <a:pt x="9101" y="185795"/>
                    <a:pt x="9714" y="190915"/>
                  </a:cubicBezTo>
                  <a:cubicBezTo>
                    <a:pt x="9714" y="190919"/>
                    <a:pt x="9714" y="190923"/>
                    <a:pt x="9714" y="190927"/>
                  </a:cubicBezTo>
                  <a:cubicBezTo>
                    <a:pt x="10226" y="195205"/>
                    <a:pt x="13596" y="198575"/>
                    <a:pt x="17874" y="199087"/>
                  </a:cubicBezTo>
                  <a:lnTo>
                    <a:pt x="55513" y="199087"/>
                  </a:lnTo>
                  <a:cubicBezTo>
                    <a:pt x="60670" y="199087"/>
                    <a:pt x="64852" y="194905"/>
                    <a:pt x="64852" y="189748"/>
                  </a:cubicBezTo>
                  <a:cubicBezTo>
                    <a:pt x="64852" y="189748"/>
                    <a:pt x="64852" y="189744"/>
                    <a:pt x="64852" y="189744"/>
                  </a:cubicBezTo>
                  <a:close/>
                  <a:moveTo>
                    <a:pt x="64852" y="232728"/>
                  </a:moveTo>
                  <a:cubicBezTo>
                    <a:pt x="64856" y="227642"/>
                    <a:pt x="60737" y="223522"/>
                    <a:pt x="55651" y="223518"/>
                  </a:cubicBezTo>
                  <a:cubicBezTo>
                    <a:pt x="55651" y="223518"/>
                    <a:pt x="55646" y="223518"/>
                    <a:pt x="55646" y="223518"/>
                  </a:cubicBezTo>
                  <a:lnTo>
                    <a:pt x="17874" y="223518"/>
                  </a:lnTo>
                  <a:cubicBezTo>
                    <a:pt x="12755" y="224130"/>
                    <a:pt x="9097" y="228783"/>
                    <a:pt x="9714" y="233902"/>
                  </a:cubicBezTo>
                  <a:cubicBezTo>
                    <a:pt x="9714" y="233902"/>
                    <a:pt x="9714" y="233906"/>
                    <a:pt x="9714" y="233906"/>
                  </a:cubicBezTo>
                  <a:cubicBezTo>
                    <a:pt x="10226" y="238184"/>
                    <a:pt x="13596" y="241554"/>
                    <a:pt x="17874" y="242071"/>
                  </a:cubicBezTo>
                  <a:lnTo>
                    <a:pt x="55513" y="242071"/>
                  </a:lnTo>
                  <a:cubicBezTo>
                    <a:pt x="60670" y="242067"/>
                    <a:pt x="64852" y="237884"/>
                    <a:pt x="64852" y="232728"/>
                  </a:cubicBezTo>
                  <a:close/>
                  <a:moveTo>
                    <a:pt x="64852" y="275703"/>
                  </a:moveTo>
                  <a:cubicBezTo>
                    <a:pt x="64856" y="270617"/>
                    <a:pt x="60737" y="266497"/>
                    <a:pt x="55651" y="266493"/>
                  </a:cubicBezTo>
                  <a:cubicBezTo>
                    <a:pt x="55651" y="266493"/>
                    <a:pt x="55646" y="266493"/>
                    <a:pt x="55646" y="266493"/>
                  </a:cubicBezTo>
                  <a:lnTo>
                    <a:pt x="17874" y="266493"/>
                  </a:lnTo>
                  <a:cubicBezTo>
                    <a:pt x="12750" y="267109"/>
                    <a:pt x="9097" y="271762"/>
                    <a:pt x="9714" y="276886"/>
                  </a:cubicBezTo>
                  <a:cubicBezTo>
                    <a:pt x="9714" y="276886"/>
                    <a:pt x="9714" y="276886"/>
                    <a:pt x="9714" y="276886"/>
                  </a:cubicBezTo>
                  <a:cubicBezTo>
                    <a:pt x="10226" y="281164"/>
                    <a:pt x="13596" y="284533"/>
                    <a:pt x="17874" y="285046"/>
                  </a:cubicBezTo>
                  <a:lnTo>
                    <a:pt x="55513" y="285046"/>
                  </a:lnTo>
                  <a:cubicBezTo>
                    <a:pt x="60670" y="285046"/>
                    <a:pt x="64852" y="280864"/>
                    <a:pt x="64852" y="275707"/>
                  </a:cubicBezTo>
                  <a:cubicBezTo>
                    <a:pt x="64852" y="275707"/>
                    <a:pt x="64852" y="275703"/>
                    <a:pt x="64852" y="275703"/>
                  </a:cubicBezTo>
                  <a:close/>
                  <a:moveTo>
                    <a:pt x="64852" y="318811"/>
                  </a:moveTo>
                  <a:cubicBezTo>
                    <a:pt x="64852" y="313654"/>
                    <a:pt x="60670" y="309472"/>
                    <a:pt x="55513" y="309468"/>
                  </a:cubicBezTo>
                  <a:lnTo>
                    <a:pt x="17874" y="309468"/>
                  </a:lnTo>
                  <a:cubicBezTo>
                    <a:pt x="12750" y="310084"/>
                    <a:pt x="9097" y="314737"/>
                    <a:pt x="9714" y="319861"/>
                  </a:cubicBezTo>
                  <a:cubicBezTo>
                    <a:pt x="9714" y="319861"/>
                    <a:pt x="9714" y="319861"/>
                    <a:pt x="9714" y="319861"/>
                  </a:cubicBezTo>
                  <a:cubicBezTo>
                    <a:pt x="10226" y="324139"/>
                    <a:pt x="13596" y="327508"/>
                    <a:pt x="17874" y="328021"/>
                  </a:cubicBezTo>
                  <a:lnTo>
                    <a:pt x="55513" y="328021"/>
                  </a:lnTo>
                  <a:cubicBezTo>
                    <a:pt x="60595" y="328092"/>
                    <a:pt x="64777" y="324030"/>
                    <a:pt x="64852" y="318948"/>
                  </a:cubicBezTo>
                  <a:lnTo>
                    <a:pt x="64852" y="318811"/>
                  </a:lnTo>
                  <a:close/>
                  <a:moveTo>
                    <a:pt x="205515" y="17844"/>
                  </a:moveTo>
                  <a:cubicBezTo>
                    <a:pt x="205511" y="12692"/>
                    <a:pt x="201337" y="8518"/>
                    <a:pt x="196185" y="8509"/>
                  </a:cubicBezTo>
                  <a:lnTo>
                    <a:pt x="97555" y="8509"/>
                  </a:lnTo>
                  <a:cubicBezTo>
                    <a:pt x="92394" y="8509"/>
                    <a:pt x="88212" y="12692"/>
                    <a:pt x="88212" y="17853"/>
                  </a:cubicBezTo>
                  <a:lnTo>
                    <a:pt x="88212" y="17853"/>
                  </a:lnTo>
                  <a:cubicBezTo>
                    <a:pt x="88208" y="22939"/>
                    <a:pt x="92327" y="27058"/>
                    <a:pt x="97413" y="27062"/>
                  </a:cubicBezTo>
                  <a:cubicBezTo>
                    <a:pt x="97413" y="27062"/>
                    <a:pt x="97418" y="27062"/>
                    <a:pt x="97418" y="27062"/>
                  </a:cubicBezTo>
                  <a:lnTo>
                    <a:pt x="196185" y="27062"/>
                  </a:lnTo>
                  <a:cubicBezTo>
                    <a:pt x="201271" y="27137"/>
                    <a:pt x="205453" y="23072"/>
                    <a:pt x="205528" y="17986"/>
                  </a:cubicBezTo>
                  <a:cubicBezTo>
                    <a:pt x="205528" y="17986"/>
                    <a:pt x="205528" y="17986"/>
                    <a:pt x="205528" y="17986"/>
                  </a:cubicBezTo>
                  <a:lnTo>
                    <a:pt x="205528" y="17853"/>
                  </a:lnTo>
                  <a:close/>
                  <a:moveTo>
                    <a:pt x="205515" y="60819"/>
                  </a:moveTo>
                  <a:cubicBezTo>
                    <a:pt x="205515" y="55733"/>
                    <a:pt x="201391" y="51609"/>
                    <a:pt x="196305" y="51609"/>
                  </a:cubicBezTo>
                  <a:lnTo>
                    <a:pt x="97542" y="51609"/>
                  </a:lnTo>
                  <a:cubicBezTo>
                    <a:pt x="92456" y="51534"/>
                    <a:pt x="88274" y="55596"/>
                    <a:pt x="88199" y="60682"/>
                  </a:cubicBezTo>
                  <a:lnTo>
                    <a:pt x="88199" y="60815"/>
                  </a:lnTo>
                  <a:cubicBezTo>
                    <a:pt x="88199" y="65976"/>
                    <a:pt x="92381" y="70158"/>
                    <a:pt x="97542" y="70158"/>
                  </a:cubicBezTo>
                  <a:lnTo>
                    <a:pt x="196185" y="70158"/>
                  </a:lnTo>
                  <a:cubicBezTo>
                    <a:pt x="201346" y="70158"/>
                    <a:pt x="205528" y="65976"/>
                    <a:pt x="205528" y="60815"/>
                  </a:cubicBezTo>
                  <a:close/>
                  <a:moveTo>
                    <a:pt x="205515" y="103798"/>
                  </a:moveTo>
                  <a:cubicBezTo>
                    <a:pt x="205515" y="98712"/>
                    <a:pt x="201391" y="94589"/>
                    <a:pt x="196305" y="94589"/>
                  </a:cubicBezTo>
                  <a:lnTo>
                    <a:pt x="97542" y="94589"/>
                  </a:lnTo>
                  <a:cubicBezTo>
                    <a:pt x="92419" y="93972"/>
                    <a:pt x="87766" y="97625"/>
                    <a:pt x="87150" y="102749"/>
                  </a:cubicBezTo>
                  <a:cubicBezTo>
                    <a:pt x="87150" y="102749"/>
                    <a:pt x="87150" y="102749"/>
                    <a:pt x="87150" y="102749"/>
                  </a:cubicBezTo>
                  <a:cubicBezTo>
                    <a:pt x="86521" y="107872"/>
                    <a:pt x="90165" y="112533"/>
                    <a:pt x="95285" y="113158"/>
                  </a:cubicBezTo>
                  <a:cubicBezTo>
                    <a:pt x="95293" y="113162"/>
                    <a:pt x="95301" y="113162"/>
                    <a:pt x="95310" y="113162"/>
                  </a:cubicBezTo>
                  <a:cubicBezTo>
                    <a:pt x="96051" y="113250"/>
                    <a:pt x="96801" y="113250"/>
                    <a:pt x="97542" y="113162"/>
                  </a:cubicBezTo>
                  <a:lnTo>
                    <a:pt x="196185" y="113162"/>
                  </a:lnTo>
                  <a:cubicBezTo>
                    <a:pt x="201346" y="113162"/>
                    <a:pt x="205528" y="108980"/>
                    <a:pt x="205528" y="103819"/>
                  </a:cubicBezTo>
                  <a:close/>
                  <a:moveTo>
                    <a:pt x="205515" y="146773"/>
                  </a:moveTo>
                  <a:cubicBezTo>
                    <a:pt x="205515" y="141687"/>
                    <a:pt x="201391" y="137564"/>
                    <a:pt x="196305" y="137564"/>
                  </a:cubicBezTo>
                  <a:lnTo>
                    <a:pt x="97542" y="137564"/>
                  </a:lnTo>
                  <a:cubicBezTo>
                    <a:pt x="92419" y="136951"/>
                    <a:pt x="87770" y="140600"/>
                    <a:pt x="87150" y="145724"/>
                  </a:cubicBezTo>
                  <a:cubicBezTo>
                    <a:pt x="86521" y="150847"/>
                    <a:pt x="90165" y="155508"/>
                    <a:pt x="95285" y="156133"/>
                  </a:cubicBezTo>
                  <a:cubicBezTo>
                    <a:pt x="95293" y="156137"/>
                    <a:pt x="95301" y="156137"/>
                    <a:pt x="95310" y="156137"/>
                  </a:cubicBezTo>
                  <a:cubicBezTo>
                    <a:pt x="96051" y="156225"/>
                    <a:pt x="96801" y="156225"/>
                    <a:pt x="97542" y="156137"/>
                  </a:cubicBezTo>
                  <a:lnTo>
                    <a:pt x="196185" y="156137"/>
                  </a:lnTo>
                  <a:cubicBezTo>
                    <a:pt x="201346" y="156146"/>
                    <a:pt x="205536" y="151972"/>
                    <a:pt x="205544" y="146811"/>
                  </a:cubicBezTo>
                  <a:cubicBezTo>
                    <a:pt x="205544" y="146628"/>
                    <a:pt x="205544" y="146444"/>
                    <a:pt x="205544" y="146261"/>
                  </a:cubicBezTo>
                  <a:close/>
                  <a:moveTo>
                    <a:pt x="205515" y="189748"/>
                  </a:moveTo>
                  <a:cubicBezTo>
                    <a:pt x="205515" y="184662"/>
                    <a:pt x="201391" y="180539"/>
                    <a:pt x="196305" y="180539"/>
                  </a:cubicBezTo>
                  <a:lnTo>
                    <a:pt x="97542" y="180539"/>
                  </a:lnTo>
                  <a:cubicBezTo>
                    <a:pt x="92419" y="179922"/>
                    <a:pt x="87766" y="183575"/>
                    <a:pt x="87150" y="188699"/>
                  </a:cubicBezTo>
                  <a:cubicBezTo>
                    <a:pt x="87150" y="188699"/>
                    <a:pt x="87150" y="188699"/>
                    <a:pt x="87150" y="188699"/>
                  </a:cubicBezTo>
                  <a:cubicBezTo>
                    <a:pt x="86533" y="193818"/>
                    <a:pt x="90186" y="198471"/>
                    <a:pt x="95306" y="199087"/>
                  </a:cubicBezTo>
                  <a:cubicBezTo>
                    <a:pt x="95306" y="199087"/>
                    <a:pt x="95310" y="199087"/>
                    <a:pt x="95310" y="199087"/>
                  </a:cubicBezTo>
                  <a:cubicBezTo>
                    <a:pt x="96051" y="199179"/>
                    <a:pt x="96801" y="199179"/>
                    <a:pt x="97542" y="199087"/>
                  </a:cubicBezTo>
                  <a:lnTo>
                    <a:pt x="196185" y="199087"/>
                  </a:lnTo>
                  <a:cubicBezTo>
                    <a:pt x="201337" y="199079"/>
                    <a:pt x="205511" y="194901"/>
                    <a:pt x="205515" y="189748"/>
                  </a:cubicBezTo>
                  <a:close/>
                  <a:moveTo>
                    <a:pt x="323768" y="232728"/>
                  </a:moveTo>
                  <a:cubicBezTo>
                    <a:pt x="323768" y="227642"/>
                    <a:pt x="319645" y="223518"/>
                    <a:pt x="314558" y="223518"/>
                  </a:cubicBezTo>
                  <a:lnTo>
                    <a:pt x="215671" y="223518"/>
                  </a:lnTo>
                  <a:cubicBezTo>
                    <a:pt x="210551" y="224130"/>
                    <a:pt x="206894" y="228783"/>
                    <a:pt x="207510" y="233902"/>
                  </a:cubicBezTo>
                  <a:cubicBezTo>
                    <a:pt x="207510" y="233902"/>
                    <a:pt x="207510" y="233906"/>
                    <a:pt x="207510" y="233906"/>
                  </a:cubicBezTo>
                  <a:cubicBezTo>
                    <a:pt x="208023" y="238184"/>
                    <a:pt x="211393" y="241554"/>
                    <a:pt x="215671" y="242071"/>
                  </a:cubicBezTo>
                  <a:lnTo>
                    <a:pt x="314438" y="242071"/>
                  </a:lnTo>
                  <a:cubicBezTo>
                    <a:pt x="319599" y="242067"/>
                    <a:pt x="323777" y="237889"/>
                    <a:pt x="323781" y="232728"/>
                  </a:cubicBezTo>
                  <a:close/>
                  <a:moveTo>
                    <a:pt x="323768" y="275703"/>
                  </a:moveTo>
                  <a:cubicBezTo>
                    <a:pt x="323768" y="270617"/>
                    <a:pt x="319645" y="266493"/>
                    <a:pt x="314558" y="266493"/>
                  </a:cubicBezTo>
                  <a:lnTo>
                    <a:pt x="215671" y="266493"/>
                  </a:lnTo>
                  <a:cubicBezTo>
                    <a:pt x="210547" y="267109"/>
                    <a:pt x="206894" y="271762"/>
                    <a:pt x="207510" y="276886"/>
                  </a:cubicBezTo>
                  <a:cubicBezTo>
                    <a:pt x="207510" y="276886"/>
                    <a:pt x="207510" y="276886"/>
                    <a:pt x="207510" y="276886"/>
                  </a:cubicBezTo>
                  <a:cubicBezTo>
                    <a:pt x="208023" y="281159"/>
                    <a:pt x="211397" y="284533"/>
                    <a:pt x="215671" y="285046"/>
                  </a:cubicBezTo>
                  <a:lnTo>
                    <a:pt x="314438" y="285046"/>
                  </a:lnTo>
                  <a:cubicBezTo>
                    <a:pt x="319599" y="285046"/>
                    <a:pt x="323781" y="280864"/>
                    <a:pt x="323781" y="275703"/>
                  </a:cubicBezTo>
                  <a:close/>
                  <a:moveTo>
                    <a:pt x="323768" y="318811"/>
                  </a:moveTo>
                  <a:cubicBezTo>
                    <a:pt x="323764" y="313650"/>
                    <a:pt x="319586" y="309472"/>
                    <a:pt x="314425" y="309468"/>
                  </a:cubicBezTo>
                  <a:lnTo>
                    <a:pt x="215671" y="309468"/>
                  </a:lnTo>
                  <a:cubicBezTo>
                    <a:pt x="210547" y="310084"/>
                    <a:pt x="206894" y="314737"/>
                    <a:pt x="207510" y="319861"/>
                  </a:cubicBezTo>
                  <a:cubicBezTo>
                    <a:pt x="207510" y="319861"/>
                    <a:pt x="207510" y="319861"/>
                    <a:pt x="207510" y="319861"/>
                  </a:cubicBezTo>
                  <a:cubicBezTo>
                    <a:pt x="208023" y="324139"/>
                    <a:pt x="211393" y="327508"/>
                    <a:pt x="215671" y="328021"/>
                  </a:cubicBezTo>
                  <a:lnTo>
                    <a:pt x="314438" y="328021"/>
                  </a:lnTo>
                  <a:cubicBezTo>
                    <a:pt x="319520" y="328096"/>
                    <a:pt x="323702" y="324034"/>
                    <a:pt x="323777" y="318948"/>
                  </a:cubicBezTo>
                  <a:cubicBezTo>
                    <a:pt x="323777" y="318948"/>
                    <a:pt x="323777" y="318948"/>
                    <a:pt x="323777" y="318948"/>
                  </a:cubicBezTo>
                  <a:cubicBezTo>
                    <a:pt x="323777" y="318903"/>
                    <a:pt x="323777" y="318857"/>
                    <a:pt x="323777" y="318811"/>
                  </a:cubicBezTo>
                  <a:close/>
                  <a:moveTo>
                    <a:pt x="249023" y="17844"/>
                  </a:moveTo>
                  <a:cubicBezTo>
                    <a:pt x="249011" y="11879"/>
                    <a:pt x="244179" y="7047"/>
                    <a:pt x="238214" y="7035"/>
                  </a:cubicBezTo>
                  <a:cubicBezTo>
                    <a:pt x="232249" y="7047"/>
                    <a:pt x="227417" y="11879"/>
                    <a:pt x="227405" y="17844"/>
                  </a:cubicBezTo>
                  <a:cubicBezTo>
                    <a:pt x="227405" y="23817"/>
                    <a:pt x="232241" y="28662"/>
                    <a:pt x="238214" y="28674"/>
                  </a:cubicBezTo>
                  <a:cubicBezTo>
                    <a:pt x="244187" y="28662"/>
                    <a:pt x="249023" y="23817"/>
                    <a:pt x="249023" y="17844"/>
                  </a:cubicBezTo>
                  <a:close/>
                  <a:moveTo>
                    <a:pt x="281189" y="17844"/>
                  </a:moveTo>
                  <a:cubicBezTo>
                    <a:pt x="281251" y="11879"/>
                    <a:pt x="276478" y="6985"/>
                    <a:pt x="270513" y="6902"/>
                  </a:cubicBezTo>
                  <a:cubicBezTo>
                    <a:pt x="264548" y="6839"/>
                    <a:pt x="259654" y="11613"/>
                    <a:pt x="259570" y="17578"/>
                  </a:cubicBezTo>
                  <a:cubicBezTo>
                    <a:pt x="259508" y="23543"/>
                    <a:pt x="264282" y="28437"/>
                    <a:pt x="270246" y="28520"/>
                  </a:cubicBezTo>
                  <a:cubicBezTo>
                    <a:pt x="270338" y="28520"/>
                    <a:pt x="270426" y="28520"/>
                    <a:pt x="270513" y="28520"/>
                  </a:cubicBezTo>
                  <a:cubicBezTo>
                    <a:pt x="276407" y="28524"/>
                    <a:pt x="281185" y="23747"/>
                    <a:pt x="281189" y="17853"/>
                  </a:cubicBezTo>
                  <a:cubicBezTo>
                    <a:pt x="281189" y="17848"/>
                    <a:pt x="281189" y="17848"/>
                    <a:pt x="281189" y="17844"/>
                  </a:cubicBezTo>
                  <a:close/>
                  <a:moveTo>
                    <a:pt x="313488" y="17844"/>
                  </a:moveTo>
                  <a:cubicBezTo>
                    <a:pt x="313550" y="11879"/>
                    <a:pt x="308777" y="6985"/>
                    <a:pt x="302812" y="6902"/>
                  </a:cubicBezTo>
                  <a:cubicBezTo>
                    <a:pt x="296847" y="6839"/>
                    <a:pt x="291953" y="11613"/>
                    <a:pt x="291869" y="17578"/>
                  </a:cubicBezTo>
                  <a:cubicBezTo>
                    <a:pt x="291815" y="23547"/>
                    <a:pt x="296601" y="28433"/>
                    <a:pt x="302570" y="28504"/>
                  </a:cubicBezTo>
                  <a:lnTo>
                    <a:pt x="302704" y="28504"/>
                  </a:lnTo>
                  <a:cubicBezTo>
                    <a:pt x="308623" y="28508"/>
                    <a:pt x="313442" y="23747"/>
                    <a:pt x="313513" y="17828"/>
                  </a:cubicBezTo>
                  <a:close/>
                  <a:moveTo>
                    <a:pt x="345654" y="17844"/>
                  </a:moveTo>
                  <a:cubicBezTo>
                    <a:pt x="345716" y="11879"/>
                    <a:pt x="340943" y="6985"/>
                    <a:pt x="334978" y="6902"/>
                  </a:cubicBezTo>
                  <a:cubicBezTo>
                    <a:pt x="329013" y="6839"/>
                    <a:pt x="324118" y="11613"/>
                    <a:pt x="324035" y="17578"/>
                  </a:cubicBezTo>
                  <a:cubicBezTo>
                    <a:pt x="323972" y="23543"/>
                    <a:pt x="328746" y="28437"/>
                    <a:pt x="334711" y="28520"/>
                  </a:cubicBezTo>
                  <a:cubicBezTo>
                    <a:pt x="334803" y="28520"/>
                    <a:pt x="334890" y="28520"/>
                    <a:pt x="334978" y="28520"/>
                  </a:cubicBezTo>
                  <a:cubicBezTo>
                    <a:pt x="340872" y="28524"/>
                    <a:pt x="345649" y="23747"/>
                    <a:pt x="345654" y="17853"/>
                  </a:cubicBezTo>
                  <a:cubicBezTo>
                    <a:pt x="345654" y="17848"/>
                    <a:pt x="345654" y="17848"/>
                    <a:pt x="345654" y="17844"/>
                  </a:cubicBezTo>
                  <a:close/>
                  <a:moveTo>
                    <a:pt x="377957" y="17844"/>
                  </a:moveTo>
                  <a:cubicBezTo>
                    <a:pt x="378019" y="11875"/>
                    <a:pt x="373242" y="6985"/>
                    <a:pt x="367276" y="6902"/>
                  </a:cubicBezTo>
                  <a:cubicBezTo>
                    <a:pt x="361312" y="6839"/>
                    <a:pt x="356417" y="11613"/>
                    <a:pt x="356334" y="17578"/>
                  </a:cubicBezTo>
                  <a:cubicBezTo>
                    <a:pt x="356271" y="23543"/>
                    <a:pt x="361045" y="28437"/>
                    <a:pt x="367010" y="28520"/>
                  </a:cubicBezTo>
                  <a:lnTo>
                    <a:pt x="367143" y="28520"/>
                  </a:lnTo>
                  <a:cubicBezTo>
                    <a:pt x="373062" y="28524"/>
                    <a:pt x="377882" y="23763"/>
                    <a:pt x="377953" y="17844"/>
                  </a:cubicBezTo>
                  <a:close/>
                  <a:moveTo>
                    <a:pt x="410118" y="17844"/>
                  </a:moveTo>
                  <a:cubicBezTo>
                    <a:pt x="410181" y="11879"/>
                    <a:pt x="405407" y="6985"/>
                    <a:pt x="399442" y="6902"/>
                  </a:cubicBezTo>
                  <a:cubicBezTo>
                    <a:pt x="393477" y="6839"/>
                    <a:pt x="388583" y="11613"/>
                    <a:pt x="388500" y="17578"/>
                  </a:cubicBezTo>
                  <a:cubicBezTo>
                    <a:pt x="388445" y="23551"/>
                    <a:pt x="393236" y="28437"/>
                    <a:pt x="399209" y="28504"/>
                  </a:cubicBezTo>
                  <a:cubicBezTo>
                    <a:pt x="399301" y="28504"/>
                    <a:pt x="399388" y="28504"/>
                    <a:pt x="399476" y="28504"/>
                  </a:cubicBezTo>
                  <a:cubicBezTo>
                    <a:pt x="405370" y="28508"/>
                    <a:pt x="410147" y="23730"/>
                    <a:pt x="410152" y="17836"/>
                  </a:cubicBezTo>
                  <a:cubicBezTo>
                    <a:pt x="410152" y="17832"/>
                    <a:pt x="410152" y="17832"/>
                    <a:pt x="410152" y="17828"/>
                  </a:cubicBezTo>
                  <a:close/>
                  <a:moveTo>
                    <a:pt x="249028" y="103798"/>
                  </a:moveTo>
                  <a:cubicBezTo>
                    <a:pt x="248944" y="97875"/>
                    <a:pt x="244121" y="93118"/>
                    <a:pt x="238197" y="93118"/>
                  </a:cubicBezTo>
                  <a:cubicBezTo>
                    <a:pt x="232270" y="93793"/>
                    <a:pt x="228000" y="99133"/>
                    <a:pt x="228654" y="105065"/>
                  </a:cubicBezTo>
                  <a:cubicBezTo>
                    <a:pt x="229213" y="110084"/>
                    <a:pt x="233178" y="114050"/>
                    <a:pt x="238197" y="114608"/>
                  </a:cubicBezTo>
                  <a:cubicBezTo>
                    <a:pt x="244162" y="114595"/>
                    <a:pt x="248994" y="109763"/>
                    <a:pt x="249007" y="103798"/>
                  </a:cubicBezTo>
                  <a:close/>
                  <a:moveTo>
                    <a:pt x="281193" y="103798"/>
                  </a:moveTo>
                  <a:cubicBezTo>
                    <a:pt x="281193" y="97817"/>
                    <a:pt x="276345" y="92968"/>
                    <a:pt x="270363" y="92968"/>
                  </a:cubicBezTo>
                  <a:cubicBezTo>
                    <a:pt x="264390" y="92981"/>
                    <a:pt x="259554" y="97825"/>
                    <a:pt x="259554" y="103798"/>
                  </a:cubicBezTo>
                  <a:cubicBezTo>
                    <a:pt x="259566" y="109763"/>
                    <a:pt x="264398" y="114595"/>
                    <a:pt x="270363" y="114608"/>
                  </a:cubicBezTo>
                  <a:lnTo>
                    <a:pt x="270496" y="114608"/>
                  </a:lnTo>
                  <a:cubicBezTo>
                    <a:pt x="276395" y="114608"/>
                    <a:pt x="281172" y="109830"/>
                    <a:pt x="281177" y="103932"/>
                  </a:cubicBezTo>
                  <a:cubicBezTo>
                    <a:pt x="281177" y="103886"/>
                    <a:pt x="281177" y="103840"/>
                    <a:pt x="281177" y="103798"/>
                  </a:cubicBezTo>
                  <a:close/>
                  <a:moveTo>
                    <a:pt x="313492" y="103798"/>
                  </a:moveTo>
                  <a:cubicBezTo>
                    <a:pt x="313492" y="97817"/>
                    <a:pt x="308644" y="92968"/>
                    <a:pt x="302662" y="92968"/>
                  </a:cubicBezTo>
                  <a:cubicBezTo>
                    <a:pt x="296689" y="92981"/>
                    <a:pt x="291853" y="97825"/>
                    <a:pt x="291853" y="103798"/>
                  </a:cubicBezTo>
                  <a:cubicBezTo>
                    <a:pt x="291865" y="109763"/>
                    <a:pt x="296697" y="114595"/>
                    <a:pt x="302662" y="114608"/>
                  </a:cubicBezTo>
                  <a:lnTo>
                    <a:pt x="302662" y="114608"/>
                  </a:lnTo>
                  <a:cubicBezTo>
                    <a:pt x="308556" y="114683"/>
                    <a:pt x="313396" y="109967"/>
                    <a:pt x="313471" y="104073"/>
                  </a:cubicBezTo>
                  <a:cubicBezTo>
                    <a:pt x="313471" y="104073"/>
                    <a:pt x="313471" y="104069"/>
                    <a:pt x="313471" y="104065"/>
                  </a:cubicBezTo>
                  <a:cubicBezTo>
                    <a:pt x="313471" y="103978"/>
                    <a:pt x="313471" y="103886"/>
                    <a:pt x="313471" y="103798"/>
                  </a:cubicBezTo>
                  <a:close/>
                  <a:moveTo>
                    <a:pt x="345658" y="103798"/>
                  </a:moveTo>
                  <a:cubicBezTo>
                    <a:pt x="345658" y="97817"/>
                    <a:pt x="340809" y="92968"/>
                    <a:pt x="334828" y="92968"/>
                  </a:cubicBezTo>
                  <a:cubicBezTo>
                    <a:pt x="328854" y="92981"/>
                    <a:pt x="324018" y="97825"/>
                    <a:pt x="324018" y="103798"/>
                  </a:cubicBezTo>
                  <a:cubicBezTo>
                    <a:pt x="324031" y="109763"/>
                    <a:pt x="328863" y="114595"/>
                    <a:pt x="334828" y="114608"/>
                  </a:cubicBezTo>
                  <a:lnTo>
                    <a:pt x="334961" y="114608"/>
                  </a:lnTo>
                  <a:cubicBezTo>
                    <a:pt x="340859" y="114608"/>
                    <a:pt x="345637" y="109830"/>
                    <a:pt x="345641" y="103932"/>
                  </a:cubicBezTo>
                  <a:cubicBezTo>
                    <a:pt x="345641" y="103886"/>
                    <a:pt x="345641" y="103840"/>
                    <a:pt x="345641" y="103798"/>
                  </a:cubicBezTo>
                  <a:close/>
                  <a:moveTo>
                    <a:pt x="377957" y="103798"/>
                  </a:moveTo>
                  <a:cubicBezTo>
                    <a:pt x="377957" y="97817"/>
                    <a:pt x="373108" y="92968"/>
                    <a:pt x="367127" y="92968"/>
                  </a:cubicBezTo>
                  <a:cubicBezTo>
                    <a:pt x="361153" y="92981"/>
                    <a:pt x="356317" y="97825"/>
                    <a:pt x="356317" y="103798"/>
                  </a:cubicBezTo>
                  <a:cubicBezTo>
                    <a:pt x="356330" y="109763"/>
                    <a:pt x="361162" y="114595"/>
                    <a:pt x="367127" y="114608"/>
                  </a:cubicBezTo>
                  <a:lnTo>
                    <a:pt x="367127" y="114608"/>
                  </a:lnTo>
                  <a:cubicBezTo>
                    <a:pt x="373021" y="114699"/>
                    <a:pt x="377873" y="109992"/>
                    <a:pt x="377965" y="104094"/>
                  </a:cubicBezTo>
                  <a:cubicBezTo>
                    <a:pt x="377965" y="104086"/>
                    <a:pt x="377965" y="104073"/>
                    <a:pt x="377965" y="104065"/>
                  </a:cubicBezTo>
                  <a:cubicBezTo>
                    <a:pt x="377965" y="103978"/>
                    <a:pt x="377965" y="103886"/>
                    <a:pt x="377965" y="103798"/>
                  </a:cubicBezTo>
                  <a:close/>
                  <a:moveTo>
                    <a:pt x="410123" y="103798"/>
                  </a:moveTo>
                  <a:cubicBezTo>
                    <a:pt x="410123" y="97817"/>
                    <a:pt x="405274" y="92968"/>
                    <a:pt x="399292" y="92968"/>
                  </a:cubicBezTo>
                  <a:cubicBezTo>
                    <a:pt x="393311" y="92968"/>
                    <a:pt x="388462" y="97817"/>
                    <a:pt x="388462" y="103798"/>
                  </a:cubicBezTo>
                  <a:cubicBezTo>
                    <a:pt x="388475" y="109772"/>
                    <a:pt x="393319" y="114608"/>
                    <a:pt x="399292" y="114608"/>
                  </a:cubicBezTo>
                  <a:lnTo>
                    <a:pt x="399426" y="114608"/>
                  </a:lnTo>
                  <a:cubicBezTo>
                    <a:pt x="405320" y="114612"/>
                    <a:pt x="410098" y="109834"/>
                    <a:pt x="410102" y="103940"/>
                  </a:cubicBezTo>
                  <a:cubicBezTo>
                    <a:pt x="410102" y="103936"/>
                    <a:pt x="410102" y="103936"/>
                    <a:pt x="410102" y="103932"/>
                  </a:cubicBezTo>
                  <a:lnTo>
                    <a:pt x="410102" y="103798"/>
                  </a:lnTo>
                  <a:close/>
                  <a:moveTo>
                    <a:pt x="359137" y="227387"/>
                  </a:moveTo>
                  <a:cubicBezTo>
                    <a:pt x="359125" y="221414"/>
                    <a:pt x="354280" y="216578"/>
                    <a:pt x="348307" y="216578"/>
                  </a:cubicBezTo>
                  <a:cubicBezTo>
                    <a:pt x="342342" y="216591"/>
                    <a:pt x="337510" y="221423"/>
                    <a:pt x="337498" y="227387"/>
                  </a:cubicBezTo>
                  <a:cubicBezTo>
                    <a:pt x="337510" y="233352"/>
                    <a:pt x="342342" y="238184"/>
                    <a:pt x="348307" y="238197"/>
                  </a:cubicBezTo>
                  <a:lnTo>
                    <a:pt x="348307" y="238197"/>
                  </a:lnTo>
                  <a:cubicBezTo>
                    <a:pt x="354201" y="238284"/>
                    <a:pt x="359050" y="233573"/>
                    <a:pt x="359137" y="227675"/>
                  </a:cubicBezTo>
                  <a:cubicBezTo>
                    <a:pt x="359137" y="227671"/>
                    <a:pt x="359137" y="227662"/>
                    <a:pt x="359137" y="227654"/>
                  </a:cubicBezTo>
                  <a:lnTo>
                    <a:pt x="359137" y="227387"/>
                  </a:lnTo>
                  <a:close/>
                  <a:moveTo>
                    <a:pt x="391303" y="227387"/>
                  </a:moveTo>
                  <a:cubicBezTo>
                    <a:pt x="391291" y="221414"/>
                    <a:pt x="386446" y="216578"/>
                    <a:pt x="380473" y="216578"/>
                  </a:cubicBezTo>
                  <a:cubicBezTo>
                    <a:pt x="374508" y="216591"/>
                    <a:pt x="369676" y="221423"/>
                    <a:pt x="369663" y="227387"/>
                  </a:cubicBezTo>
                  <a:cubicBezTo>
                    <a:pt x="369663" y="233369"/>
                    <a:pt x="374512" y="238218"/>
                    <a:pt x="380493" y="238218"/>
                  </a:cubicBezTo>
                  <a:lnTo>
                    <a:pt x="380623" y="238218"/>
                  </a:lnTo>
                  <a:cubicBezTo>
                    <a:pt x="386521" y="238222"/>
                    <a:pt x="391299" y="233444"/>
                    <a:pt x="391303" y="227546"/>
                  </a:cubicBezTo>
                  <a:cubicBezTo>
                    <a:pt x="391303" y="227546"/>
                    <a:pt x="391303" y="227542"/>
                    <a:pt x="391303" y="227542"/>
                  </a:cubicBezTo>
                  <a:cubicBezTo>
                    <a:pt x="391303" y="227496"/>
                    <a:pt x="391303" y="227454"/>
                    <a:pt x="391303" y="227408"/>
                  </a:cubicBezTo>
                  <a:close/>
                  <a:moveTo>
                    <a:pt x="423602" y="227387"/>
                  </a:moveTo>
                  <a:cubicBezTo>
                    <a:pt x="423589" y="221414"/>
                    <a:pt x="418745" y="216578"/>
                    <a:pt x="412772" y="216578"/>
                  </a:cubicBezTo>
                  <a:cubicBezTo>
                    <a:pt x="406807" y="216591"/>
                    <a:pt x="401975" y="221423"/>
                    <a:pt x="401962" y="227387"/>
                  </a:cubicBezTo>
                  <a:cubicBezTo>
                    <a:pt x="401962" y="233369"/>
                    <a:pt x="406811" y="238218"/>
                    <a:pt x="412792" y="238218"/>
                  </a:cubicBezTo>
                  <a:lnTo>
                    <a:pt x="412926" y="238218"/>
                  </a:lnTo>
                  <a:cubicBezTo>
                    <a:pt x="418824" y="238218"/>
                    <a:pt x="423602" y="233440"/>
                    <a:pt x="423602" y="227542"/>
                  </a:cubicBezTo>
                  <a:cubicBezTo>
                    <a:pt x="423602" y="227496"/>
                    <a:pt x="423602" y="227454"/>
                    <a:pt x="423602" y="227408"/>
                  </a:cubicBezTo>
                  <a:close/>
                  <a:moveTo>
                    <a:pt x="455901" y="227387"/>
                  </a:moveTo>
                  <a:cubicBezTo>
                    <a:pt x="455888" y="221414"/>
                    <a:pt x="451044" y="216578"/>
                    <a:pt x="445071" y="216578"/>
                  </a:cubicBezTo>
                  <a:cubicBezTo>
                    <a:pt x="439106" y="216591"/>
                    <a:pt x="434274" y="221423"/>
                    <a:pt x="434261" y="227387"/>
                  </a:cubicBezTo>
                  <a:cubicBezTo>
                    <a:pt x="434274" y="233352"/>
                    <a:pt x="439106" y="238184"/>
                    <a:pt x="445071" y="238197"/>
                  </a:cubicBezTo>
                  <a:lnTo>
                    <a:pt x="445071" y="238197"/>
                  </a:lnTo>
                  <a:cubicBezTo>
                    <a:pt x="450965" y="238284"/>
                    <a:pt x="455813" y="233573"/>
                    <a:pt x="455901" y="227675"/>
                  </a:cubicBezTo>
                  <a:cubicBezTo>
                    <a:pt x="455901" y="227671"/>
                    <a:pt x="455901" y="227662"/>
                    <a:pt x="455901" y="227654"/>
                  </a:cubicBezTo>
                  <a:lnTo>
                    <a:pt x="455901" y="227387"/>
                  </a:lnTo>
                  <a:close/>
                  <a:moveTo>
                    <a:pt x="488066" y="227387"/>
                  </a:moveTo>
                  <a:cubicBezTo>
                    <a:pt x="488054" y="221414"/>
                    <a:pt x="483210" y="216578"/>
                    <a:pt x="477236" y="216578"/>
                  </a:cubicBezTo>
                  <a:cubicBezTo>
                    <a:pt x="471263" y="216578"/>
                    <a:pt x="466419" y="221414"/>
                    <a:pt x="466406" y="227387"/>
                  </a:cubicBezTo>
                  <a:cubicBezTo>
                    <a:pt x="466406" y="233369"/>
                    <a:pt x="471255" y="238218"/>
                    <a:pt x="477236" y="238218"/>
                  </a:cubicBezTo>
                  <a:lnTo>
                    <a:pt x="477370" y="238218"/>
                  </a:lnTo>
                  <a:cubicBezTo>
                    <a:pt x="483264" y="238214"/>
                    <a:pt x="488041" y="233436"/>
                    <a:pt x="488046" y="227542"/>
                  </a:cubicBezTo>
                  <a:cubicBezTo>
                    <a:pt x="488046" y="227496"/>
                    <a:pt x="488046" y="227454"/>
                    <a:pt x="488046" y="227408"/>
                  </a:cubicBezTo>
                  <a:close/>
                  <a:moveTo>
                    <a:pt x="520365" y="227387"/>
                  </a:moveTo>
                  <a:cubicBezTo>
                    <a:pt x="520353" y="221414"/>
                    <a:pt x="515509" y="216578"/>
                    <a:pt x="509535" y="216578"/>
                  </a:cubicBezTo>
                  <a:cubicBezTo>
                    <a:pt x="503562" y="216578"/>
                    <a:pt x="498718" y="221414"/>
                    <a:pt x="498705" y="227387"/>
                  </a:cubicBezTo>
                  <a:cubicBezTo>
                    <a:pt x="498718" y="233361"/>
                    <a:pt x="503562" y="238197"/>
                    <a:pt x="509535" y="238197"/>
                  </a:cubicBezTo>
                  <a:lnTo>
                    <a:pt x="509535" y="238197"/>
                  </a:lnTo>
                  <a:cubicBezTo>
                    <a:pt x="515429" y="238272"/>
                    <a:pt x="520265" y="233552"/>
                    <a:pt x="520340" y="227658"/>
                  </a:cubicBezTo>
                  <a:cubicBezTo>
                    <a:pt x="520340" y="227658"/>
                    <a:pt x="520340" y="227654"/>
                    <a:pt x="520340" y="227654"/>
                  </a:cubicBezTo>
                  <a:cubicBezTo>
                    <a:pt x="520340" y="227567"/>
                    <a:pt x="520340" y="227475"/>
                    <a:pt x="520340" y="227387"/>
                  </a:cubicBezTo>
                  <a:close/>
                  <a:moveTo>
                    <a:pt x="359137" y="316008"/>
                  </a:moveTo>
                  <a:cubicBezTo>
                    <a:pt x="359125" y="310043"/>
                    <a:pt x="354293" y="305211"/>
                    <a:pt x="348328" y="305198"/>
                  </a:cubicBezTo>
                  <a:cubicBezTo>
                    <a:pt x="342355" y="305198"/>
                    <a:pt x="337510" y="310034"/>
                    <a:pt x="337498" y="316008"/>
                  </a:cubicBezTo>
                  <a:cubicBezTo>
                    <a:pt x="337498" y="321989"/>
                    <a:pt x="342346" y="326838"/>
                    <a:pt x="348328" y="326838"/>
                  </a:cubicBezTo>
                  <a:lnTo>
                    <a:pt x="348328" y="326838"/>
                  </a:lnTo>
                  <a:cubicBezTo>
                    <a:pt x="354222" y="326909"/>
                    <a:pt x="359062" y="322189"/>
                    <a:pt x="359137" y="316295"/>
                  </a:cubicBezTo>
                  <a:lnTo>
                    <a:pt x="359137" y="316024"/>
                  </a:lnTo>
                  <a:close/>
                  <a:moveTo>
                    <a:pt x="391303" y="316008"/>
                  </a:moveTo>
                  <a:cubicBezTo>
                    <a:pt x="391291" y="310034"/>
                    <a:pt x="386446" y="305198"/>
                    <a:pt x="380473" y="305198"/>
                  </a:cubicBezTo>
                  <a:cubicBezTo>
                    <a:pt x="374500" y="305211"/>
                    <a:pt x="369663" y="310055"/>
                    <a:pt x="369663" y="316028"/>
                  </a:cubicBezTo>
                  <a:cubicBezTo>
                    <a:pt x="369663" y="322010"/>
                    <a:pt x="374512" y="326859"/>
                    <a:pt x="380493" y="326859"/>
                  </a:cubicBezTo>
                  <a:lnTo>
                    <a:pt x="380627" y="326859"/>
                  </a:lnTo>
                  <a:cubicBezTo>
                    <a:pt x="386525" y="326854"/>
                    <a:pt x="391303" y="322077"/>
                    <a:pt x="391303" y="316178"/>
                  </a:cubicBezTo>
                  <a:cubicBezTo>
                    <a:pt x="391303" y="316137"/>
                    <a:pt x="391303" y="316091"/>
                    <a:pt x="391303" y="316045"/>
                  </a:cubicBezTo>
                  <a:close/>
                  <a:moveTo>
                    <a:pt x="423602" y="316008"/>
                  </a:moveTo>
                  <a:cubicBezTo>
                    <a:pt x="423589" y="310034"/>
                    <a:pt x="418745" y="305198"/>
                    <a:pt x="412772" y="305198"/>
                  </a:cubicBezTo>
                  <a:cubicBezTo>
                    <a:pt x="406798" y="305211"/>
                    <a:pt x="401962" y="310055"/>
                    <a:pt x="401962" y="316028"/>
                  </a:cubicBezTo>
                  <a:cubicBezTo>
                    <a:pt x="401962" y="322010"/>
                    <a:pt x="406811" y="326859"/>
                    <a:pt x="412792" y="326859"/>
                  </a:cubicBezTo>
                  <a:lnTo>
                    <a:pt x="412926" y="326859"/>
                  </a:lnTo>
                  <a:cubicBezTo>
                    <a:pt x="418824" y="326854"/>
                    <a:pt x="423602" y="322077"/>
                    <a:pt x="423602" y="316178"/>
                  </a:cubicBezTo>
                  <a:cubicBezTo>
                    <a:pt x="423602" y="316137"/>
                    <a:pt x="423602" y="316091"/>
                    <a:pt x="423602" y="316045"/>
                  </a:cubicBezTo>
                  <a:close/>
                  <a:moveTo>
                    <a:pt x="455901" y="316008"/>
                  </a:moveTo>
                  <a:cubicBezTo>
                    <a:pt x="455888" y="310043"/>
                    <a:pt x="451056" y="305211"/>
                    <a:pt x="445091" y="305198"/>
                  </a:cubicBezTo>
                  <a:cubicBezTo>
                    <a:pt x="439118" y="305198"/>
                    <a:pt x="434274" y="310034"/>
                    <a:pt x="434261" y="316008"/>
                  </a:cubicBezTo>
                  <a:cubicBezTo>
                    <a:pt x="434261" y="321989"/>
                    <a:pt x="439110" y="326838"/>
                    <a:pt x="445091" y="326838"/>
                  </a:cubicBezTo>
                  <a:lnTo>
                    <a:pt x="445091" y="326838"/>
                  </a:lnTo>
                  <a:cubicBezTo>
                    <a:pt x="450985" y="326909"/>
                    <a:pt x="455826" y="322185"/>
                    <a:pt x="455901" y="316291"/>
                  </a:cubicBezTo>
                  <a:lnTo>
                    <a:pt x="455901" y="316024"/>
                  </a:lnTo>
                  <a:close/>
                  <a:moveTo>
                    <a:pt x="488066" y="316008"/>
                  </a:moveTo>
                  <a:cubicBezTo>
                    <a:pt x="488054" y="310034"/>
                    <a:pt x="483210" y="305198"/>
                    <a:pt x="477236" y="305198"/>
                  </a:cubicBezTo>
                  <a:cubicBezTo>
                    <a:pt x="471255" y="305198"/>
                    <a:pt x="466406" y="310047"/>
                    <a:pt x="466406" y="316028"/>
                  </a:cubicBezTo>
                  <a:cubicBezTo>
                    <a:pt x="466406" y="322010"/>
                    <a:pt x="471255" y="326859"/>
                    <a:pt x="477236" y="326859"/>
                  </a:cubicBezTo>
                  <a:lnTo>
                    <a:pt x="477370" y="326859"/>
                  </a:lnTo>
                  <a:cubicBezTo>
                    <a:pt x="483268" y="326854"/>
                    <a:pt x="488046" y="322077"/>
                    <a:pt x="488046" y="316178"/>
                  </a:cubicBezTo>
                  <a:cubicBezTo>
                    <a:pt x="488046" y="316137"/>
                    <a:pt x="488046" y="316091"/>
                    <a:pt x="488046" y="316045"/>
                  </a:cubicBezTo>
                  <a:close/>
                  <a:moveTo>
                    <a:pt x="520365" y="316008"/>
                  </a:moveTo>
                  <a:cubicBezTo>
                    <a:pt x="520353" y="310034"/>
                    <a:pt x="515509" y="305198"/>
                    <a:pt x="509535" y="305198"/>
                  </a:cubicBezTo>
                  <a:cubicBezTo>
                    <a:pt x="503562" y="305198"/>
                    <a:pt x="498718" y="310034"/>
                    <a:pt x="498705" y="316008"/>
                  </a:cubicBezTo>
                  <a:cubicBezTo>
                    <a:pt x="498705" y="321989"/>
                    <a:pt x="503554" y="326838"/>
                    <a:pt x="509535" y="326838"/>
                  </a:cubicBezTo>
                  <a:lnTo>
                    <a:pt x="509535" y="326838"/>
                  </a:lnTo>
                  <a:cubicBezTo>
                    <a:pt x="515429" y="326909"/>
                    <a:pt x="520270" y="322189"/>
                    <a:pt x="520340" y="316291"/>
                  </a:cubicBezTo>
                  <a:cubicBezTo>
                    <a:pt x="520340" y="316291"/>
                    <a:pt x="520340" y="316291"/>
                    <a:pt x="520340" y="316291"/>
                  </a:cubicBezTo>
                  <a:cubicBezTo>
                    <a:pt x="520340" y="316203"/>
                    <a:pt x="520340" y="316116"/>
                    <a:pt x="520340" y="3160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9">
              <a:extLst>
                <a:ext uri="{FF2B5EF4-FFF2-40B4-BE49-F238E27FC236}">
                  <a16:creationId xmlns:a16="http://schemas.microsoft.com/office/drawing/2014/main" id="{C1C4D417-1731-AAB8-046C-67A7E4B3C699}"/>
                </a:ext>
              </a:extLst>
            </p:cNvPr>
            <p:cNvSpPr/>
            <p:nvPr/>
          </p:nvSpPr>
          <p:spPr>
            <a:xfrm>
              <a:off x="7514389" y="2355891"/>
              <a:ext cx="204182" cy="167888"/>
            </a:xfrm>
            <a:custGeom>
              <a:avLst/>
              <a:gdLst/>
              <a:ahLst/>
              <a:cxnLst/>
              <a:rect l="l" t="t" r="r" b="b"/>
              <a:pathLst>
                <a:path w="349148" h="287087" extrusionOk="0">
                  <a:moveTo>
                    <a:pt x="0" y="0"/>
                  </a:moveTo>
                  <a:lnTo>
                    <a:pt x="349149" y="0"/>
                  </a:lnTo>
                  <a:lnTo>
                    <a:pt x="349149" y="287087"/>
                  </a:lnTo>
                  <a:lnTo>
                    <a:pt x="0" y="28708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9">
              <a:extLst>
                <a:ext uri="{FF2B5EF4-FFF2-40B4-BE49-F238E27FC236}">
                  <a16:creationId xmlns:a16="http://schemas.microsoft.com/office/drawing/2014/main" id="{F72C0552-F252-FD4A-465C-F5A6B4E249A9}"/>
                </a:ext>
              </a:extLst>
            </p:cNvPr>
            <p:cNvSpPr/>
            <p:nvPr/>
          </p:nvSpPr>
          <p:spPr>
            <a:xfrm>
              <a:off x="7510477" y="2351986"/>
              <a:ext cx="211989" cy="175696"/>
            </a:xfrm>
            <a:custGeom>
              <a:avLst/>
              <a:gdLst/>
              <a:ahLst/>
              <a:cxnLst/>
              <a:rect l="l" t="t" r="r" b="b"/>
              <a:pathLst>
                <a:path w="362498" h="300437" extrusionOk="0">
                  <a:moveTo>
                    <a:pt x="8664" y="6901"/>
                  </a:moveTo>
                  <a:lnTo>
                    <a:pt x="8664" y="307339"/>
                  </a:lnTo>
                  <a:lnTo>
                    <a:pt x="371163" y="307339"/>
                  </a:lnTo>
                  <a:lnTo>
                    <a:pt x="371163" y="6901"/>
                  </a:lnTo>
                  <a:close/>
                  <a:moveTo>
                    <a:pt x="357817" y="20230"/>
                  </a:moveTo>
                  <a:lnTo>
                    <a:pt x="357817" y="212225"/>
                  </a:lnTo>
                  <a:lnTo>
                    <a:pt x="300838" y="144586"/>
                  </a:lnTo>
                  <a:lnTo>
                    <a:pt x="233636" y="180217"/>
                  </a:lnTo>
                  <a:lnTo>
                    <a:pt x="153901" y="72499"/>
                  </a:lnTo>
                  <a:lnTo>
                    <a:pt x="22010" y="157795"/>
                  </a:lnTo>
                  <a:lnTo>
                    <a:pt x="22010" y="20247"/>
                  </a:lnTo>
                  <a:close/>
                  <a:moveTo>
                    <a:pt x="22010" y="293992"/>
                  </a:moveTo>
                  <a:lnTo>
                    <a:pt x="22010" y="174069"/>
                  </a:lnTo>
                  <a:lnTo>
                    <a:pt x="150552" y="90943"/>
                  </a:lnTo>
                  <a:lnTo>
                    <a:pt x="229629" y="197791"/>
                  </a:lnTo>
                  <a:lnTo>
                    <a:pt x="297468" y="161818"/>
                  </a:lnTo>
                  <a:lnTo>
                    <a:pt x="357450" y="233048"/>
                  </a:lnTo>
                  <a:lnTo>
                    <a:pt x="357804" y="232752"/>
                  </a:lnTo>
                  <a:lnTo>
                    <a:pt x="357804" y="29398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9">
              <a:extLst>
                <a:ext uri="{FF2B5EF4-FFF2-40B4-BE49-F238E27FC236}">
                  <a16:creationId xmlns:a16="http://schemas.microsoft.com/office/drawing/2014/main" id="{FDE06742-0709-DC4D-0CE6-0CC1DA7F193A}"/>
                </a:ext>
              </a:extLst>
            </p:cNvPr>
            <p:cNvSpPr/>
            <p:nvPr/>
          </p:nvSpPr>
          <p:spPr>
            <a:xfrm>
              <a:off x="7639729" y="2367832"/>
              <a:ext cx="57761" cy="57759"/>
            </a:xfrm>
            <a:custGeom>
              <a:avLst/>
              <a:gdLst/>
              <a:ahLst/>
              <a:cxnLst/>
              <a:rect l="l" t="t" r="r" b="b"/>
              <a:pathLst>
                <a:path w="98771" h="98767" extrusionOk="0">
                  <a:moveTo>
                    <a:pt x="58050" y="105668"/>
                  </a:moveTo>
                  <a:cubicBezTo>
                    <a:pt x="30787" y="105641"/>
                    <a:pt x="8693" y="83549"/>
                    <a:pt x="8664" y="56287"/>
                  </a:cubicBezTo>
                  <a:cubicBezTo>
                    <a:pt x="8693" y="29024"/>
                    <a:pt x="30787" y="6931"/>
                    <a:pt x="58050" y="6901"/>
                  </a:cubicBezTo>
                  <a:cubicBezTo>
                    <a:pt x="85313" y="6928"/>
                    <a:pt x="107406" y="29020"/>
                    <a:pt x="107435" y="56282"/>
                  </a:cubicBezTo>
                  <a:lnTo>
                    <a:pt x="107435" y="56282"/>
                  </a:lnTo>
                  <a:cubicBezTo>
                    <a:pt x="107406" y="83546"/>
                    <a:pt x="85313" y="105641"/>
                    <a:pt x="58050" y="105668"/>
                  </a:cubicBezTo>
                  <a:close/>
                  <a:moveTo>
                    <a:pt x="58050" y="20247"/>
                  </a:moveTo>
                  <a:cubicBezTo>
                    <a:pt x="38156" y="20272"/>
                    <a:pt x="22039" y="36394"/>
                    <a:pt x="22014" y="56287"/>
                  </a:cubicBezTo>
                  <a:cubicBezTo>
                    <a:pt x="22039" y="76178"/>
                    <a:pt x="38160" y="92297"/>
                    <a:pt x="58050" y="92318"/>
                  </a:cubicBezTo>
                  <a:cubicBezTo>
                    <a:pt x="77944" y="92299"/>
                    <a:pt x="94064" y="76180"/>
                    <a:pt x="94089" y="56287"/>
                  </a:cubicBezTo>
                  <a:cubicBezTo>
                    <a:pt x="94064" y="36392"/>
                    <a:pt x="77944" y="20270"/>
                    <a:pt x="58050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9">
              <a:extLst>
                <a:ext uri="{FF2B5EF4-FFF2-40B4-BE49-F238E27FC236}">
                  <a16:creationId xmlns:a16="http://schemas.microsoft.com/office/drawing/2014/main" id="{20D2E65A-C9FD-DDAE-B9AE-EA05782B2B35}"/>
                </a:ext>
              </a:extLst>
            </p:cNvPr>
            <p:cNvSpPr/>
            <p:nvPr/>
          </p:nvSpPr>
          <p:spPr>
            <a:xfrm>
              <a:off x="5801464" y="3325366"/>
              <a:ext cx="210513" cy="172107"/>
            </a:xfrm>
            <a:custGeom>
              <a:avLst/>
              <a:gdLst/>
              <a:ahLst/>
              <a:cxnLst/>
              <a:rect l="l" t="t" r="r" b="b"/>
              <a:pathLst>
                <a:path w="359974" h="294301" extrusionOk="0">
                  <a:moveTo>
                    <a:pt x="8664" y="139167"/>
                  </a:moveTo>
                  <a:lnTo>
                    <a:pt x="67922" y="139167"/>
                  </a:lnTo>
                  <a:lnTo>
                    <a:pt x="67922" y="301203"/>
                  </a:lnTo>
                  <a:lnTo>
                    <a:pt x="8664" y="301203"/>
                  </a:lnTo>
                  <a:close/>
                  <a:moveTo>
                    <a:pt x="108897" y="301065"/>
                  </a:moveTo>
                  <a:lnTo>
                    <a:pt x="168159" y="301065"/>
                  </a:lnTo>
                  <a:lnTo>
                    <a:pt x="168159" y="6901"/>
                  </a:lnTo>
                  <a:lnTo>
                    <a:pt x="108897" y="6901"/>
                  </a:lnTo>
                  <a:close/>
                  <a:moveTo>
                    <a:pt x="209131" y="301199"/>
                  </a:moveTo>
                  <a:lnTo>
                    <a:pt x="268393" y="301199"/>
                  </a:lnTo>
                  <a:lnTo>
                    <a:pt x="268393" y="58153"/>
                  </a:lnTo>
                  <a:lnTo>
                    <a:pt x="209131" y="58153"/>
                  </a:lnTo>
                  <a:close/>
                  <a:moveTo>
                    <a:pt x="309364" y="301199"/>
                  </a:moveTo>
                  <a:lnTo>
                    <a:pt x="368639" y="301199"/>
                  </a:lnTo>
                  <a:lnTo>
                    <a:pt x="368639" y="198828"/>
                  </a:lnTo>
                  <a:lnTo>
                    <a:pt x="309364" y="1988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9">
              <a:extLst>
                <a:ext uri="{FF2B5EF4-FFF2-40B4-BE49-F238E27FC236}">
                  <a16:creationId xmlns:a16="http://schemas.microsoft.com/office/drawing/2014/main" id="{B31FFA8A-C1E5-8AB0-A905-8713D1D655BF}"/>
                </a:ext>
              </a:extLst>
            </p:cNvPr>
            <p:cNvSpPr/>
            <p:nvPr/>
          </p:nvSpPr>
          <p:spPr>
            <a:xfrm>
              <a:off x="5734650" y="3261753"/>
              <a:ext cx="330472" cy="330472"/>
            </a:xfrm>
            <a:custGeom>
              <a:avLst/>
              <a:gdLst/>
              <a:ahLst/>
              <a:cxnLst/>
              <a:rect l="l" t="t" r="r" b="b"/>
              <a:pathLst>
                <a:path w="565102" h="565102" extrusionOk="0">
                  <a:moveTo>
                    <a:pt x="291219" y="572003"/>
                  </a:moveTo>
                  <a:cubicBezTo>
                    <a:pt x="135431" y="572003"/>
                    <a:pt x="8664" y="445249"/>
                    <a:pt x="8664" y="289448"/>
                  </a:cubicBezTo>
                  <a:cubicBezTo>
                    <a:pt x="8664" y="133647"/>
                    <a:pt x="135419" y="6901"/>
                    <a:pt x="291219" y="6901"/>
                  </a:cubicBezTo>
                  <a:cubicBezTo>
                    <a:pt x="447020" y="6901"/>
                    <a:pt x="573767" y="133647"/>
                    <a:pt x="573767" y="289448"/>
                  </a:cubicBezTo>
                  <a:cubicBezTo>
                    <a:pt x="573767" y="445249"/>
                    <a:pt x="447020" y="572003"/>
                    <a:pt x="291219" y="572003"/>
                  </a:cubicBezTo>
                  <a:close/>
                  <a:moveTo>
                    <a:pt x="291219" y="20247"/>
                  </a:moveTo>
                  <a:cubicBezTo>
                    <a:pt x="142775" y="20247"/>
                    <a:pt x="22010" y="141012"/>
                    <a:pt x="22010" y="289448"/>
                  </a:cubicBezTo>
                  <a:cubicBezTo>
                    <a:pt x="22010" y="437884"/>
                    <a:pt x="142775" y="558657"/>
                    <a:pt x="291219" y="558657"/>
                  </a:cubicBezTo>
                  <a:cubicBezTo>
                    <a:pt x="439664" y="558657"/>
                    <a:pt x="560420" y="437892"/>
                    <a:pt x="560420" y="289448"/>
                  </a:cubicBezTo>
                  <a:cubicBezTo>
                    <a:pt x="560420" y="141004"/>
                    <a:pt x="439656" y="20247"/>
                    <a:pt x="291219" y="2024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9">
              <a:extLst>
                <a:ext uri="{FF2B5EF4-FFF2-40B4-BE49-F238E27FC236}">
                  <a16:creationId xmlns:a16="http://schemas.microsoft.com/office/drawing/2014/main" id="{F87F2F00-B8D7-E772-9837-8F663A74E032}"/>
                </a:ext>
              </a:extLst>
            </p:cNvPr>
            <p:cNvSpPr/>
            <p:nvPr/>
          </p:nvSpPr>
          <p:spPr>
            <a:xfrm>
              <a:off x="5081390" y="3149125"/>
              <a:ext cx="85675" cy="85675"/>
            </a:xfrm>
            <a:custGeom>
              <a:avLst/>
              <a:gdLst/>
              <a:ahLst/>
              <a:cxnLst/>
              <a:rect l="l" t="t" r="r" b="b"/>
              <a:pathLst>
                <a:path w="146453" h="146453" extrusionOk="0">
                  <a:moveTo>
                    <a:pt x="155117" y="80126"/>
                  </a:moveTo>
                  <a:cubicBezTo>
                    <a:pt x="155117" y="120568"/>
                    <a:pt x="122331" y="153354"/>
                    <a:pt x="81889" y="153354"/>
                  </a:cubicBezTo>
                  <a:cubicBezTo>
                    <a:pt x="41446" y="153354"/>
                    <a:pt x="8664" y="120572"/>
                    <a:pt x="8664" y="80130"/>
                  </a:cubicBezTo>
                  <a:cubicBezTo>
                    <a:pt x="8664" y="80130"/>
                    <a:pt x="8664" y="80126"/>
                    <a:pt x="8664" y="80126"/>
                  </a:cubicBezTo>
                  <a:cubicBezTo>
                    <a:pt x="8664" y="39683"/>
                    <a:pt x="41446" y="6901"/>
                    <a:pt x="81889" y="6901"/>
                  </a:cubicBezTo>
                  <a:cubicBezTo>
                    <a:pt x="122331" y="6897"/>
                    <a:pt x="155113" y="39679"/>
                    <a:pt x="155117" y="80121"/>
                  </a:cubicBezTo>
                  <a:cubicBezTo>
                    <a:pt x="155117" y="80121"/>
                    <a:pt x="155117" y="80126"/>
                    <a:pt x="155117" y="801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9">
              <a:extLst>
                <a:ext uri="{FF2B5EF4-FFF2-40B4-BE49-F238E27FC236}">
                  <a16:creationId xmlns:a16="http://schemas.microsoft.com/office/drawing/2014/main" id="{5ABD1A24-0281-11FC-F403-E04C4E356820}"/>
                </a:ext>
              </a:extLst>
            </p:cNvPr>
            <p:cNvSpPr/>
            <p:nvPr/>
          </p:nvSpPr>
          <p:spPr>
            <a:xfrm>
              <a:off x="5299630" y="3149215"/>
              <a:ext cx="85497" cy="85495"/>
            </a:xfrm>
            <a:custGeom>
              <a:avLst/>
              <a:gdLst/>
              <a:ahLst/>
              <a:cxnLst/>
              <a:rect l="l" t="t" r="r" b="b"/>
              <a:pathLst>
                <a:path w="146149" h="146145" extrusionOk="0">
                  <a:moveTo>
                    <a:pt x="154813" y="79971"/>
                  </a:moveTo>
                  <a:cubicBezTo>
                    <a:pt x="154813" y="120330"/>
                    <a:pt x="122098" y="153046"/>
                    <a:pt x="81739" y="153046"/>
                  </a:cubicBezTo>
                  <a:cubicBezTo>
                    <a:pt x="41380" y="153046"/>
                    <a:pt x="8664" y="120330"/>
                    <a:pt x="8664" y="79971"/>
                  </a:cubicBezTo>
                  <a:cubicBezTo>
                    <a:pt x="8664" y="39616"/>
                    <a:pt x="41380" y="6901"/>
                    <a:pt x="81734" y="6901"/>
                  </a:cubicBezTo>
                  <a:cubicBezTo>
                    <a:pt x="81734" y="6901"/>
                    <a:pt x="81739" y="6901"/>
                    <a:pt x="81739" y="6901"/>
                  </a:cubicBezTo>
                  <a:cubicBezTo>
                    <a:pt x="122093" y="6901"/>
                    <a:pt x="154809" y="39616"/>
                    <a:pt x="154813" y="799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9">
              <a:extLst>
                <a:ext uri="{FF2B5EF4-FFF2-40B4-BE49-F238E27FC236}">
                  <a16:creationId xmlns:a16="http://schemas.microsoft.com/office/drawing/2014/main" id="{0C43F29A-EEEF-5DD7-A232-7AD373FC4029}"/>
                </a:ext>
              </a:extLst>
            </p:cNvPr>
            <p:cNvSpPr/>
            <p:nvPr/>
          </p:nvSpPr>
          <p:spPr>
            <a:xfrm>
              <a:off x="5517763" y="3149061"/>
              <a:ext cx="85790" cy="85801"/>
            </a:xfrm>
            <a:custGeom>
              <a:avLst/>
              <a:gdLst/>
              <a:ahLst/>
              <a:cxnLst/>
              <a:rect l="l" t="t" r="r" b="b"/>
              <a:pathLst>
                <a:path w="146649" h="146669" extrusionOk="0">
                  <a:moveTo>
                    <a:pt x="155313" y="80234"/>
                  </a:moveTo>
                  <a:cubicBezTo>
                    <a:pt x="155317" y="120726"/>
                    <a:pt x="122493" y="153558"/>
                    <a:pt x="82001" y="153571"/>
                  </a:cubicBezTo>
                  <a:cubicBezTo>
                    <a:pt x="41500" y="153575"/>
                    <a:pt x="8668" y="120743"/>
                    <a:pt x="8664" y="80242"/>
                  </a:cubicBezTo>
                  <a:cubicBezTo>
                    <a:pt x="8664" y="80238"/>
                    <a:pt x="8664" y="80238"/>
                    <a:pt x="8664" y="80234"/>
                  </a:cubicBezTo>
                  <a:cubicBezTo>
                    <a:pt x="8664" y="39733"/>
                    <a:pt x="41496" y="6901"/>
                    <a:pt x="81997" y="6901"/>
                  </a:cubicBezTo>
                  <a:cubicBezTo>
                    <a:pt x="81997" y="6901"/>
                    <a:pt x="82001" y="6901"/>
                    <a:pt x="82001" y="6901"/>
                  </a:cubicBezTo>
                  <a:cubicBezTo>
                    <a:pt x="122489" y="6901"/>
                    <a:pt x="155313" y="39725"/>
                    <a:pt x="155313" y="80213"/>
                  </a:cubicBezTo>
                  <a:cubicBezTo>
                    <a:pt x="155313" y="80221"/>
                    <a:pt x="155313" y="80225"/>
                    <a:pt x="155313" y="802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9">
              <a:extLst>
                <a:ext uri="{FF2B5EF4-FFF2-40B4-BE49-F238E27FC236}">
                  <a16:creationId xmlns:a16="http://schemas.microsoft.com/office/drawing/2014/main" id="{FE6B1813-9AB2-4D28-829D-E604CFF44809}"/>
                </a:ext>
              </a:extLst>
            </p:cNvPr>
            <p:cNvSpPr/>
            <p:nvPr/>
          </p:nvSpPr>
          <p:spPr>
            <a:xfrm>
              <a:off x="5189152" y="2704781"/>
              <a:ext cx="224398" cy="7805"/>
            </a:xfrm>
            <a:custGeom>
              <a:avLst/>
              <a:gdLst/>
              <a:ahLst/>
              <a:cxnLst/>
              <a:rect l="l" t="t" r="r" b="b"/>
              <a:pathLst>
                <a:path w="383717" h="13346" extrusionOk="0">
                  <a:moveTo>
                    <a:pt x="0" y="0"/>
                  </a:moveTo>
                  <a:lnTo>
                    <a:pt x="383718" y="0"/>
                  </a:lnTo>
                  <a:lnTo>
                    <a:pt x="383718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9">
              <a:extLst>
                <a:ext uri="{FF2B5EF4-FFF2-40B4-BE49-F238E27FC236}">
                  <a16:creationId xmlns:a16="http://schemas.microsoft.com/office/drawing/2014/main" id="{AFF3F279-D1BB-9ECD-0CD4-11831167F8FC}"/>
                </a:ext>
              </a:extLst>
            </p:cNvPr>
            <p:cNvSpPr/>
            <p:nvPr/>
          </p:nvSpPr>
          <p:spPr>
            <a:xfrm>
              <a:off x="5785462" y="3495988"/>
              <a:ext cx="239852" cy="7805"/>
            </a:xfrm>
            <a:custGeom>
              <a:avLst/>
              <a:gdLst/>
              <a:ahLst/>
              <a:cxnLst/>
              <a:rect l="l" t="t" r="r" b="b"/>
              <a:pathLst>
                <a:path w="410143" h="13346" extrusionOk="0">
                  <a:moveTo>
                    <a:pt x="0" y="0"/>
                  </a:moveTo>
                  <a:lnTo>
                    <a:pt x="410143" y="0"/>
                  </a:lnTo>
                  <a:lnTo>
                    <a:pt x="410143" y="13346"/>
                  </a:lnTo>
                  <a:lnTo>
                    <a:pt x="0" y="133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9">
              <a:extLst>
                <a:ext uri="{FF2B5EF4-FFF2-40B4-BE49-F238E27FC236}">
                  <a16:creationId xmlns:a16="http://schemas.microsoft.com/office/drawing/2014/main" id="{80B5C14D-7951-FEE4-EFCB-105525F64358}"/>
                </a:ext>
              </a:extLst>
            </p:cNvPr>
            <p:cNvSpPr/>
            <p:nvPr/>
          </p:nvSpPr>
          <p:spPr>
            <a:xfrm>
              <a:off x="5025414" y="4306562"/>
              <a:ext cx="3503152" cy="7795"/>
            </a:xfrm>
            <a:custGeom>
              <a:avLst/>
              <a:gdLst/>
              <a:ahLst/>
              <a:cxnLst/>
              <a:rect l="l" t="t" r="r" b="b"/>
              <a:pathLst>
                <a:path w="5990342" h="13329" extrusionOk="0">
                  <a:moveTo>
                    <a:pt x="5992342" y="20230"/>
                  </a:moveTo>
                  <a:lnTo>
                    <a:pt x="15329" y="20230"/>
                  </a:lnTo>
                  <a:cubicBezTo>
                    <a:pt x="11647" y="20230"/>
                    <a:pt x="8664" y="17248"/>
                    <a:pt x="8664" y="13566"/>
                  </a:cubicBezTo>
                  <a:cubicBezTo>
                    <a:pt x="8664" y="9883"/>
                    <a:pt x="11647" y="6901"/>
                    <a:pt x="15329" y="6901"/>
                  </a:cubicBezTo>
                  <a:lnTo>
                    <a:pt x="5992342" y="6901"/>
                  </a:lnTo>
                  <a:cubicBezTo>
                    <a:pt x="5996024" y="6901"/>
                    <a:pt x="5999007" y="9883"/>
                    <a:pt x="5999007" y="13566"/>
                  </a:cubicBezTo>
                  <a:cubicBezTo>
                    <a:pt x="5999007" y="17248"/>
                    <a:pt x="5996024" y="20230"/>
                    <a:pt x="5992342" y="202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6" name="Google Shape;486;p29">
            <a:extLst>
              <a:ext uri="{FF2B5EF4-FFF2-40B4-BE49-F238E27FC236}">
                <a16:creationId xmlns:a16="http://schemas.microsoft.com/office/drawing/2014/main" id="{EBDAAA16-A43C-C86A-73E6-4284FDF2BF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4356" y="1782628"/>
            <a:ext cx="3836193" cy="151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000" dirty="0"/>
              <a:t> OFFLINE TASK 1 (classification model )</a:t>
            </a:r>
          </a:p>
        </p:txBody>
      </p:sp>
      <p:cxnSp>
        <p:nvCxnSpPr>
          <p:cNvPr id="489" name="Google Shape;489;p29">
            <a:extLst>
              <a:ext uri="{FF2B5EF4-FFF2-40B4-BE49-F238E27FC236}">
                <a16:creationId xmlns:a16="http://schemas.microsoft.com/office/drawing/2014/main" id="{B869B9ED-D946-ED16-72A6-46A935F9E23D}"/>
              </a:ext>
            </a:extLst>
          </p:cNvPr>
          <p:cNvCxnSpPr/>
          <p:nvPr/>
        </p:nvCxnSpPr>
        <p:spPr>
          <a:xfrm rot="10800000">
            <a:off x="1031925" y="3525428"/>
            <a:ext cx="62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943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706277A8-D830-F7BE-27EE-4F5891BA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>
            <a:extLst>
              <a:ext uri="{FF2B5EF4-FFF2-40B4-BE49-F238E27FC236}">
                <a16:creationId xmlns:a16="http://schemas.microsoft.com/office/drawing/2014/main" id="{EBAADA12-AD9B-201E-6143-18C1814292FC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521525" y="2358244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CODE WALKTHROUGH</a:t>
            </a:r>
            <a:endParaRPr dirty="0"/>
          </a:p>
        </p:txBody>
      </p:sp>
      <p:sp>
        <p:nvSpPr>
          <p:cNvPr id="371" name="Google Shape;371;p27">
            <a:extLst>
              <a:ext uri="{FF2B5EF4-FFF2-40B4-BE49-F238E27FC236}">
                <a16:creationId xmlns:a16="http://schemas.microsoft.com/office/drawing/2014/main" id="{D40ECF72-CC85-2CC8-D2A1-5719EAEEA8A7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837975" y="1540745"/>
            <a:ext cx="6945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2" name="Google Shape;372;p27">
            <a:extLst>
              <a:ext uri="{FF2B5EF4-FFF2-40B4-BE49-F238E27FC236}">
                <a16:creationId xmlns:a16="http://schemas.microsoft.com/office/drawing/2014/main" id="{0A2BCFD0-40B1-DE75-6F38-80D707E65777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1521525" y="1540745"/>
            <a:ext cx="6784500" cy="3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ABOUT THE PIPELINE</a:t>
            </a:r>
            <a:endParaRPr dirty="0"/>
          </a:p>
        </p:txBody>
      </p:sp>
      <p:sp>
        <p:nvSpPr>
          <p:cNvPr id="374" name="Google Shape;374;p27">
            <a:extLst>
              <a:ext uri="{FF2B5EF4-FFF2-40B4-BE49-F238E27FC236}">
                <a16:creationId xmlns:a16="http://schemas.microsoft.com/office/drawing/2014/main" id="{C380060D-31D0-1224-3FBB-F77AC18648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CONTENTS</a:t>
            </a:r>
            <a:endParaRPr dirty="0"/>
          </a:p>
        </p:txBody>
      </p:sp>
      <p:sp>
        <p:nvSpPr>
          <p:cNvPr id="379" name="Google Shape;379;p27">
            <a:extLst>
              <a:ext uri="{FF2B5EF4-FFF2-40B4-BE49-F238E27FC236}">
                <a16:creationId xmlns:a16="http://schemas.microsoft.com/office/drawing/2014/main" id="{5D8424EA-804E-E52B-23B4-A06B9656598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837975" y="317494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0" name="Google Shape;380;p27">
            <a:extLst>
              <a:ext uri="{FF2B5EF4-FFF2-40B4-BE49-F238E27FC236}">
                <a16:creationId xmlns:a16="http://schemas.microsoft.com/office/drawing/2014/main" id="{8015B35D-7D27-FCC4-1271-28D70DBF227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837975" y="2356645"/>
            <a:ext cx="694500" cy="42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27">
            <a:extLst>
              <a:ext uri="{FF2B5EF4-FFF2-40B4-BE49-F238E27FC236}">
                <a16:creationId xmlns:a16="http://schemas.microsoft.com/office/drawing/2014/main" id="{7A7C7AF0-7E93-0924-91BD-7CF3EF6CCEF2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1521525" y="3175743"/>
            <a:ext cx="6784500" cy="34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 </a:t>
            </a:r>
            <a:r>
              <a:rPr lang="en-IN"/>
              <a:t>&amp; INFERENCE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285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6EE5E477-BA91-716C-A307-FA6A2E159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D2619A-0AFC-9018-36A7-A69A868C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I.   ABOUT THE PIPELINE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29F501-1141-6054-4321-A5830D99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595" y="1312999"/>
            <a:ext cx="7220810" cy="298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8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A3049BC3-0E56-D7A4-1D96-EED81E39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54FE2A-18AC-13AF-CE86-1B111153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II.   CODE WALKTHROUGH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9303D-8466-19E6-844D-EE2656A5BCB6}"/>
              </a:ext>
            </a:extLst>
          </p:cNvPr>
          <p:cNvSpPr txBox="1"/>
          <p:nvPr/>
        </p:nvSpPr>
        <p:spPr>
          <a:xfrm>
            <a:off x="1042988" y="1020951"/>
            <a:ext cx="130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latin typeface="Titillium Web" panose="00000500000000000000" pitchFamily="2" charset="0"/>
              </a:rPr>
              <a:t>i</a:t>
            </a:r>
            <a:r>
              <a:rPr lang="en-IN" b="1" dirty="0">
                <a:latin typeface="Titillium Web" panose="00000500000000000000" pitchFamily="2" charset="0"/>
              </a:rPr>
              <a:t>.   Imports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0501C-CBD5-E060-CCD4-7114CCF9F97C}"/>
              </a:ext>
            </a:extLst>
          </p:cNvPr>
          <p:cNvSpPr txBox="1"/>
          <p:nvPr/>
        </p:nvSpPr>
        <p:spPr>
          <a:xfrm>
            <a:off x="719999" y="1328728"/>
            <a:ext cx="7938225" cy="1733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import tensorflow as tf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import tensorflow_datasets as tfds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import numpy as np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from sklearn.metrics import confusion_matrix, classification_report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import matplotlib.pyplot as plt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F49E4BE2-348F-60A1-E224-975EE67BF8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433932"/>
              </p:ext>
            </p:extLst>
          </p:nvPr>
        </p:nvGraphicFramePr>
        <p:xfrm>
          <a:off x="332184" y="3309185"/>
          <a:ext cx="8479631" cy="1626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4072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2CB7F6E4-D441-C290-A26F-0460EE0B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EE2BC-B140-ABF6-4314-8F9DB64CE4BB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ii.   Testing memory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2419D-6ACF-0F71-9AF3-A5B5C479B910}"/>
              </a:ext>
            </a:extLst>
          </p:cNvPr>
          <p:cNvSpPr txBox="1"/>
          <p:nvPr/>
        </p:nvSpPr>
        <p:spPr>
          <a:xfrm>
            <a:off x="900113" y="764616"/>
            <a:ext cx="7008018" cy="268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gpus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=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tf.config.experimental.list_physical_devices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('GPU')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if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gpus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  try: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      for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gpu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in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gpus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         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tf.config.experimental.set_memory_growth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(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gpu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, True)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  except </a:t>
            </a:r>
            <a:r>
              <a:rPr lang="en-IN" b="1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RuntimeError</a:t>
            </a: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as e: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       print(e)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A1AE140-8903-5E83-A766-4FC1882CD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341430"/>
              </p:ext>
            </p:extLst>
          </p:nvPr>
        </p:nvGraphicFramePr>
        <p:xfrm>
          <a:off x="550069" y="3561049"/>
          <a:ext cx="7572375" cy="1582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044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87150D44-1B67-A322-C238-10E29F0A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5018AE-5FFA-F993-61DB-486857882F58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iii.   Load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69851-CB6F-1274-8740-04F9518DAF31}"/>
              </a:ext>
            </a:extLst>
          </p:cNvPr>
          <p:cNvSpPr txBox="1"/>
          <p:nvPr/>
        </p:nvSpPr>
        <p:spPr>
          <a:xfrm>
            <a:off x="900113" y="764616"/>
            <a:ext cx="7008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info) = tfds.load('cats_vs_dogs', with_info=True, </a:t>
            </a:r>
            <a:r>
              <a:rPr lang="en-I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as_supervised</a:t>
            </a: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F2589B0-0C56-E172-FCCB-47250068D6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7864137"/>
              </p:ext>
            </p:extLst>
          </p:nvPr>
        </p:nvGraphicFramePr>
        <p:xfrm>
          <a:off x="557214" y="2571750"/>
          <a:ext cx="7458074" cy="212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207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BCB6172D-E0C1-4CD8-58A5-9A5E1F93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4120D2-D4CF-B7B0-6508-5C30FEFCE604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iv.   Visualize Images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C938C5-D866-69BA-EB07-1D397C638C8E}"/>
              </a:ext>
            </a:extLst>
          </p:cNvPr>
          <p:cNvSpPr txBox="1"/>
          <p:nvPr/>
        </p:nvSpPr>
        <p:spPr>
          <a:xfrm>
            <a:off x="900113" y="764616"/>
            <a:ext cx="700801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image, label in data['train'].take(4):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plt.figure()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plt.imshow(image)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plt.title("cat" if label.numpy() == 0 else "Dog")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plt.axis("off")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plt.show()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1550686-DBA0-D999-44AD-C577C8F38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5381848"/>
              </p:ext>
            </p:extLst>
          </p:nvPr>
        </p:nvGraphicFramePr>
        <p:xfrm>
          <a:off x="114301" y="3213430"/>
          <a:ext cx="8672512" cy="1524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2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E7EB0E73-8CD9-3772-B429-A51FEFDC6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FCF7DD-6D34-3818-89A8-BE7B5EBB5375}"/>
              </a:ext>
            </a:extLst>
          </p:cNvPr>
          <p:cNvSpPr txBox="1"/>
          <p:nvPr/>
        </p:nvSpPr>
        <p:spPr>
          <a:xfrm>
            <a:off x="900113" y="342295"/>
            <a:ext cx="232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tillium Web" panose="00000500000000000000" pitchFamily="2" charset="0"/>
              </a:rPr>
              <a:t>v.   Splitting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37E42-D63B-2659-3CB9-4FAF606D980E}"/>
              </a:ext>
            </a:extLst>
          </p:cNvPr>
          <p:cNvSpPr txBox="1"/>
          <p:nvPr/>
        </p:nvSpPr>
        <p:spPr>
          <a:xfrm>
            <a:off x="900113" y="764616"/>
            <a:ext cx="7008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ds_train_full = data['train']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total_count = info.splits['train'].num_examples 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train_size = int(0.8 * total_count)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val_size = int(0.1 * total_count)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test_size = total_count - train_size - val_size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train = ds_train_full.take(train_size)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test_val = ds_train_full.skip(train_size)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val = test_val.take(val_size)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= test_val.skip(val_size)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01B824-A718-0E6E-6F8E-73281E850B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7299127"/>
              </p:ext>
            </p:extLst>
          </p:nvPr>
        </p:nvGraphicFramePr>
        <p:xfrm>
          <a:off x="460773" y="3065373"/>
          <a:ext cx="8222453" cy="1977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6911355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 Biostatistics - Master of Science in Biostatistics by Slidesgo">
  <a:themeElements>
    <a:clrScheme name="Simple Light">
      <a:dk1>
        <a:srgbClr val="263238"/>
      </a:dk1>
      <a:lt1>
        <a:srgbClr val="FFFFFF"/>
      </a:lt1>
      <a:dk2>
        <a:srgbClr val="F1F1F1"/>
      </a:dk2>
      <a:lt2>
        <a:srgbClr val="8F8F8F"/>
      </a:lt2>
      <a:accent1>
        <a:srgbClr val="87E8BD"/>
      </a:accent1>
      <a:accent2>
        <a:srgbClr val="9999FF"/>
      </a:accent2>
      <a:accent3>
        <a:srgbClr val="FFAB87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1449</Words>
  <Application>Microsoft Office PowerPoint</Application>
  <PresentationFormat>On-screen Show (16:9)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DM Sans</vt:lpstr>
      <vt:lpstr>Courier New</vt:lpstr>
      <vt:lpstr>Titillium Web</vt:lpstr>
      <vt:lpstr>Asap</vt:lpstr>
      <vt:lpstr>Calibri</vt:lpstr>
      <vt:lpstr>Arial</vt:lpstr>
      <vt:lpstr>Machine Learning in Biostatistics - Master of Science in Biostatistics by Slidesgo</vt:lpstr>
      <vt:lpstr>Machine Learning Engineer  </vt:lpstr>
      <vt:lpstr> OFFLINE TASK 1 (classification model )</vt:lpstr>
      <vt:lpstr>01</vt:lpstr>
      <vt:lpstr>I.   ABOUT THE PIPELINE </vt:lpstr>
      <vt:lpstr>II.   CODE WALKTHROUGH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  RESULT &amp; INFERRENCE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ashik libu</cp:lastModifiedBy>
  <cp:revision>12</cp:revision>
  <dcterms:modified xsi:type="dcterms:W3CDTF">2025-10-15T16:39:29Z</dcterms:modified>
</cp:coreProperties>
</file>