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A5907-A6E9-4BE3-8744-E510AEE75909}" v="918" dt="2024-05-04T13:37:35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king" userId="6e51351cbd741eb5" providerId="LiveId" clId="{9C2A5907-A6E9-4BE3-8744-E510AEE75909}"/>
    <pc:docChg chg="undo custSel addSld delSld modSld sldOrd">
      <pc:chgData name="santhosh king" userId="6e51351cbd741eb5" providerId="LiveId" clId="{9C2A5907-A6E9-4BE3-8744-E510AEE75909}" dt="2024-05-04T13:37:35.517" v="5030"/>
      <pc:docMkLst>
        <pc:docMk/>
      </pc:docMkLst>
      <pc:sldChg chg="addSp delSp modSp mod ord modTransition setBg">
        <pc:chgData name="santhosh king" userId="6e51351cbd741eb5" providerId="LiveId" clId="{9C2A5907-A6E9-4BE3-8744-E510AEE75909}" dt="2024-05-03T16:19:06.948" v="4962"/>
        <pc:sldMkLst>
          <pc:docMk/>
          <pc:sldMk cId="1021898111" sldId="256"/>
        </pc:sldMkLst>
        <pc:spChg chg="add del mod">
          <ac:chgData name="santhosh king" userId="6e51351cbd741eb5" providerId="LiveId" clId="{9C2A5907-A6E9-4BE3-8744-E510AEE75909}" dt="2024-05-03T16:03:09.875" v="4397" actId="478"/>
          <ac:spMkLst>
            <pc:docMk/>
            <pc:sldMk cId="1021898111" sldId="256"/>
            <ac:spMk id="2" creationId="{46B115A9-E609-3169-6886-01395F2232C8}"/>
          </ac:spMkLst>
        </pc:spChg>
        <pc:spChg chg="mod">
          <ac:chgData name="santhosh king" userId="6e51351cbd741eb5" providerId="LiveId" clId="{9C2A5907-A6E9-4BE3-8744-E510AEE75909}" dt="2024-05-03T12:47:48.063" v="1022" actId="1076"/>
          <ac:spMkLst>
            <pc:docMk/>
            <pc:sldMk cId="1021898111" sldId="256"/>
            <ac:spMk id="35" creationId="{05FCCBB5-45ED-686C-5AAF-5286694D67FB}"/>
          </ac:spMkLst>
        </pc:spChg>
        <pc:spChg chg="add del mod">
          <ac:chgData name="santhosh king" userId="6e51351cbd741eb5" providerId="LiveId" clId="{9C2A5907-A6E9-4BE3-8744-E510AEE75909}" dt="2024-05-03T12:49:37.664" v="1031" actId="767"/>
          <ac:spMkLst>
            <pc:docMk/>
            <pc:sldMk cId="1021898111" sldId="256"/>
            <ac:spMk id="40" creationId="{E97048BD-85BD-ACD6-A00F-96DDD6985772}"/>
          </ac:spMkLst>
        </pc:spChg>
        <pc:spChg chg="add mod">
          <ac:chgData name="santhosh king" userId="6e51351cbd741eb5" providerId="LiveId" clId="{9C2A5907-A6E9-4BE3-8744-E510AEE75909}" dt="2024-05-03T13:11:05.760" v="1824" actId="1076"/>
          <ac:spMkLst>
            <pc:docMk/>
            <pc:sldMk cId="1021898111" sldId="256"/>
            <ac:spMk id="41" creationId="{EE6CC5C1-36D3-E4C8-01E9-862F31F385E6}"/>
          </ac:spMkLst>
        </pc:spChg>
        <pc:spChg chg="add mod">
          <ac:chgData name="santhosh king" userId="6e51351cbd741eb5" providerId="LiveId" clId="{9C2A5907-A6E9-4BE3-8744-E510AEE75909}" dt="2024-05-03T12:54:24.518" v="1108" actId="571"/>
          <ac:spMkLst>
            <pc:docMk/>
            <pc:sldMk cId="1021898111" sldId="256"/>
            <ac:spMk id="42" creationId="{E3719611-5C64-D0F3-9646-0919E7268D10}"/>
          </ac:spMkLst>
        </pc:spChg>
        <pc:spChg chg="add mod">
          <ac:chgData name="santhosh king" userId="6e51351cbd741eb5" providerId="LiveId" clId="{9C2A5907-A6E9-4BE3-8744-E510AEE75909}" dt="2024-05-03T12:54:24.518" v="1108" actId="571"/>
          <ac:spMkLst>
            <pc:docMk/>
            <pc:sldMk cId="1021898111" sldId="256"/>
            <ac:spMk id="43" creationId="{5F92F223-0EC0-E3BA-FFB5-DB21D0FF33C6}"/>
          </ac:spMkLst>
        </pc:spChg>
        <pc:spChg chg="add del mod">
          <ac:chgData name="santhosh king" userId="6e51351cbd741eb5" providerId="LiveId" clId="{9C2A5907-A6E9-4BE3-8744-E510AEE75909}" dt="2024-05-03T12:54:42.015" v="1110"/>
          <ac:spMkLst>
            <pc:docMk/>
            <pc:sldMk cId="1021898111" sldId="256"/>
            <ac:spMk id="44" creationId="{E62FF449-C023-3699-0DA2-6D8DA204AFD2}"/>
          </ac:spMkLst>
        </pc:spChg>
        <pc:spChg chg="add mod">
          <ac:chgData name="santhosh king" userId="6e51351cbd741eb5" providerId="LiveId" clId="{9C2A5907-A6E9-4BE3-8744-E510AEE75909}" dt="2024-05-03T13:08:56.347" v="1808" actId="1076"/>
          <ac:spMkLst>
            <pc:docMk/>
            <pc:sldMk cId="1021898111" sldId="256"/>
            <ac:spMk id="45" creationId="{CA80F651-9D31-D95B-FA65-50B3EBC3DD24}"/>
          </ac:spMkLst>
        </pc:spChg>
        <pc:spChg chg="add del mod">
          <ac:chgData name="santhosh king" userId="6e51351cbd741eb5" providerId="LiveId" clId="{9C2A5907-A6E9-4BE3-8744-E510AEE75909}" dt="2024-05-03T13:08:50.790" v="1807" actId="11529"/>
          <ac:spMkLst>
            <pc:docMk/>
            <pc:sldMk cId="1021898111" sldId="256"/>
            <ac:spMk id="46" creationId="{350A3C87-705C-1DC9-D25B-BFBEBCAE52BD}"/>
          </ac:spMkLst>
        </pc:spChg>
        <pc:spChg chg="add del mod">
          <ac:chgData name="santhosh king" userId="6e51351cbd741eb5" providerId="LiveId" clId="{9C2A5907-A6E9-4BE3-8744-E510AEE75909}" dt="2024-05-03T13:10:09.591" v="1814" actId="478"/>
          <ac:spMkLst>
            <pc:docMk/>
            <pc:sldMk cId="1021898111" sldId="256"/>
            <ac:spMk id="47" creationId="{E3397DB0-CC3D-E4CF-456E-3DA862408B89}"/>
          </ac:spMkLst>
        </pc:spChg>
        <pc:spChg chg="add del mod">
          <ac:chgData name="santhosh king" userId="6e51351cbd741eb5" providerId="LiveId" clId="{9C2A5907-A6E9-4BE3-8744-E510AEE75909}" dt="2024-05-03T13:10:36.172" v="1818" actId="478"/>
          <ac:spMkLst>
            <pc:docMk/>
            <pc:sldMk cId="1021898111" sldId="256"/>
            <ac:spMk id="48" creationId="{22FC5FC9-4BDF-F44A-C4E0-8B20226F8F42}"/>
          </ac:spMkLst>
        </pc:spChg>
        <pc:spChg chg="add mod">
          <ac:chgData name="santhosh king" userId="6e51351cbd741eb5" providerId="LiveId" clId="{9C2A5907-A6E9-4BE3-8744-E510AEE75909}" dt="2024-05-03T13:10:42.441" v="1820" actId="571"/>
          <ac:spMkLst>
            <pc:docMk/>
            <pc:sldMk cId="1021898111" sldId="256"/>
            <ac:spMk id="49" creationId="{B0618693-8E89-41D5-FDEA-767FF799EE99}"/>
          </ac:spMkLst>
        </pc:spChg>
        <pc:spChg chg="add del mod ord">
          <ac:chgData name="santhosh king" userId="6e51351cbd741eb5" providerId="LiveId" clId="{9C2A5907-A6E9-4BE3-8744-E510AEE75909}" dt="2024-05-03T13:12:33.514" v="1833" actId="478"/>
          <ac:spMkLst>
            <pc:docMk/>
            <pc:sldMk cId="1021898111" sldId="256"/>
            <ac:spMk id="50" creationId="{AB773FAA-4932-FD16-A119-3BE073F01864}"/>
          </ac:spMkLst>
        </pc:spChg>
        <pc:spChg chg="add mod">
          <ac:chgData name="santhosh king" userId="6e51351cbd741eb5" providerId="LiveId" clId="{9C2A5907-A6E9-4BE3-8744-E510AEE75909}" dt="2024-05-03T13:18:58.356" v="1894" actId="14100"/>
          <ac:spMkLst>
            <pc:docMk/>
            <pc:sldMk cId="1021898111" sldId="256"/>
            <ac:spMk id="51" creationId="{CF67673E-3658-339B-BFB0-DDBE03EE9117}"/>
          </ac:spMkLst>
        </pc:spChg>
        <pc:spChg chg="add mod">
          <ac:chgData name="santhosh king" userId="6e51351cbd741eb5" providerId="LiveId" clId="{9C2A5907-A6E9-4BE3-8744-E510AEE75909}" dt="2024-05-03T13:18:38.448" v="1891" actId="1076"/>
          <ac:spMkLst>
            <pc:docMk/>
            <pc:sldMk cId="1021898111" sldId="256"/>
            <ac:spMk id="52" creationId="{F495F834-F48D-29F5-5AC1-FF37A8E43D9A}"/>
          </ac:spMkLst>
        </pc:spChg>
        <pc:spChg chg="add mod">
          <ac:chgData name="santhosh king" userId="6e51351cbd741eb5" providerId="LiveId" clId="{9C2A5907-A6E9-4BE3-8744-E510AEE75909}" dt="2024-05-03T13:18:11.523" v="1887" actId="571"/>
          <ac:spMkLst>
            <pc:docMk/>
            <pc:sldMk cId="1021898111" sldId="256"/>
            <ac:spMk id="53" creationId="{87AB00A9-8251-3FC9-5DD3-D5CEB81C1312}"/>
          </ac:spMkLst>
        </pc:spChg>
        <pc:spChg chg="add mod">
          <ac:chgData name="santhosh king" userId="6e51351cbd741eb5" providerId="LiveId" clId="{9C2A5907-A6E9-4BE3-8744-E510AEE75909}" dt="2024-05-03T13:18:11.523" v="1887" actId="571"/>
          <ac:spMkLst>
            <pc:docMk/>
            <pc:sldMk cId="1021898111" sldId="256"/>
            <ac:spMk id="54" creationId="{ED002DDA-DC33-E738-39E8-FA9E0DD34B1A}"/>
          </ac:spMkLst>
        </pc:spChg>
        <pc:spChg chg="add del mod">
          <ac:chgData name="santhosh king" userId="6e51351cbd741eb5" providerId="LiveId" clId="{9C2A5907-A6E9-4BE3-8744-E510AEE75909}" dt="2024-05-03T13:18:39.421" v="1892"/>
          <ac:spMkLst>
            <pc:docMk/>
            <pc:sldMk cId="1021898111" sldId="256"/>
            <ac:spMk id="55" creationId="{0DB543EB-ED49-0572-33FA-EFB207FF3E4F}"/>
          </ac:spMkLst>
        </pc:spChg>
        <pc:spChg chg="add mod">
          <ac:chgData name="santhosh king" userId="6e51351cbd741eb5" providerId="LiveId" clId="{9C2A5907-A6E9-4BE3-8744-E510AEE75909}" dt="2024-05-03T13:19:08.175" v="1896" actId="14100"/>
          <ac:spMkLst>
            <pc:docMk/>
            <pc:sldMk cId="1021898111" sldId="256"/>
            <ac:spMk id="56" creationId="{3243E9A2-7371-D9A3-1B52-E75D59D770B0}"/>
          </ac:spMkLst>
        </pc:spChg>
        <pc:picChg chg="add del mod">
          <ac:chgData name="santhosh king" userId="6e51351cbd741eb5" providerId="LiveId" clId="{9C2A5907-A6E9-4BE3-8744-E510AEE75909}" dt="2024-05-03T12:27:57.630" v="190" actId="21"/>
          <ac:picMkLst>
            <pc:docMk/>
            <pc:sldMk cId="1021898111" sldId="256"/>
            <ac:picMk id="37" creationId="{E2BB6863-4D3B-8CDC-3866-15DD80771D7B}"/>
          </ac:picMkLst>
        </pc:picChg>
        <pc:picChg chg="add del mod">
          <ac:chgData name="santhosh king" userId="6e51351cbd741eb5" providerId="LiveId" clId="{9C2A5907-A6E9-4BE3-8744-E510AEE75909}" dt="2024-05-03T12:35:23.395" v="236" actId="21"/>
          <ac:picMkLst>
            <pc:docMk/>
            <pc:sldMk cId="1021898111" sldId="256"/>
            <ac:picMk id="39" creationId="{2B5A012F-0589-4088-1886-EFB8D2711A71}"/>
          </ac:picMkLst>
        </pc:picChg>
      </pc:sldChg>
      <pc:sldChg chg="addSp delSp modSp new mod modTransition setBg">
        <pc:chgData name="santhosh king" userId="6e51351cbd741eb5" providerId="LiveId" clId="{9C2A5907-A6E9-4BE3-8744-E510AEE75909}" dt="2024-05-03T16:19:09.453" v="4963"/>
        <pc:sldMkLst>
          <pc:docMk/>
          <pc:sldMk cId="1306757674" sldId="257"/>
        </pc:sldMkLst>
        <pc:spChg chg="add mod">
          <ac:chgData name="santhosh king" userId="6e51351cbd741eb5" providerId="LiveId" clId="{9C2A5907-A6E9-4BE3-8744-E510AEE75909}" dt="2024-05-03T14:34:19.038" v="1973"/>
          <ac:spMkLst>
            <pc:docMk/>
            <pc:sldMk cId="1306757674" sldId="257"/>
            <ac:spMk id="2" creationId="{3448053B-3A56-9EBD-2B28-FB612F4458DE}"/>
          </ac:spMkLst>
        </pc:spChg>
        <pc:spChg chg="del">
          <ac:chgData name="santhosh king" userId="6e51351cbd741eb5" providerId="LiveId" clId="{9C2A5907-A6E9-4BE3-8744-E510AEE75909}" dt="2024-05-03T12:43:54.555" v="994" actId="478"/>
          <ac:spMkLst>
            <pc:docMk/>
            <pc:sldMk cId="1306757674" sldId="257"/>
            <ac:spMk id="2" creationId="{82798CA7-D93E-00EE-3756-DFD37F975F95}"/>
          </ac:spMkLst>
        </pc:spChg>
        <pc:spChg chg="del">
          <ac:chgData name="santhosh king" userId="6e51351cbd741eb5" providerId="LiveId" clId="{9C2A5907-A6E9-4BE3-8744-E510AEE75909}" dt="2024-05-03T12:43:54.555" v="994" actId="478"/>
          <ac:spMkLst>
            <pc:docMk/>
            <pc:sldMk cId="1306757674" sldId="257"/>
            <ac:spMk id="3" creationId="{FDEDC925-2405-8EC9-1B02-E806AA6BF722}"/>
          </ac:spMkLst>
        </pc:spChg>
        <pc:spChg chg="add del mod">
          <ac:chgData name="santhosh king" userId="6e51351cbd741eb5" providerId="LiveId" clId="{9C2A5907-A6E9-4BE3-8744-E510AEE75909}" dt="2024-05-03T12:47:58.424" v="1023" actId="478"/>
          <ac:spMkLst>
            <pc:docMk/>
            <pc:sldMk cId="1306757674" sldId="257"/>
            <ac:spMk id="4" creationId="{60340998-3B56-DEAD-6CFE-C41850F9FE89}"/>
          </ac:spMkLst>
        </pc:spChg>
        <pc:spChg chg="add mod">
          <ac:chgData name="santhosh king" userId="6e51351cbd741eb5" providerId="LiveId" clId="{9C2A5907-A6E9-4BE3-8744-E510AEE75909}" dt="2024-05-03T12:46:19.888" v="1012" actId="571"/>
          <ac:spMkLst>
            <pc:docMk/>
            <pc:sldMk cId="1306757674" sldId="257"/>
            <ac:spMk id="5" creationId="{6C1B743B-3B1A-F03E-95D5-9A4C953D2A14}"/>
          </ac:spMkLst>
        </pc:spChg>
        <pc:spChg chg="add mod">
          <ac:chgData name="santhosh king" userId="6e51351cbd741eb5" providerId="LiveId" clId="{9C2A5907-A6E9-4BE3-8744-E510AEE75909}" dt="2024-05-03T15:06:14.485" v="2650" actId="571"/>
          <ac:spMkLst>
            <pc:docMk/>
            <pc:sldMk cId="1306757674" sldId="257"/>
            <ac:spMk id="5" creationId="{A3F5AD9A-C4CA-5887-2437-A90CA3E6087B}"/>
          </ac:spMkLst>
        </pc:spChg>
        <pc:spChg chg="add mod">
          <ac:chgData name="santhosh king" userId="6e51351cbd741eb5" providerId="LiveId" clId="{9C2A5907-A6E9-4BE3-8744-E510AEE75909}" dt="2024-05-03T15:06:07.015" v="2648" actId="1076"/>
          <ac:spMkLst>
            <pc:docMk/>
            <pc:sldMk cId="1306757674" sldId="257"/>
            <ac:spMk id="6" creationId="{E98D156D-08F0-44F4-730C-E5D15B5A03D9}"/>
          </ac:spMkLst>
        </pc:spChg>
        <pc:spChg chg="add mod">
          <ac:chgData name="santhosh king" userId="6e51351cbd741eb5" providerId="LiveId" clId="{9C2A5907-A6E9-4BE3-8744-E510AEE75909}" dt="2024-05-03T13:19:42.774" v="1897"/>
          <ac:spMkLst>
            <pc:docMk/>
            <pc:sldMk cId="1306757674" sldId="257"/>
            <ac:spMk id="7" creationId="{227343E0-D836-B1AD-DBEA-DC7381144D38}"/>
          </ac:spMkLst>
        </pc:spChg>
        <pc:spChg chg="add mod">
          <ac:chgData name="santhosh king" userId="6e51351cbd741eb5" providerId="LiveId" clId="{9C2A5907-A6E9-4BE3-8744-E510AEE75909}" dt="2024-05-03T13:20:26.881" v="1898" actId="571"/>
          <ac:spMkLst>
            <pc:docMk/>
            <pc:sldMk cId="1306757674" sldId="257"/>
            <ac:spMk id="8" creationId="{22430201-2834-F268-4BEE-2234CCF1C506}"/>
          </ac:spMkLst>
        </pc:spChg>
        <pc:spChg chg="add mod">
          <ac:chgData name="santhosh king" userId="6e51351cbd741eb5" providerId="LiveId" clId="{9C2A5907-A6E9-4BE3-8744-E510AEE75909}" dt="2024-05-03T13:20:39.672" v="1899" actId="571"/>
          <ac:spMkLst>
            <pc:docMk/>
            <pc:sldMk cId="1306757674" sldId="257"/>
            <ac:spMk id="9" creationId="{4CFA8792-CD30-4358-320E-875DE8FB8695}"/>
          </ac:spMkLst>
        </pc:spChg>
        <pc:spChg chg="add mod">
          <ac:chgData name="santhosh king" userId="6e51351cbd741eb5" providerId="LiveId" clId="{9C2A5907-A6E9-4BE3-8744-E510AEE75909}" dt="2024-05-03T13:21:00.622" v="1903" actId="571"/>
          <ac:spMkLst>
            <pc:docMk/>
            <pc:sldMk cId="1306757674" sldId="257"/>
            <ac:spMk id="10" creationId="{88396414-F27E-8A8B-1D2F-F0E7D4A1CA5E}"/>
          </ac:spMkLst>
        </pc:spChg>
        <pc:spChg chg="add mod">
          <ac:chgData name="santhosh king" userId="6e51351cbd741eb5" providerId="LiveId" clId="{9C2A5907-A6E9-4BE3-8744-E510AEE75909}" dt="2024-05-03T13:22:00.780" v="1904" actId="571"/>
          <ac:spMkLst>
            <pc:docMk/>
            <pc:sldMk cId="1306757674" sldId="257"/>
            <ac:spMk id="11" creationId="{73D0E267-A2F0-0F26-E665-E942DBE6B1F2}"/>
          </ac:spMkLst>
        </pc:spChg>
        <pc:spChg chg="add mod">
          <ac:chgData name="santhosh king" userId="6e51351cbd741eb5" providerId="LiveId" clId="{9C2A5907-A6E9-4BE3-8744-E510AEE75909}" dt="2024-05-03T13:22:04.951" v="1906" actId="571"/>
          <ac:spMkLst>
            <pc:docMk/>
            <pc:sldMk cId="1306757674" sldId="257"/>
            <ac:spMk id="12" creationId="{1332EC64-8B1E-F7D3-C8CD-687FD83A5B1F}"/>
          </ac:spMkLst>
        </pc:spChg>
        <pc:spChg chg="add mod">
          <ac:chgData name="santhosh king" userId="6e51351cbd741eb5" providerId="LiveId" clId="{9C2A5907-A6E9-4BE3-8744-E510AEE75909}" dt="2024-05-03T13:22:04.951" v="1906" actId="571"/>
          <ac:spMkLst>
            <pc:docMk/>
            <pc:sldMk cId="1306757674" sldId="257"/>
            <ac:spMk id="13" creationId="{12DDB18B-E9EC-E75D-8A9F-27E318CF9A38}"/>
          </ac:spMkLst>
        </pc:spChg>
        <pc:spChg chg="add mod">
          <ac:chgData name="santhosh king" userId="6e51351cbd741eb5" providerId="LiveId" clId="{9C2A5907-A6E9-4BE3-8744-E510AEE75909}" dt="2024-05-03T13:22:12.683" v="1907" actId="571"/>
          <ac:spMkLst>
            <pc:docMk/>
            <pc:sldMk cId="1306757674" sldId="257"/>
            <ac:spMk id="14" creationId="{171448B1-A9C3-6E42-9A2A-9BAC9AC5EA4B}"/>
          </ac:spMkLst>
        </pc:spChg>
        <pc:spChg chg="add mod">
          <ac:chgData name="santhosh king" userId="6e51351cbd741eb5" providerId="LiveId" clId="{9C2A5907-A6E9-4BE3-8744-E510AEE75909}" dt="2024-05-03T14:37:11.404" v="1987" actId="1076"/>
          <ac:spMkLst>
            <pc:docMk/>
            <pc:sldMk cId="1306757674" sldId="257"/>
            <ac:spMk id="15" creationId="{58C387F1-9375-8027-02DC-E8C3EFFB2546}"/>
          </ac:spMkLst>
        </pc:spChg>
        <pc:spChg chg="add mod">
          <ac:chgData name="santhosh king" userId="6e51351cbd741eb5" providerId="LiveId" clId="{9C2A5907-A6E9-4BE3-8744-E510AEE75909}" dt="2024-05-03T14:35:45.002" v="1983" actId="207"/>
          <ac:spMkLst>
            <pc:docMk/>
            <pc:sldMk cId="1306757674" sldId="257"/>
            <ac:spMk id="16" creationId="{E505B3BD-6B20-82BE-25D7-1EC0D3C4E90E}"/>
          </ac:spMkLst>
        </pc:spChg>
        <pc:picChg chg="add mod">
          <ac:chgData name="santhosh king" userId="6e51351cbd741eb5" providerId="LiveId" clId="{9C2A5907-A6E9-4BE3-8744-E510AEE75909}" dt="2024-05-03T14:40:52.244" v="2237" actId="207"/>
          <ac:picMkLst>
            <pc:docMk/>
            <pc:sldMk cId="1306757674" sldId="257"/>
            <ac:picMk id="4" creationId="{C25FC041-524D-DF15-6C13-DE837EF18E31}"/>
          </ac:picMkLst>
        </pc:picChg>
      </pc:sldChg>
      <pc:sldChg chg="addSp delSp modSp new mod modTransition setBg">
        <pc:chgData name="santhosh king" userId="6e51351cbd741eb5" providerId="LiveId" clId="{9C2A5907-A6E9-4BE3-8744-E510AEE75909}" dt="2024-05-03T16:17:59.254" v="4957"/>
        <pc:sldMkLst>
          <pc:docMk/>
          <pc:sldMk cId="1434598578" sldId="258"/>
        </pc:sldMkLst>
        <pc:spChg chg="del">
          <ac:chgData name="santhosh king" userId="6e51351cbd741eb5" providerId="LiveId" clId="{9C2A5907-A6E9-4BE3-8744-E510AEE75909}" dt="2024-05-03T14:41:47.833" v="2239" actId="478"/>
          <ac:spMkLst>
            <pc:docMk/>
            <pc:sldMk cId="1434598578" sldId="258"/>
            <ac:spMk id="2" creationId="{184FF479-AA6B-4D47-E0B1-22C2BC5685CE}"/>
          </ac:spMkLst>
        </pc:spChg>
        <pc:spChg chg="del">
          <ac:chgData name="santhosh king" userId="6e51351cbd741eb5" providerId="LiveId" clId="{9C2A5907-A6E9-4BE3-8744-E510AEE75909}" dt="2024-05-03T14:41:47.833" v="2239" actId="478"/>
          <ac:spMkLst>
            <pc:docMk/>
            <pc:sldMk cId="1434598578" sldId="258"/>
            <ac:spMk id="3" creationId="{8B6CC29C-AD5A-A33B-D2D3-62AC01559A64}"/>
          </ac:spMkLst>
        </pc:spChg>
        <pc:spChg chg="add mod">
          <ac:chgData name="santhosh king" userId="6e51351cbd741eb5" providerId="LiveId" clId="{9C2A5907-A6E9-4BE3-8744-E510AEE75909}" dt="2024-05-03T14:53:54.841" v="2473" actId="207"/>
          <ac:spMkLst>
            <pc:docMk/>
            <pc:sldMk cId="1434598578" sldId="258"/>
            <ac:spMk id="4" creationId="{DEDA7CDE-8797-31D2-C303-9B6CB89D671F}"/>
          </ac:spMkLst>
        </pc:spChg>
        <pc:spChg chg="add mod">
          <ac:chgData name="santhosh king" userId="6e51351cbd741eb5" providerId="LiveId" clId="{9C2A5907-A6E9-4BE3-8744-E510AEE75909}" dt="2024-05-03T14:59:14.197" v="2534" actId="14838"/>
          <ac:spMkLst>
            <pc:docMk/>
            <pc:sldMk cId="1434598578" sldId="258"/>
            <ac:spMk id="5" creationId="{CCDE123B-5958-00FF-503E-D672044C889E}"/>
          </ac:spMkLst>
        </pc:spChg>
        <pc:spChg chg="add mod">
          <ac:chgData name="santhosh king" userId="6e51351cbd741eb5" providerId="LiveId" clId="{9C2A5907-A6E9-4BE3-8744-E510AEE75909}" dt="2024-05-03T14:54:26.776" v="2483" actId="122"/>
          <ac:spMkLst>
            <pc:docMk/>
            <pc:sldMk cId="1434598578" sldId="258"/>
            <ac:spMk id="6" creationId="{1555BDF1-F7AC-F65B-9AA4-CD0BBD4A06BD}"/>
          </ac:spMkLst>
        </pc:spChg>
        <pc:spChg chg="add mod">
          <ac:chgData name="santhosh king" userId="6e51351cbd741eb5" providerId="LiveId" clId="{9C2A5907-A6E9-4BE3-8744-E510AEE75909}" dt="2024-05-03T15:25:33.634" v="2963" actId="2085"/>
          <ac:spMkLst>
            <pc:docMk/>
            <pc:sldMk cId="1434598578" sldId="258"/>
            <ac:spMk id="7" creationId="{78C4D0FC-CCD6-CE55-828B-B70B229A17C8}"/>
          </ac:spMkLst>
        </pc:spChg>
        <pc:spChg chg="add mod">
          <ac:chgData name="santhosh king" userId="6e51351cbd741eb5" providerId="LiveId" clId="{9C2A5907-A6E9-4BE3-8744-E510AEE75909}" dt="2024-05-03T15:27:25.747" v="3078" actId="692"/>
          <ac:spMkLst>
            <pc:docMk/>
            <pc:sldMk cId="1434598578" sldId="258"/>
            <ac:spMk id="8" creationId="{27632BFE-18DF-1ACC-DB78-05F479AD0921}"/>
          </ac:spMkLst>
        </pc:spChg>
        <pc:spChg chg="add del mod">
          <ac:chgData name="santhosh king" userId="6e51351cbd741eb5" providerId="LiveId" clId="{9C2A5907-A6E9-4BE3-8744-E510AEE75909}" dt="2024-05-03T15:09:26.287" v="2670" actId="478"/>
          <ac:spMkLst>
            <pc:docMk/>
            <pc:sldMk cId="1434598578" sldId="258"/>
            <ac:spMk id="9" creationId="{7B614F7A-2616-EDCF-A878-773BAF7A9C8A}"/>
          </ac:spMkLst>
        </pc:spChg>
        <pc:spChg chg="add mod">
          <ac:chgData name="santhosh king" userId="6e51351cbd741eb5" providerId="LiveId" clId="{9C2A5907-A6E9-4BE3-8744-E510AEE75909}" dt="2024-05-03T15:27:25.747" v="3078" actId="692"/>
          <ac:spMkLst>
            <pc:docMk/>
            <pc:sldMk cId="1434598578" sldId="258"/>
            <ac:spMk id="10" creationId="{447D292E-5758-BD17-86D4-AAAB30F46DF9}"/>
          </ac:spMkLst>
        </pc:spChg>
        <pc:spChg chg="add del mod">
          <ac:chgData name="santhosh king" userId="6e51351cbd741eb5" providerId="LiveId" clId="{9C2A5907-A6E9-4BE3-8744-E510AEE75909}" dt="2024-05-03T15:25:49.409" v="2964" actId="478"/>
          <ac:spMkLst>
            <pc:docMk/>
            <pc:sldMk cId="1434598578" sldId="258"/>
            <ac:spMk id="18" creationId="{526D2840-7A3C-1D08-ADB0-43141E1D7B64}"/>
          </ac:spMkLst>
        </pc:spChg>
        <pc:spChg chg="add del mod">
          <ac:chgData name="santhosh king" userId="6e51351cbd741eb5" providerId="LiveId" clId="{9C2A5907-A6E9-4BE3-8744-E510AEE75909}" dt="2024-05-03T15:21:20.344" v="2937" actId="478"/>
          <ac:spMkLst>
            <pc:docMk/>
            <pc:sldMk cId="1434598578" sldId="258"/>
            <ac:spMk id="19" creationId="{29ABB396-5084-EAA3-EA0F-AE49A65ED635}"/>
          </ac:spMkLst>
        </pc:spChg>
        <pc:spChg chg="add mod">
          <ac:chgData name="santhosh king" userId="6e51351cbd741eb5" providerId="LiveId" clId="{9C2A5907-A6E9-4BE3-8744-E510AEE75909}" dt="2024-05-03T15:22:34.132" v="2952" actId="1076"/>
          <ac:spMkLst>
            <pc:docMk/>
            <pc:sldMk cId="1434598578" sldId="258"/>
            <ac:spMk id="20" creationId="{34A809C2-87BD-BA10-0C2C-5E4EC75E11F4}"/>
          </ac:spMkLst>
        </pc:spChg>
        <pc:spChg chg="add del mod">
          <ac:chgData name="santhosh king" userId="6e51351cbd741eb5" providerId="LiveId" clId="{9C2A5907-A6E9-4BE3-8744-E510AEE75909}" dt="2024-05-03T15:22:02.569" v="2945"/>
          <ac:spMkLst>
            <pc:docMk/>
            <pc:sldMk cId="1434598578" sldId="258"/>
            <ac:spMk id="21" creationId="{6B2E37EE-8E2A-4816-F18F-DD55628DFBB1}"/>
          </ac:spMkLst>
        </pc:spChg>
        <pc:spChg chg="add del mod">
          <ac:chgData name="santhosh king" userId="6e51351cbd741eb5" providerId="LiveId" clId="{9C2A5907-A6E9-4BE3-8744-E510AEE75909}" dt="2024-05-03T15:22:25.678" v="2951"/>
          <ac:spMkLst>
            <pc:docMk/>
            <pc:sldMk cId="1434598578" sldId="258"/>
            <ac:spMk id="22" creationId="{DD46B669-BC99-42C7-86AD-CEDE9129C455}"/>
          </ac:spMkLst>
        </pc:spChg>
        <pc:spChg chg="add mod">
          <ac:chgData name="santhosh king" userId="6e51351cbd741eb5" providerId="LiveId" clId="{9C2A5907-A6E9-4BE3-8744-E510AEE75909}" dt="2024-05-03T15:26:11.659" v="2998" actId="692"/>
          <ac:spMkLst>
            <pc:docMk/>
            <pc:sldMk cId="1434598578" sldId="258"/>
            <ac:spMk id="23" creationId="{15CFFFB1-D892-2572-270E-8728523ECB55}"/>
          </ac:spMkLst>
        </pc:spChg>
        <pc:spChg chg="add mod">
          <ac:chgData name="santhosh king" userId="6e51351cbd741eb5" providerId="LiveId" clId="{9C2A5907-A6E9-4BE3-8744-E510AEE75909}" dt="2024-05-03T15:23:43.073" v="2959" actId="1076"/>
          <ac:spMkLst>
            <pc:docMk/>
            <pc:sldMk cId="1434598578" sldId="258"/>
            <ac:spMk id="24" creationId="{8834C190-269D-BF6A-841D-B0DD91B90229}"/>
          </ac:spMkLst>
        </pc:spChg>
        <pc:picChg chg="add del mod">
          <ac:chgData name="santhosh king" userId="6e51351cbd741eb5" providerId="LiveId" clId="{9C2A5907-A6E9-4BE3-8744-E510AEE75909}" dt="2024-05-03T15:17:01.158" v="2724" actId="21"/>
          <ac:picMkLst>
            <pc:docMk/>
            <pc:sldMk cId="1434598578" sldId="258"/>
            <ac:picMk id="12" creationId="{9614C972-4F56-A46A-443B-B62478790AFA}"/>
          </ac:picMkLst>
        </pc:picChg>
        <pc:picChg chg="add mod">
          <ac:chgData name="santhosh king" userId="6e51351cbd741eb5" providerId="LiveId" clId="{9C2A5907-A6E9-4BE3-8744-E510AEE75909}" dt="2024-05-03T15:18:14.994" v="2735" actId="14100"/>
          <ac:picMkLst>
            <pc:docMk/>
            <pc:sldMk cId="1434598578" sldId="258"/>
            <ac:picMk id="14" creationId="{87566903-3EB8-4F24-F738-E8CE0D62383B}"/>
          </ac:picMkLst>
        </pc:picChg>
        <pc:picChg chg="add del mod">
          <ac:chgData name="santhosh king" userId="6e51351cbd741eb5" providerId="LiveId" clId="{9C2A5907-A6E9-4BE3-8744-E510AEE75909}" dt="2024-05-03T15:16:56.646" v="2723"/>
          <ac:picMkLst>
            <pc:docMk/>
            <pc:sldMk cId="1434598578" sldId="258"/>
            <ac:picMk id="15" creationId="{A9FE8E82-2759-D0B1-6619-E6976A983334}"/>
          </ac:picMkLst>
        </pc:picChg>
        <pc:picChg chg="add del mod">
          <ac:chgData name="santhosh king" userId="6e51351cbd741eb5" providerId="LiveId" clId="{9C2A5907-A6E9-4BE3-8744-E510AEE75909}" dt="2024-05-03T15:17:13.923" v="2726"/>
          <ac:picMkLst>
            <pc:docMk/>
            <pc:sldMk cId="1434598578" sldId="258"/>
            <ac:picMk id="16" creationId="{55611A0F-B541-EFDC-6C91-AB295CD31EEC}"/>
          </ac:picMkLst>
        </pc:picChg>
        <pc:picChg chg="add del mod">
          <ac:chgData name="santhosh king" userId="6e51351cbd741eb5" providerId="LiveId" clId="{9C2A5907-A6E9-4BE3-8744-E510AEE75909}" dt="2024-05-03T15:17:58.871" v="2734" actId="14100"/>
          <ac:picMkLst>
            <pc:docMk/>
            <pc:sldMk cId="1434598578" sldId="258"/>
            <ac:picMk id="17" creationId="{77693C45-4F1E-29FC-36AD-5A21CB917212}"/>
          </ac:picMkLst>
        </pc:picChg>
      </pc:sldChg>
      <pc:sldChg chg="addSp delSp modSp new del mod chgLayout">
        <pc:chgData name="santhosh king" userId="6e51351cbd741eb5" providerId="LiveId" clId="{9C2A5907-A6E9-4BE3-8744-E510AEE75909}" dt="2024-05-03T15:42:42.339" v="4106" actId="2696"/>
        <pc:sldMkLst>
          <pc:docMk/>
          <pc:sldMk cId="125150378" sldId="259"/>
        </pc:sldMkLst>
        <pc:spChg chg="del">
          <ac:chgData name="santhosh king" userId="6e51351cbd741eb5" providerId="LiveId" clId="{9C2A5907-A6E9-4BE3-8744-E510AEE75909}" dt="2024-05-03T15:28:05.114" v="3080" actId="478"/>
          <ac:spMkLst>
            <pc:docMk/>
            <pc:sldMk cId="125150378" sldId="259"/>
            <ac:spMk id="2" creationId="{03A6FE3E-7435-99CB-902A-0688B0D49053}"/>
          </ac:spMkLst>
        </pc:spChg>
        <pc:spChg chg="del">
          <ac:chgData name="santhosh king" userId="6e51351cbd741eb5" providerId="LiveId" clId="{9C2A5907-A6E9-4BE3-8744-E510AEE75909}" dt="2024-05-03T15:28:05.114" v="3080" actId="478"/>
          <ac:spMkLst>
            <pc:docMk/>
            <pc:sldMk cId="125150378" sldId="259"/>
            <ac:spMk id="3" creationId="{8AE38C33-BE00-519D-745C-4557F96333AD}"/>
          </ac:spMkLst>
        </pc:spChg>
        <pc:spChg chg="add mod">
          <ac:chgData name="santhosh king" userId="6e51351cbd741eb5" providerId="LiveId" clId="{9C2A5907-A6E9-4BE3-8744-E510AEE75909}" dt="2024-05-03T15:42:25.482" v="4105" actId="13822"/>
          <ac:spMkLst>
            <pc:docMk/>
            <pc:sldMk cId="125150378" sldId="259"/>
            <ac:spMk id="6" creationId="{54285B91-23E4-89D4-A867-CD092765355A}"/>
          </ac:spMkLst>
        </pc:spChg>
        <pc:spChg chg="add del mod">
          <ac:chgData name="santhosh king" userId="6e51351cbd741eb5" providerId="LiveId" clId="{9C2A5907-A6E9-4BE3-8744-E510AEE75909}" dt="2024-05-03T15:42:21.408" v="4091"/>
          <ac:spMkLst>
            <pc:docMk/>
            <pc:sldMk cId="125150378" sldId="259"/>
            <ac:spMk id="7" creationId="{EE7D6266-038A-F817-9707-CEE14CB4EA77}"/>
          </ac:spMkLst>
        </pc:spChg>
        <pc:spChg chg="add del mod">
          <ac:chgData name="santhosh king" userId="6e51351cbd741eb5" providerId="LiveId" clId="{9C2A5907-A6E9-4BE3-8744-E510AEE75909}" dt="2024-05-03T15:42:21.408" v="4091"/>
          <ac:spMkLst>
            <pc:docMk/>
            <pc:sldMk cId="125150378" sldId="259"/>
            <ac:spMk id="8" creationId="{A6D2BD5F-9F8D-68B6-FA6B-E825F5D925DA}"/>
          </ac:spMkLst>
        </pc:spChg>
        <pc:spChg chg="add del mod">
          <ac:chgData name="santhosh king" userId="6e51351cbd741eb5" providerId="LiveId" clId="{9C2A5907-A6E9-4BE3-8744-E510AEE75909}" dt="2024-05-03T15:42:21.408" v="4091"/>
          <ac:spMkLst>
            <pc:docMk/>
            <pc:sldMk cId="125150378" sldId="259"/>
            <ac:spMk id="9" creationId="{04B4BE4F-1CB2-247F-1524-0D3665895066}"/>
          </ac:spMkLst>
        </pc:spChg>
        <pc:spChg chg="add del mod">
          <ac:chgData name="santhosh king" userId="6e51351cbd741eb5" providerId="LiveId" clId="{9C2A5907-A6E9-4BE3-8744-E510AEE75909}" dt="2024-05-03T15:38:20.877" v="4081"/>
          <ac:spMkLst>
            <pc:docMk/>
            <pc:sldMk cId="125150378" sldId="259"/>
            <ac:spMk id="10" creationId="{30412A5B-99D5-BCFD-8E9F-A552F127F67B}"/>
          </ac:spMkLst>
        </pc:spChg>
        <pc:spChg chg="add del mod">
          <ac:chgData name="santhosh king" userId="6e51351cbd741eb5" providerId="LiveId" clId="{9C2A5907-A6E9-4BE3-8744-E510AEE75909}" dt="2024-05-03T15:38:20.877" v="4081"/>
          <ac:spMkLst>
            <pc:docMk/>
            <pc:sldMk cId="125150378" sldId="259"/>
            <ac:spMk id="11" creationId="{94AB739A-19D5-6A81-DF96-D0008D139A0C}"/>
          </ac:spMkLst>
        </pc:spChg>
        <pc:spChg chg="add del mod">
          <ac:chgData name="santhosh king" userId="6e51351cbd741eb5" providerId="LiveId" clId="{9C2A5907-A6E9-4BE3-8744-E510AEE75909}" dt="2024-05-03T15:38:20.877" v="4081"/>
          <ac:spMkLst>
            <pc:docMk/>
            <pc:sldMk cId="125150378" sldId="259"/>
            <ac:spMk id="12" creationId="{69167FFE-5C17-75B6-1F65-81336220EF87}"/>
          </ac:spMkLst>
        </pc:spChg>
        <pc:spChg chg="add del mod ord">
          <ac:chgData name="santhosh king" userId="6e51351cbd741eb5" providerId="LiveId" clId="{9C2A5907-A6E9-4BE3-8744-E510AEE75909}" dt="2024-05-03T15:42:20.375" v="4086" actId="6264"/>
          <ac:spMkLst>
            <pc:docMk/>
            <pc:sldMk cId="125150378" sldId="259"/>
            <ac:spMk id="13" creationId="{AADD1606-5DE6-1C12-E239-0F222D14B5C0}"/>
          </ac:spMkLst>
        </pc:spChg>
        <pc:spChg chg="add del mod ord">
          <ac:chgData name="santhosh king" userId="6e51351cbd741eb5" providerId="LiveId" clId="{9C2A5907-A6E9-4BE3-8744-E510AEE75909}" dt="2024-05-03T15:42:20.375" v="4086" actId="6264"/>
          <ac:spMkLst>
            <pc:docMk/>
            <pc:sldMk cId="125150378" sldId="259"/>
            <ac:spMk id="14" creationId="{DA0E338A-DA98-3CC3-04CB-D11DC2EC12E5}"/>
          </ac:spMkLst>
        </pc:spChg>
        <pc:picChg chg="add mod modCrop">
          <ac:chgData name="santhosh king" userId="6e51351cbd741eb5" providerId="LiveId" clId="{9C2A5907-A6E9-4BE3-8744-E510AEE75909}" dt="2024-05-03T15:30:37.282" v="3163" actId="14100"/>
          <ac:picMkLst>
            <pc:docMk/>
            <pc:sldMk cId="125150378" sldId="259"/>
            <ac:picMk id="5" creationId="{27B70E78-A9BA-2FE8-848F-3B2A00B4A79C}"/>
          </ac:picMkLst>
        </pc:picChg>
      </pc:sldChg>
      <pc:sldChg chg="addSp delSp modSp new mod ord modTransition setBg">
        <pc:chgData name="santhosh king" userId="6e51351cbd741eb5" providerId="LiveId" clId="{9C2A5907-A6E9-4BE3-8744-E510AEE75909}" dt="2024-05-04T13:37:35.517" v="5030"/>
        <pc:sldMkLst>
          <pc:docMk/>
          <pc:sldMk cId="3894858363" sldId="259"/>
        </pc:sldMkLst>
        <pc:spChg chg="add mod">
          <ac:chgData name="santhosh king" userId="6e51351cbd741eb5" providerId="LiveId" clId="{9C2A5907-A6E9-4BE3-8744-E510AEE75909}" dt="2024-05-03T16:04:16.051" v="4717" actId="207"/>
          <ac:spMkLst>
            <pc:docMk/>
            <pc:sldMk cId="3894858363" sldId="259"/>
            <ac:spMk id="2" creationId="{755210C0-FE45-1048-4399-14742F6E953E}"/>
          </ac:spMkLst>
        </pc:spChg>
        <pc:spChg chg="del mod">
          <ac:chgData name="santhosh king" userId="6e51351cbd741eb5" providerId="LiveId" clId="{9C2A5907-A6E9-4BE3-8744-E510AEE75909}" dt="2024-05-03T15:42:50.671" v="4109" actId="478"/>
          <ac:spMkLst>
            <pc:docMk/>
            <pc:sldMk cId="3894858363" sldId="259"/>
            <ac:spMk id="2" creationId="{CA511B96-C881-B81E-AA13-4F95E4398135}"/>
          </ac:spMkLst>
        </pc:spChg>
        <pc:spChg chg="del mod">
          <ac:chgData name="santhosh king" userId="6e51351cbd741eb5" providerId="LiveId" clId="{9C2A5907-A6E9-4BE3-8744-E510AEE75909}" dt="2024-05-03T15:42:59.647" v="4111" actId="478"/>
          <ac:spMkLst>
            <pc:docMk/>
            <pc:sldMk cId="3894858363" sldId="259"/>
            <ac:spMk id="3" creationId="{9BFA0FE3-3A17-8217-9637-7427159F87D8}"/>
          </ac:spMkLst>
        </pc:spChg>
        <pc:spChg chg="add del mod">
          <ac:chgData name="santhosh king" userId="6e51351cbd741eb5" providerId="LiveId" clId="{9C2A5907-A6E9-4BE3-8744-E510AEE75909}" dt="2024-05-03T16:04:38.943" v="4719"/>
          <ac:spMkLst>
            <pc:docMk/>
            <pc:sldMk cId="3894858363" sldId="259"/>
            <ac:spMk id="3" creationId="{D6DA173B-ACBF-3363-8257-819EB6AB7B2C}"/>
          </ac:spMkLst>
        </pc:spChg>
        <pc:spChg chg="add del mod">
          <ac:chgData name="santhosh king" userId="6e51351cbd741eb5" providerId="LiveId" clId="{9C2A5907-A6E9-4BE3-8744-E510AEE75909}" dt="2024-05-03T16:04:38.943" v="4719"/>
          <ac:spMkLst>
            <pc:docMk/>
            <pc:sldMk cId="3894858363" sldId="259"/>
            <ac:spMk id="4" creationId="{1B90CC77-EFAD-46CB-7610-85821F7D2C4B}"/>
          </ac:spMkLst>
        </pc:spChg>
        <pc:spChg chg="add del mod">
          <ac:chgData name="santhosh king" userId="6e51351cbd741eb5" providerId="LiveId" clId="{9C2A5907-A6E9-4BE3-8744-E510AEE75909}" dt="2024-05-03T16:04:38.943" v="4719"/>
          <ac:spMkLst>
            <pc:docMk/>
            <pc:sldMk cId="3894858363" sldId="259"/>
            <ac:spMk id="6" creationId="{D98219DC-AF12-09B5-D472-ABA8E5052058}"/>
          </ac:spMkLst>
        </pc:spChg>
        <pc:spChg chg="add mod">
          <ac:chgData name="santhosh king" userId="6e51351cbd741eb5" providerId="LiveId" clId="{9C2A5907-A6E9-4BE3-8744-E510AEE75909}" dt="2024-05-03T16:04:51.207" v="4722" actId="20577"/>
          <ac:spMkLst>
            <pc:docMk/>
            <pc:sldMk cId="3894858363" sldId="259"/>
            <ac:spMk id="7" creationId="{C6531DCE-759B-D858-BEA0-9234055C16EE}"/>
          </ac:spMkLst>
        </pc:spChg>
        <pc:spChg chg="add mod">
          <ac:chgData name="santhosh king" userId="6e51351cbd741eb5" providerId="LiveId" clId="{9C2A5907-A6E9-4BE3-8744-E510AEE75909}" dt="2024-05-03T16:04:47.348" v="4720"/>
          <ac:spMkLst>
            <pc:docMk/>
            <pc:sldMk cId="3894858363" sldId="259"/>
            <ac:spMk id="8" creationId="{2A3A3CD4-FDEB-5825-5EF9-044ABE4705EE}"/>
          </ac:spMkLst>
        </pc:spChg>
        <pc:spChg chg="add del mod">
          <ac:chgData name="santhosh king" userId="6e51351cbd741eb5" providerId="LiveId" clId="{9C2A5907-A6E9-4BE3-8744-E510AEE75909}" dt="2024-05-03T16:05:19.610" v="4726"/>
          <ac:spMkLst>
            <pc:docMk/>
            <pc:sldMk cId="3894858363" sldId="259"/>
            <ac:spMk id="9" creationId="{8D1FFC43-AE0A-8292-FBB3-07A2AD9BD37C}"/>
          </ac:spMkLst>
        </pc:spChg>
        <pc:spChg chg="add mod">
          <ac:chgData name="santhosh king" userId="6e51351cbd741eb5" providerId="LiveId" clId="{9C2A5907-A6E9-4BE3-8744-E510AEE75909}" dt="2024-05-03T16:05:25.897" v="4727"/>
          <ac:spMkLst>
            <pc:docMk/>
            <pc:sldMk cId="3894858363" sldId="259"/>
            <ac:spMk id="10" creationId="{6D376D0A-7799-4763-AF7E-099E6A2F269F}"/>
          </ac:spMkLst>
        </pc:spChg>
        <pc:spChg chg="add mod">
          <ac:chgData name="santhosh king" userId="6e51351cbd741eb5" providerId="LiveId" clId="{9C2A5907-A6E9-4BE3-8744-E510AEE75909}" dt="2024-05-03T16:16:48.139" v="4947" actId="20577"/>
          <ac:spMkLst>
            <pc:docMk/>
            <pc:sldMk cId="3894858363" sldId="259"/>
            <ac:spMk id="11" creationId="{C7DE1289-83EE-845D-E0B9-FA3E78465BD0}"/>
          </ac:spMkLst>
        </pc:spChg>
        <pc:spChg chg="add mod">
          <ac:chgData name="santhosh king" userId="6e51351cbd741eb5" providerId="LiveId" clId="{9C2A5907-A6E9-4BE3-8744-E510AEE75909}" dt="2024-05-03T16:16:58.188" v="4948" actId="1076"/>
          <ac:spMkLst>
            <pc:docMk/>
            <pc:sldMk cId="3894858363" sldId="259"/>
            <ac:spMk id="12" creationId="{C273EE1D-D6F2-8038-33D3-A170902DB999}"/>
          </ac:spMkLst>
        </pc:spChg>
        <pc:picChg chg="add mod modCrop">
          <ac:chgData name="santhosh king" userId="6e51351cbd741eb5" providerId="LiveId" clId="{9C2A5907-A6E9-4BE3-8744-E510AEE75909}" dt="2024-05-03T15:54:06.283" v="4159" actId="1076"/>
          <ac:picMkLst>
            <pc:docMk/>
            <pc:sldMk cId="3894858363" sldId="259"/>
            <ac:picMk id="5" creationId="{F88B6897-1EE6-F78E-F4F3-ABF4FF01566C}"/>
          </ac:picMkLst>
        </pc:picChg>
        <pc:picChg chg="add mod">
          <ac:chgData name="santhosh king" userId="6e51351cbd741eb5" providerId="LiveId" clId="{9C2A5907-A6E9-4BE3-8744-E510AEE75909}" dt="2024-05-03T15:48:30.518" v="4131" actId="571"/>
          <ac:picMkLst>
            <pc:docMk/>
            <pc:sldMk cId="3894858363" sldId="259"/>
            <ac:picMk id="6" creationId="{C9EE0BB7-4FBA-C42B-9337-2578B709E938}"/>
          </ac:picMkLst>
        </pc:picChg>
        <pc:picChg chg="add mod">
          <ac:chgData name="santhosh king" userId="6e51351cbd741eb5" providerId="LiveId" clId="{9C2A5907-A6E9-4BE3-8744-E510AEE75909}" dt="2024-05-03T15:48:36.379" v="4133" actId="571"/>
          <ac:picMkLst>
            <pc:docMk/>
            <pc:sldMk cId="3894858363" sldId="259"/>
            <ac:picMk id="7" creationId="{0EE6A0DA-8DDD-D12C-4D53-F510C6B0093E}"/>
          </ac:picMkLst>
        </pc:picChg>
      </pc:sldChg>
      <pc:sldChg chg="addSp delSp modSp add mod modTransition">
        <pc:chgData name="santhosh king" userId="6e51351cbd741eb5" providerId="LiveId" clId="{9C2A5907-A6E9-4BE3-8744-E510AEE75909}" dt="2024-05-03T16:25:44.711" v="5009" actId="20577"/>
        <pc:sldMkLst>
          <pc:docMk/>
          <pc:sldMk cId="1239140773" sldId="260"/>
        </pc:sldMkLst>
        <pc:spChg chg="add del mod">
          <ac:chgData name="santhosh king" userId="6e51351cbd741eb5" providerId="LiveId" clId="{9C2A5907-A6E9-4BE3-8744-E510AEE75909}" dt="2024-05-03T16:25:29.220" v="5005" actId="208"/>
          <ac:spMkLst>
            <pc:docMk/>
            <pc:sldMk cId="1239140773" sldId="260"/>
            <ac:spMk id="2" creationId="{755210C0-FE45-1048-4399-14742F6E953E}"/>
          </ac:spMkLst>
        </pc:spChg>
        <pc:spChg chg="add del mod">
          <ac:chgData name="santhosh king" userId="6e51351cbd741eb5" providerId="LiveId" clId="{9C2A5907-A6E9-4BE3-8744-E510AEE75909}" dt="2024-05-03T16:10:29.432" v="4766" actId="767"/>
          <ac:spMkLst>
            <pc:docMk/>
            <pc:sldMk cId="1239140773" sldId="260"/>
            <ac:spMk id="3" creationId="{18E5C429-28D4-AEBF-0389-21791F16DAE3}"/>
          </ac:spMkLst>
        </pc:spChg>
        <pc:spChg chg="add del mod">
          <ac:chgData name="santhosh king" userId="6e51351cbd741eb5" providerId="LiveId" clId="{9C2A5907-A6E9-4BE3-8744-E510AEE75909}" dt="2024-05-03T16:12:47.694" v="4808"/>
          <ac:spMkLst>
            <pc:docMk/>
            <pc:sldMk cId="1239140773" sldId="260"/>
            <ac:spMk id="4" creationId="{F90017AD-2975-19DD-BAEF-D9C875D8C216}"/>
          </ac:spMkLst>
        </pc:spChg>
        <pc:spChg chg="add del mod">
          <ac:chgData name="santhosh king" userId="6e51351cbd741eb5" providerId="LiveId" clId="{9C2A5907-A6E9-4BE3-8744-E510AEE75909}" dt="2024-05-03T16:12:47.694" v="4808"/>
          <ac:spMkLst>
            <pc:docMk/>
            <pc:sldMk cId="1239140773" sldId="260"/>
            <ac:spMk id="6" creationId="{9150FCC1-D16F-B70F-DD70-DA2FEF90302D}"/>
          </ac:spMkLst>
        </pc:spChg>
        <pc:spChg chg="mod">
          <ac:chgData name="santhosh king" userId="6e51351cbd741eb5" providerId="LiveId" clId="{9C2A5907-A6E9-4BE3-8744-E510AEE75909}" dt="2024-05-03T16:09:46.903" v="4762" actId="1076"/>
          <ac:spMkLst>
            <pc:docMk/>
            <pc:sldMk cId="1239140773" sldId="260"/>
            <ac:spMk id="7" creationId="{C6531DCE-759B-D858-BEA0-9234055C16EE}"/>
          </ac:spMkLst>
        </pc:spChg>
        <pc:spChg chg="mod">
          <ac:chgData name="santhosh king" userId="6e51351cbd741eb5" providerId="LiveId" clId="{9C2A5907-A6E9-4BE3-8744-E510AEE75909}" dt="2024-05-03T16:09:51.099" v="4763" actId="1076"/>
          <ac:spMkLst>
            <pc:docMk/>
            <pc:sldMk cId="1239140773" sldId="260"/>
            <ac:spMk id="8" creationId="{2A3A3CD4-FDEB-5825-5EF9-044ABE4705EE}"/>
          </ac:spMkLst>
        </pc:spChg>
        <pc:spChg chg="add mod">
          <ac:chgData name="santhosh king" userId="6e51351cbd741eb5" providerId="LiveId" clId="{9C2A5907-A6E9-4BE3-8744-E510AEE75909}" dt="2024-05-03T16:25:44.711" v="5009" actId="20577"/>
          <ac:spMkLst>
            <pc:docMk/>
            <pc:sldMk cId="1239140773" sldId="260"/>
            <ac:spMk id="9" creationId="{790259A1-FCE1-05EC-1676-F28741FA15E6}"/>
          </ac:spMkLst>
        </pc:spChg>
        <pc:spChg chg="mod">
          <ac:chgData name="santhosh king" userId="6e51351cbd741eb5" providerId="LiveId" clId="{9C2A5907-A6E9-4BE3-8744-E510AEE75909}" dt="2024-05-03T16:10:01.334" v="4764" actId="1076"/>
          <ac:spMkLst>
            <pc:docMk/>
            <pc:sldMk cId="1239140773" sldId="260"/>
            <ac:spMk id="10" creationId="{6D376D0A-7799-4763-AF7E-099E6A2F269F}"/>
          </ac:spMkLst>
        </pc:spChg>
        <pc:spChg chg="add mod">
          <ac:chgData name="santhosh king" userId="6e51351cbd741eb5" providerId="LiveId" clId="{9C2A5907-A6E9-4BE3-8744-E510AEE75909}" dt="2024-05-03T16:15:58.929" v="4943" actId="2711"/>
          <ac:spMkLst>
            <pc:docMk/>
            <pc:sldMk cId="1239140773" sldId="260"/>
            <ac:spMk id="11" creationId="{2C1710FC-6F37-AEF7-EB79-F1CF5C7F9B3D}"/>
          </ac:spMkLst>
        </pc:spChg>
        <pc:spChg chg="add mod">
          <ac:chgData name="santhosh king" userId="6e51351cbd741eb5" providerId="LiveId" clId="{9C2A5907-A6E9-4BE3-8744-E510AEE75909}" dt="2024-05-03T16:22:56.388" v="4978" actId="208"/>
          <ac:spMkLst>
            <pc:docMk/>
            <pc:sldMk cId="1239140773" sldId="260"/>
            <ac:spMk id="12" creationId="{0E56B778-164B-E366-67EC-0E4A8E59CE97}"/>
          </ac:spMkLst>
        </pc:spChg>
        <pc:spChg chg="add del mod">
          <ac:chgData name="santhosh king" userId="6e51351cbd741eb5" providerId="LiveId" clId="{9C2A5907-A6E9-4BE3-8744-E510AEE75909}" dt="2024-05-03T16:23:44.332" v="4990"/>
          <ac:spMkLst>
            <pc:docMk/>
            <pc:sldMk cId="1239140773" sldId="260"/>
            <ac:spMk id="13" creationId="{B99FC6B9-C8A0-703E-ABDA-E87BCA5932C1}"/>
          </ac:spMkLst>
        </pc:spChg>
        <pc:spChg chg="add mod">
          <ac:chgData name="santhosh king" userId="6e51351cbd741eb5" providerId="LiveId" clId="{9C2A5907-A6E9-4BE3-8744-E510AEE75909}" dt="2024-05-03T16:24:03.206" v="4991"/>
          <ac:spMkLst>
            <pc:docMk/>
            <pc:sldMk cId="1239140773" sldId="260"/>
            <ac:spMk id="14" creationId="{741AF295-6BFB-2FF7-DED1-AE846C797803}"/>
          </ac:spMkLst>
        </pc:spChg>
        <pc:spChg chg="add mod">
          <ac:chgData name="santhosh king" userId="6e51351cbd741eb5" providerId="LiveId" clId="{9C2A5907-A6E9-4BE3-8744-E510AEE75909}" dt="2024-05-03T16:24:16.480" v="4992"/>
          <ac:spMkLst>
            <pc:docMk/>
            <pc:sldMk cId="1239140773" sldId="260"/>
            <ac:spMk id="15" creationId="{8D59BDB8-6B69-34B2-B07B-04755FD0A695}"/>
          </ac:spMkLst>
        </pc:spChg>
        <pc:spChg chg="add mod">
          <ac:chgData name="santhosh king" userId="6e51351cbd741eb5" providerId="LiveId" clId="{9C2A5907-A6E9-4BE3-8744-E510AEE75909}" dt="2024-05-03T16:25:02.814" v="5002" actId="1076"/>
          <ac:spMkLst>
            <pc:docMk/>
            <pc:sldMk cId="1239140773" sldId="260"/>
            <ac:spMk id="16" creationId="{60C17C08-669A-B115-2450-4BD143B7366D}"/>
          </ac:spMkLst>
        </pc:spChg>
        <pc:spChg chg="add del mod">
          <ac:chgData name="santhosh king" userId="6e51351cbd741eb5" providerId="LiveId" clId="{9C2A5907-A6E9-4BE3-8744-E510AEE75909}" dt="2024-05-03T16:25:03.339" v="5003"/>
          <ac:spMkLst>
            <pc:docMk/>
            <pc:sldMk cId="1239140773" sldId="260"/>
            <ac:spMk id="17" creationId="{9AA8AA9E-5C5C-C35B-3A91-805093C77DE8}"/>
          </ac:spMkLst>
        </pc:spChg>
        <pc:spChg chg="add mod">
          <ac:chgData name="santhosh king" userId="6e51351cbd741eb5" providerId="LiveId" clId="{9C2A5907-A6E9-4BE3-8744-E510AEE75909}" dt="2024-05-03T16:25:16.177" v="5004"/>
          <ac:spMkLst>
            <pc:docMk/>
            <pc:sldMk cId="1239140773" sldId="260"/>
            <ac:spMk id="18" creationId="{79F31FE3-0B37-F8CC-0795-15A83744E2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EDAC-80FC-1945-292D-52D6B30DB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46CB-FC3C-5B34-F7D5-41E953EF3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3CE8D-6BBA-7E0C-478D-D4FFF17D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509E-F037-1D45-0EA0-E9217848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DDFD4-A455-E155-C362-E1A5481E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0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1F77-85BB-0472-2F94-09AB728F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E79EF-1430-83FF-3406-DFCD75098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461-FDAB-21A9-D57A-493D123F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DCAC-6E50-B306-EC7D-7F98B43A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D4A6-95E1-E407-A96E-AF95E406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8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716B7-433F-6583-59D6-0EA5AAD66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670E1-2530-8EBB-972A-6C4058B7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E44F-8533-4F55-22C4-4633188C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A06DB-6BAD-9914-2B56-883B5E6A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46DE-5AF9-F6EA-DB2B-65649ACB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6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70A0-C2F0-8128-5E3E-2DDFAED5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16E4-6C4D-93B7-D78F-E4BF681A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41BEC-912F-3E1C-AEC8-4013080D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C1A2-778F-1C5A-F9B3-3482ADF7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B2F7-3BA8-03C5-1F0B-10281E6F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59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B94D-61A3-7892-E7F3-D2EDCD7D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5A6BA-EC28-9B09-5D88-231F99E9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B206-C2CD-6115-364F-8C5CC5FA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43A8-2671-4F85-8C88-2DF90165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4ECD-6E5B-E445-A501-AC9BF967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2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2932-F640-7DAA-A890-F532F3A2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5218-1EE2-44A3-6F30-D2FE4CD6D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ACAF6-069D-2A53-380D-F8AFBA14C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97F81-209A-EEC3-9B8A-0CFC1AF4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BEA14-0F47-761A-709E-5CECFABA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9148C-B412-FCE7-E2C2-CCFB381C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58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5213-0D55-4FA9-93F5-8B7FBFAE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DA4F4-8195-A22B-DF85-EADD6F051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6BDA-EBDB-4CDD-F68B-013770A36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9F804-94CE-0550-B4F4-9BB9D014E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AF8DE-A503-255F-3B2B-239BDF770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4354E-27AC-E1E7-CDCE-18564CC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9854D-3A2F-A7CF-647D-35B98980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595C4-A4F8-170F-ADBE-0EB48383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7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13C4-3613-587C-B6C8-03750C20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3757F-4F12-B021-5728-C2C8844B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C4B5F-858E-36DB-6207-EC29344B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B6748-F5D0-269D-C09E-D613D3C2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3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3CBCE-D866-A411-CBF2-47F6778B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3D627-9C00-FE5A-44B5-88F246F0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D5A7E-643A-B2B2-DF58-E593DE5C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1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54E5-0DBF-5D56-915A-A03314D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F709-431C-C169-FFE5-638DE5D0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BAF5F-63D8-971F-B094-F79D8B648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1346-4B00-E6E1-5F10-D596B6C3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5221-E540-1540-C695-67AB7C5A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9BFFE-E674-66DB-0302-73ABFB06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41E6-8CEF-23C4-7794-E18797DE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7806A-99CF-8D43-31C2-04EFD8B70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C45C0-D199-8471-CA9A-B9DD5CB45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B73ED-C899-531E-1F0C-41294BA5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584DB-3829-FB29-A66C-0F934E72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6668-5E21-E35E-D151-408AE9C0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3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39BA4-67DC-6331-091D-50EBCCFD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2EE6-20E7-6131-5C0A-C3CF3EA6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1B6D-AFC1-273F-5CD6-F4B4DB234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D2E7-633B-4624-B73E-14D47BA8BE7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E3CB-52C9-9507-EB0E-8380C29FD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F06C-BA2F-30C9-8CB0-0F1967B82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D8B-431A-457E-B68A-37E31921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tx1">
                <a:lumMod val="75000"/>
                <a:lumOff val="25000"/>
              </a:schemeClr>
            </a:gs>
            <a:gs pos="37766">
              <a:srgbClr val="404040"/>
            </a:gs>
            <a:gs pos="66434">
              <a:schemeClr val="tx1">
                <a:lumMod val="75000"/>
                <a:lumOff val="25000"/>
              </a:schemeClr>
            </a:gs>
            <a:gs pos="5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5FCCBB5-45ED-686C-5AAF-5286694D67FB}"/>
              </a:ext>
            </a:extLst>
          </p:cNvPr>
          <p:cNvSpPr/>
          <p:nvPr/>
        </p:nvSpPr>
        <p:spPr>
          <a:xfrm rot="5400000">
            <a:off x="2328458" y="-720098"/>
            <a:ext cx="12960462" cy="9390428"/>
          </a:xfrm>
          <a:custGeom>
            <a:avLst/>
            <a:gdLst>
              <a:gd name="connsiteX0" fmla="*/ 10010229 w 12960462"/>
              <a:gd name="connsiteY0" fmla="*/ 2803586 h 9390428"/>
              <a:gd name="connsiteX1" fmla="*/ 10650740 w 12960462"/>
              <a:gd name="connsiteY1" fmla="*/ 1522564 h 9390428"/>
              <a:gd name="connsiteX2" fmla="*/ 12319952 w 12960462"/>
              <a:gd name="connsiteY2" fmla="*/ 1522564 h 9390428"/>
              <a:gd name="connsiteX3" fmla="*/ 12960462 w 12960462"/>
              <a:gd name="connsiteY3" fmla="*/ 2803586 h 9390428"/>
              <a:gd name="connsiteX4" fmla="*/ 12319952 w 12960462"/>
              <a:gd name="connsiteY4" fmla="*/ 4084608 h 9390428"/>
              <a:gd name="connsiteX5" fmla="*/ 10650740 w 12960462"/>
              <a:gd name="connsiteY5" fmla="*/ 4084608 h 9390428"/>
              <a:gd name="connsiteX6" fmla="*/ 9939400 w 12960462"/>
              <a:gd name="connsiteY6" fmla="*/ 5455924 h 9390428"/>
              <a:gd name="connsiteX7" fmla="*/ 10579911 w 12960462"/>
              <a:gd name="connsiteY7" fmla="*/ 4174903 h 9390428"/>
              <a:gd name="connsiteX8" fmla="*/ 12249122 w 12960462"/>
              <a:gd name="connsiteY8" fmla="*/ 4174903 h 9390428"/>
              <a:gd name="connsiteX9" fmla="*/ 12889634 w 12960462"/>
              <a:gd name="connsiteY9" fmla="*/ 5455924 h 9390428"/>
              <a:gd name="connsiteX10" fmla="*/ 12249122 w 12960462"/>
              <a:gd name="connsiteY10" fmla="*/ 6736945 h 9390428"/>
              <a:gd name="connsiteX11" fmla="*/ 10579911 w 12960462"/>
              <a:gd name="connsiteY11" fmla="*/ 6736945 h 9390428"/>
              <a:gd name="connsiteX12" fmla="*/ 7526541 w 12960462"/>
              <a:gd name="connsiteY12" fmla="*/ 1401794 h 9390428"/>
              <a:gd name="connsiteX13" fmla="*/ 8167052 w 12960462"/>
              <a:gd name="connsiteY13" fmla="*/ 120772 h 9390428"/>
              <a:gd name="connsiteX14" fmla="*/ 9836264 w 12960462"/>
              <a:gd name="connsiteY14" fmla="*/ 120772 h 9390428"/>
              <a:gd name="connsiteX15" fmla="*/ 10476775 w 12960462"/>
              <a:gd name="connsiteY15" fmla="*/ 1401794 h 9390428"/>
              <a:gd name="connsiteX16" fmla="*/ 9836264 w 12960462"/>
              <a:gd name="connsiteY16" fmla="*/ 2682814 h 9390428"/>
              <a:gd name="connsiteX17" fmla="*/ 8167052 w 12960462"/>
              <a:gd name="connsiteY17" fmla="*/ 2682814 h 9390428"/>
              <a:gd name="connsiteX18" fmla="*/ 7526541 w 12960462"/>
              <a:gd name="connsiteY18" fmla="*/ 4084610 h 9390428"/>
              <a:gd name="connsiteX19" fmla="*/ 8167052 w 12960462"/>
              <a:gd name="connsiteY19" fmla="*/ 2803588 h 9390428"/>
              <a:gd name="connsiteX20" fmla="*/ 9836264 w 12960462"/>
              <a:gd name="connsiteY20" fmla="*/ 2803588 h 9390428"/>
              <a:gd name="connsiteX21" fmla="*/ 10476775 w 12960462"/>
              <a:gd name="connsiteY21" fmla="*/ 4084610 h 9390428"/>
              <a:gd name="connsiteX22" fmla="*/ 9836264 w 12960462"/>
              <a:gd name="connsiteY22" fmla="*/ 5365631 h 9390428"/>
              <a:gd name="connsiteX23" fmla="*/ 8167052 w 12960462"/>
              <a:gd name="connsiteY23" fmla="*/ 5365631 h 9390428"/>
              <a:gd name="connsiteX24" fmla="*/ 7496350 w 12960462"/>
              <a:gd name="connsiteY24" fmla="*/ 6767426 h 9390428"/>
              <a:gd name="connsiteX25" fmla="*/ 8136861 w 12960462"/>
              <a:gd name="connsiteY25" fmla="*/ 5486404 h 9390428"/>
              <a:gd name="connsiteX26" fmla="*/ 9806073 w 12960462"/>
              <a:gd name="connsiteY26" fmla="*/ 5486404 h 9390428"/>
              <a:gd name="connsiteX27" fmla="*/ 10446584 w 12960462"/>
              <a:gd name="connsiteY27" fmla="*/ 6767426 h 9390428"/>
              <a:gd name="connsiteX28" fmla="*/ 9806073 w 12960462"/>
              <a:gd name="connsiteY28" fmla="*/ 8048447 h 9390428"/>
              <a:gd name="connsiteX29" fmla="*/ 8136861 w 12960462"/>
              <a:gd name="connsiteY29" fmla="*/ 8048447 h 9390428"/>
              <a:gd name="connsiteX30" fmla="*/ 5032981 w 12960462"/>
              <a:gd name="connsiteY30" fmla="*/ 5426591 h 9390428"/>
              <a:gd name="connsiteX31" fmla="*/ 5673492 w 12960462"/>
              <a:gd name="connsiteY31" fmla="*/ 4145568 h 9390428"/>
              <a:gd name="connsiteX32" fmla="*/ 5678572 w 12960462"/>
              <a:gd name="connsiteY32" fmla="*/ 4145568 h 9390428"/>
              <a:gd name="connsiteX33" fmla="*/ 5693812 w 12960462"/>
              <a:gd name="connsiteY33" fmla="*/ 4115088 h 9390428"/>
              <a:gd name="connsiteX34" fmla="*/ 7363022 w 12960462"/>
              <a:gd name="connsiteY34" fmla="*/ 4115088 h 9390428"/>
              <a:gd name="connsiteX35" fmla="*/ 8003533 w 12960462"/>
              <a:gd name="connsiteY35" fmla="*/ 5396111 h 9390428"/>
              <a:gd name="connsiteX36" fmla="*/ 7363022 w 12960462"/>
              <a:gd name="connsiteY36" fmla="*/ 6677132 h 9390428"/>
              <a:gd name="connsiteX37" fmla="*/ 7357943 w 12960462"/>
              <a:gd name="connsiteY37" fmla="*/ 6677132 h 9390428"/>
              <a:gd name="connsiteX38" fmla="*/ 7342703 w 12960462"/>
              <a:gd name="connsiteY38" fmla="*/ 6707612 h 9390428"/>
              <a:gd name="connsiteX39" fmla="*/ 5673492 w 12960462"/>
              <a:gd name="connsiteY39" fmla="*/ 6707612 h 9390428"/>
              <a:gd name="connsiteX40" fmla="*/ 5032981 w 12960462"/>
              <a:gd name="connsiteY40" fmla="*/ 2743774 h 9390428"/>
              <a:gd name="connsiteX41" fmla="*/ 5673492 w 12960462"/>
              <a:gd name="connsiteY41" fmla="*/ 1462752 h 9390428"/>
              <a:gd name="connsiteX42" fmla="*/ 5678571 w 12960462"/>
              <a:gd name="connsiteY42" fmla="*/ 1462752 h 9390428"/>
              <a:gd name="connsiteX43" fmla="*/ 5693811 w 12960462"/>
              <a:gd name="connsiteY43" fmla="*/ 1432272 h 9390428"/>
              <a:gd name="connsiteX44" fmla="*/ 7363022 w 12960462"/>
              <a:gd name="connsiteY44" fmla="*/ 1432272 h 9390428"/>
              <a:gd name="connsiteX45" fmla="*/ 8003533 w 12960462"/>
              <a:gd name="connsiteY45" fmla="*/ 2713294 h 9390428"/>
              <a:gd name="connsiteX46" fmla="*/ 7363022 w 12960462"/>
              <a:gd name="connsiteY46" fmla="*/ 3994316 h 9390428"/>
              <a:gd name="connsiteX47" fmla="*/ 7357943 w 12960462"/>
              <a:gd name="connsiteY47" fmla="*/ 3994316 h 9390428"/>
              <a:gd name="connsiteX48" fmla="*/ 7342703 w 12960462"/>
              <a:gd name="connsiteY48" fmla="*/ 4024796 h 9390428"/>
              <a:gd name="connsiteX49" fmla="*/ 5673492 w 12960462"/>
              <a:gd name="connsiteY49" fmla="*/ 4024796 h 9390428"/>
              <a:gd name="connsiteX50" fmla="*/ 4982471 w 12960462"/>
              <a:gd name="connsiteY50" fmla="*/ 8109407 h 9390428"/>
              <a:gd name="connsiteX51" fmla="*/ 5622982 w 12960462"/>
              <a:gd name="connsiteY51" fmla="*/ 6828385 h 9390428"/>
              <a:gd name="connsiteX52" fmla="*/ 5648380 w 12960462"/>
              <a:gd name="connsiteY52" fmla="*/ 6828385 h 9390428"/>
              <a:gd name="connsiteX53" fmla="*/ 5663620 w 12960462"/>
              <a:gd name="connsiteY53" fmla="*/ 6797905 h 9390428"/>
              <a:gd name="connsiteX54" fmla="*/ 7332831 w 12960462"/>
              <a:gd name="connsiteY54" fmla="*/ 6797905 h 9390428"/>
              <a:gd name="connsiteX55" fmla="*/ 7973342 w 12960462"/>
              <a:gd name="connsiteY55" fmla="*/ 8078927 h 9390428"/>
              <a:gd name="connsiteX56" fmla="*/ 7332831 w 12960462"/>
              <a:gd name="connsiteY56" fmla="*/ 9359948 h 9390428"/>
              <a:gd name="connsiteX57" fmla="*/ 7307433 w 12960462"/>
              <a:gd name="connsiteY57" fmla="*/ 9359948 h 9390428"/>
              <a:gd name="connsiteX58" fmla="*/ 7292193 w 12960462"/>
              <a:gd name="connsiteY58" fmla="*/ 9390428 h 9390428"/>
              <a:gd name="connsiteX59" fmla="*/ 5622982 w 12960462"/>
              <a:gd name="connsiteY59" fmla="*/ 9390428 h 9390428"/>
              <a:gd name="connsiteX60" fmla="*/ 2599805 w 12960462"/>
              <a:gd name="connsiteY60" fmla="*/ 1281022 h 9390428"/>
              <a:gd name="connsiteX61" fmla="*/ 3240316 w 12960462"/>
              <a:gd name="connsiteY61" fmla="*/ 0 h 9390428"/>
              <a:gd name="connsiteX62" fmla="*/ 4909528 w 12960462"/>
              <a:gd name="connsiteY62" fmla="*/ 0 h 9390428"/>
              <a:gd name="connsiteX63" fmla="*/ 5550038 w 12960462"/>
              <a:gd name="connsiteY63" fmla="*/ 1281022 h 9390428"/>
              <a:gd name="connsiteX64" fmla="*/ 4909528 w 12960462"/>
              <a:gd name="connsiteY64" fmla="*/ 2562044 h 9390428"/>
              <a:gd name="connsiteX65" fmla="*/ 3240316 w 12960462"/>
              <a:gd name="connsiteY65" fmla="*/ 2562044 h 9390428"/>
              <a:gd name="connsiteX66" fmla="*/ 2599805 w 12960462"/>
              <a:gd name="connsiteY66" fmla="*/ 3963838 h 9390428"/>
              <a:gd name="connsiteX67" fmla="*/ 3240316 w 12960462"/>
              <a:gd name="connsiteY67" fmla="*/ 2682816 h 9390428"/>
              <a:gd name="connsiteX68" fmla="*/ 4909528 w 12960462"/>
              <a:gd name="connsiteY68" fmla="*/ 2682816 h 9390428"/>
              <a:gd name="connsiteX69" fmla="*/ 5550039 w 12960462"/>
              <a:gd name="connsiteY69" fmla="*/ 3963838 h 9390428"/>
              <a:gd name="connsiteX70" fmla="*/ 4909528 w 12960462"/>
              <a:gd name="connsiteY70" fmla="*/ 5244861 h 9390428"/>
              <a:gd name="connsiteX71" fmla="*/ 3240316 w 12960462"/>
              <a:gd name="connsiteY71" fmla="*/ 5244861 h 9390428"/>
              <a:gd name="connsiteX72" fmla="*/ 2569614 w 12960462"/>
              <a:gd name="connsiteY72" fmla="*/ 6646655 h 9390428"/>
              <a:gd name="connsiteX73" fmla="*/ 3210125 w 12960462"/>
              <a:gd name="connsiteY73" fmla="*/ 5365633 h 9390428"/>
              <a:gd name="connsiteX74" fmla="*/ 4879336 w 12960462"/>
              <a:gd name="connsiteY74" fmla="*/ 5365633 h 9390428"/>
              <a:gd name="connsiteX75" fmla="*/ 5519847 w 12960462"/>
              <a:gd name="connsiteY75" fmla="*/ 6646655 h 9390428"/>
              <a:gd name="connsiteX76" fmla="*/ 4879336 w 12960462"/>
              <a:gd name="connsiteY76" fmla="*/ 7927676 h 9390428"/>
              <a:gd name="connsiteX77" fmla="*/ 3210125 w 12960462"/>
              <a:gd name="connsiteY77" fmla="*/ 7927676 h 9390428"/>
              <a:gd name="connsiteX78" fmla="*/ 70830 w 12960462"/>
              <a:gd name="connsiteY78" fmla="*/ 2562046 h 9390428"/>
              <a:gd name="connsiteX79" fmla="*/ 711340 w 12960462"/>
              <a:gd name="connsiteY79" fmla="*/ 1281024 h 9390428"/>
              <a:gd name="connsiteX80" fmla="*/ 2380552 w 12960462"/>
              <a:gd name="connsiteY80" fmla="*/ 1281024 h 9390428"/>
              <a:gd name="connsiteX81" fmla="*/ 3021063 w 12960462"/>
              <a:gd name="connsiteY81" fmla="*/ 2562046 h 9390428"/>
              <a:gd name="connsiteX82" fmla="*/ 2380552 w 12960462"/>
              <a:gd name="connsiteY82" fmla="*/ 3843066 h 9390428"/>
              <a:gd name="connsiteX83" fmla="*/ 711340 w 12960462"/>
              <a:gd name="connsiteY83" fmla="*/ 3843066 h 9390428"/>
              <a:gd name="connsiteX84" fmla="*/ 0 w 12960462"/>
              <a:gd name="connsiteY84" fmla="*/ 5214383 h 9390428"/>
              <a:gd name="connsiteX85" fmla="*/ 640511 w 12960462"/>
              <a:gd name="connsiteY85" fmla="*/ 3933360 h 9390428"/>
              <a:gd name="connsiteX86" fmla="*/ 2309723 w 12960462"/>
              <a:gd name="connsiteY86" fmla="*/ 3933360 h 9390428"/>
              <a:gd name="connsiteX87" fmla="*/ 2950234 w 12960462"/>
              <a:gd name="connsiteY87" fmla="*/ 5214383 h 9390428"/>
              <a:gd name="connsiteX88" fmla="*/ 2309723 w 12960462"/>
              <a:gd name="connsiteY88" fmla="*/ 6495404 h 9390428"/>
              <a:gd name="connsiteX89" fmla="*/ 640511 w 12960462"/>
              <a:gd name="connsiteY89" fmla="*/ 6495404 h 939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960462" h="9390428">
                <a:moveTo>
                  <a:pt x="10010229" y="2803586"/>
                </a:moveTo>
                <a:lnTo>
                  <a:pt x="10650740" y="1522564"/>
                </a:lnTo>
                <a:lnTo>
                  <a:pt x="12319952" y="1522564"/>
                </a:lnTo>
                <a:lnTo>
                  <a:pt x="12960462" y="2803586"/>
                </a:lnTo>
                <a:lnTo>
                  <a:pt x="12319952" y="4084608"/>
                </a:lnTo>
                <a:lnTo>
                  <a:pt x="10650740" y="4084608"/>
                </a:lnTo>
                <a:close/>
                <a:moveTo>
                  <a:pt x="9939400" y="5455924"/>
                </a:moveTo>
                <a:lnTo>
                  <a:pt x="10579911" y="4174903"/>
                </a:lnTo>
                <a:lnTo>
                  <a:pt x="12249122" y="4174903"/>
                </a:lnTo>
                <a:lnTo>
                  <a:pt x="12889634" y="5455924"/>
                </a:lnTo>
                <a:lnTo>
                  <a:pt x="12249122" y="6736945"/>
                </a:lnTo>
                <a:lnTo>
                  <a:pt x="10579911" y="6736945"/>
                </a:lnTo>
                <a:close/>
                <a:moveTo>
                  <a:pt x="7526541" y="1401794"/>
                </a:moveTo>
                <a:lnTo>
                  <a:pt x="8167052" y="120772"/>
                </a:lnTo>
                <a:lnTo>
                  <a:pt x="9836264" y="120772"/>
                </a:lnTo>
                <a:lnTo>
                  <a:pt x="10476775" y="1401794"/>
                </a:lnTo>
                <a:lnTo>
                  <a:pt x="9836264" y="2682814"/>
                </a:lnTo>
                <a:lnTo>
                  <a:pt x="8167052" y="2682814"/>
                </a:lnTo>
                <a:close/>
                <a:moveTo>
                  <a:pt x="7526541" y="4084610"/>
                </a:moveTo>
                <a:lnTo>
                  <a:pt x="8167052" y="2803588"/>
                </a:lnTo>
                <a:lnTo>
                  <a:pt x="9836264" y="2803588"/>
                </a:lnTo>
                <a:lnTo>
                  <a:pt x="10476775" y="4084610"/>
                </a:lnTo>
                <a:lnTo>
                  <a:pt x="9836264" y="5365631"/>
                </a:lnTo>
                <a:lnTo>
                  <a:pt x="8167052" y="5365631"/>
                </a:lnTo>
                <a:close/>
                <a:moveTo>
                  <a:pt x="7496350" y="6767426"/>
                </a:moveTo>
                <a:lnTo>
                  <a:pt x="8136861" y="5486404"/>
                </a:lnTo>
                <a:lnTo>
                  <a:pt x="9806073" y="5486404"/>
                </a:lnTo>
                <a:lnTo>
                  <a:pt x="10446584" y="6767426"/>
                </a:lnTo>
                <a:lnTo>
                  <a:pt x="9806073" y="8048447"/>
                </a:lnTo>
                <a:lnTo>
                  <a:pt x="8136861" y="8048447"/>
                </a:lnTo>
                <a:close/>
                <a:moveTo>
                  <a:pt x="5032981" y="5426591"/>
                </a:moveTo>
                <a:lnTo>
                  <a:pt x="5673492" y="4145568"/>
                </a:lnTo>
                <a:lnTo>
                  <a:pt x="5678572" y="4145568"/>
                </a:lnTo>
                <a:lnTo>
                  <a:pt x="5693812" y="4115088"/>
                </a:lnTo>
                <a:lnTo>
                  <a:pt x="7363022" y="4115088"/>
                </a:lnTo>
                <a:lnTo>
                  <a:pt x="8003533" y="5396111"/>
                </a:lnTo>
                <a:lnTo>
                  <a:pt x="7363022" y="6677132"/>
                </a:lnTo>
                <a:lnTo>
                  <a:pt x="7357943" y="6677132"/>
                </a:lnTo>
                <a:lnTo>
                  <a:pt x="7342703" y="6707612"/>
                </a:lnTo>
                <a:lnTo>
                  <a:pt x="5673492" y="6707612"/>
                </a:lnTo>
                <a:close/>
                <a:moveTo>
                  <a:pt x="5032981" y="2743774"/>
                </a:moveTo>
                <a:lnTo>
                  <a:pt x="5673492" y="1462752"/>
                </a:lnTo>
                <a:lnTo>
                  <a:pt x="5678571" y="1462752"/>
                </a:lnTo>
                <a:lnTo>
                  <a:pt x="5693811" y="1432272"/>
                </a:lnTo>
                <a:lnTo>
                  <a:pt x="7363022" y="1432272"/>
                </a:lnTo>
                <a:lnTo>
                  <a:pt x="8003533" y="2713294"/>
                </a:lnTo>
                <a:lnTo>
                  <a:pt x="7363022" y="3994316"/>
                </a:lnTo>
                <a:lnTo>
                  <a:pt x="7357943" y="3994316"/>
                </a:lnTo>
                <a:lnTo>
                  <a:pt x="7342703" y="4024796"/>
                </a:lnTo>
                <a:lnTo>
                  <a:pt x="5673492" y="4024796"/>
                </a:lnTo>
                <a:close/>
                <a:moveTo>
                  <a:pt x="4982471" y="8109407"/>
                </a:moveTo>
                <a:lnTo>
                  <a:pt x="5622982" y="6828385"/>
                </a:lnTo>
                <a:lnTo>
                  <a:pt x="5648380" y="6828385"/>
                </a:lnTo>
                <a:lnTo>
                  <a:pt x="5663620" y="6797905"/>
                </a:lnTo>
                <a:lnTo>
                  <a:pt x="7332831" y="6797905"/>
                </a:lnTo>
                <a:lnTo>
                  <a:pt x="7973342" y="8078927"/>
                </a:lnTo>
                <a:lnTo>
                  <a:pt x="7332831" y="9359948"/>
                </a:lnTo>
                <a:lnTo>
                  <a:pt x="7307433" y="9359948"/>
                </a:lnTo>
                <a:lnTo>
                  <a:pt x="7292193" y="9390428"/>
                </a:lnTo>
                <a:lnTo>
                  <a:pt x="5622982" y="9390428"/>
                </a:lnTo>
                <a:close/>
                <a:moveTo>
                  <a:pt x="2599805" y="1281022"/>
                </a:moveTo>
                <a:lnTo>
                  <a:pt x="3240316" y="0"/>
                </a:lnTo>
                <a:lnTo>
                  <a:pt x="4909528" y="0"/>
                </a:lnTo>
                <a:lnTo>
                  <a:pt x="5550038" y="1281022"/>
                </a:lnTo>
                <a:lnTo>
                  <a:pt x="4909528" y="2562044"/>
                </a:lnTo>
                <a:lnTo>
                  <a:pt x="3240316" y="2562044"/>
                </a:lnTo>
                <a:close/>
                <a:moveTo>
                  <a:pt x="2599805" y="3963838"/>
                </a:moveTo>
                <a:lnTo>
                  <a:pt x="3240316" y="2682816"/>
                </a:lnTo>
                <a:lnTo>
                  <a:pt x="4909528" y="2682816"/>
                </a:lnTo>
                <a:lnTo>
                  <a:pt x="5550039" y="3963838"/>
                </a:lnTo>
                <a:lnTo>
                  <a:pt x="4909528" y="5244861"/>
                </a:lnTo>
                <a:lnTo>
                  <a:pt x="3240316" y="5244861"/>
                </a:lnTo>
                <a:close/>
                <a:moveTo>
                  <a:pt x="2569614" y="6646655"/>
                </a:moveTo>
                <a:lnTo>
                  <a:pt x="3210125" y="5365633"/>
                </a:lnTo>
                <a:lnTo>
                  <a:pt x="4879336" y="5365633"/>
                </a:lnTo>
                <a:lnTo>
                  <a:pt x="5519847" y="6646655"/>
                </a:lnTo>
                <a:lnTo>
                  <a:pt x="4879336" y="7927676"/>
                </a:lnTo>
                <a:lnTo>
                  <a:pt x="3210125" y="7927676"/>
                </a:lnTo>
                <a:close/>
                <a:moveTo>
                  <a:pt x="70830" y="2562046"/>
                </a:moveTo>
                <a:lnTo>
                  <a:pt x="711340" y="1281024"/>
                </a:lnTo>
                <a:lnTo>
                  <a:pt x="2380552" y="1281024"/>
                </a:lnTo>
                <a:lnTo>
                  <a:pt x="3021063" y="2562046"/>
                </a:lnTo>
                <a:lnTo>
                  <a:pt x="2380552" y="3843066"/>
                </a:lnTo>
                <a:lnTo>
                  <a:pt x="711340" y="3843066"/>
                </a:lnTo>
                <a:close/>
                <a:moveTo>
                  <a:pt x="0" y="5214383"/>
                </a:moveTo>
                <a:lnTo>
                  <a:pt x="640511" y="3933360"/>
                </a:lnTo>
                <a:lnTo>
                  <a:pt x="2309723" y="3933360"/>
                </a:lnTo>
                <a:lnTo>
                  <a:pt x="2950234" y="5214383"/>
                </a:lnTo>
                <a:lnTo>
                  <a:pt x="2309723" y="6495404"/>
                </a:lnTo>
                <a:lnTo>
                  <a:pt x="640511" y="649540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innerShdw blurRad="635000" dist="266700" dir="2154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600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6CC5C1-36D3-E4C8-01E9-862F31F385E6}"/>
              </a:ext>
            </a:extLst>
          </p:cNvPr>
          <p:cNvSpPr txBox="1"/>
          <p:nvPr/>
        </p:nvSpPr>
        <p:spPr>
          <a:xfrm>
            <a:off x="509285" y="1498921"/>
            <a:ext cx="4838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TITLE</a:t>
            </a:r>
            <a:endParaRPr lang="en-IN" sz="11500" dirty="0">
              <a:solidFill>
                <a:schemeClr val="bg1"/>
              </a:solidFill>
              <a:effectLst>
                <a:outerShdw blurRad="101600" dist="76200" dir="6600000" algn="ctr" rotWithShape="0">
                  <a:schemeClr val="tx1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0F651-9D31-D95B-FA65-50B3EBC3DD24}"/>
              </a:ext>
            </a:extLst>
          </p:cNvPr>
          <p:cNvSpPr txBox="1"/>
          <p:nvPr/>
        </p:nvSpPr>
        <p:spPr>
          <a:xfrm>
            <a:off x="-925974" y="2903166"/>
            <a:ext cx="627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Segoe UI Variable Display Semib" pitchFamily="2" charset="0"/>
              </a:rPr>
              <a:t>subtitle</a:t>
            </a:r>
            <a:endParaRPr lang="en-IN" sz="7200" dirty="0">
              <a:solidFill>
                <a:schemeClr val="bg1"/>
              </a:solidFill>
              <a:effectLst>
                <a:outerShdw blurRad="101600" dist="76200" dir="6600000" algn="ctr" rotWithShape="0">
                  <a:schemeClr val="tx1"/>
                </a:outerShdw>
              </a:effectLst>
              <a:latin typeface="Segoe UI Variable Display Semib" pitchFamily="2" charset="0"/>
            </a:endParaRP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CF67673E-3658-339B-BFB0-DDBE03EE9117}"/>
              </a:ext>
            </a:extLst>
          </p:cNvPr>
          <p:cNvSpPr/>
          <p:nvPr/>
        </p:nvSpPr>
        <p:spPr>
          <a:xfrm rot="1860475">
            <a:off x="2806105" y="677007"/>
            <a:ext cx="1805651" cy="1643831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F495F834-F48D-29F5-5AC1-FF37A8E43D9A}"/>
              </a:ext>
            </a:extLst>
          </p:cNvPr>
          <p:cNvSpPr/>
          <p:nvPr/>
        </p:nvSpPr>
        <p:spPr>
          <a:xfrm rot="1860475">
            <a:off x="690926" y="4537162"/>
            <a:ext cx="1805651" cy="1643831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3243E9A2-7371-D9A3-1B52-E75D59D770B0}"/>
              </a:ext>
            </a:extLst>
          </p:cNvPr>
          <p:cNvSpPr/>
          <p:nvPr/>
        </p:nvSpPr>
        <p:spPr>
          <a:xfrm rot="1860475">
            <a:off x="114408" y="273198"/>
            <a:ext cx="1805651" cy="1658167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9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tx1">
                <a:lumMod val="75000"/>
                <a:lumOff val="25000"/>
              </a:schemeClr>
            </a:gs>
            <a:gs pos="57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8D156D-08F0-44F4-730C-E5D15B5A03D9}"/>
              </a:ext>
            </a:extLst>
          </p:cNvPr>
          <p:cNvSpPr/>
          <p:nvPr/>
        </p:nvSpPr>
        <p:spPr>
          <a:xfrm rot="5400000">
            <a:off x="2328458" y="-6744875"/>
            <a:ext cx="12960462" cy="9390428"/>
          </a:xfrm>
          <a:custGeom>
            <a:avLst/>
            <a:gdLst>
              <a:gd name="connsiteX0" fmla="*/ 10010229 w 12960462"/>
              <a:gd name="connsiteY0" fmla="*/ 2803586 h 9390428"/>
              <a:gd name="connsiteX1" fmla="*/ 10650740 w 12960462"/>
              <a:gd name="connsiteY1" fmla="*/ 1522564 h 9390428"/>
              <a:gd name="connsiteX2" fmla="*/ 12319952 w 12960462"/>
              <a:gd name="connsiteY2" fmla="*/ 1522564 h 9390428"/>
              <a:gd name="connsiteX3" fmla="*/ 12960462 w 12960462"/>
              <a:gd name="connsiteY3" fmla="*/ 2803586 h 9390428"/>
              <a:gd name="connsiteX4" fmla="*/ 12319952 w 12960462"/>
              <a:gd name="connsiteY4" fmla="*/ 4084608 h 9390428"/>
              <a:gd name="connsiteX5" fmla="*/ 10650740 w 12960462"/>
              <a:gd name="connsiteY5" fmla="*/ 4084608 h 9390428"/>
              <a:gd name="connsiteX6" fmla="*/ 9939400 w 12960462"/>
              <a:gd name="connsiteY6" fmla="*/ 5455924 h 9390428"/>
              <a:gd name="connsiteX7" fmla="*/ 10579911 w 12960462"/>
              <a:gd name="connsiteY7" fmla="*/ 4174903 h 9390428"/>
              <a:gd name="connsiteX8" fmla="*/ 12249122 w 12960462"/>
              <a:gd name="connsiteY8" fmla="*/ 4174903 h 9390428"/>
              <a:gd name="connsiteX9" fmla="*/ 12889634 w 12960462"/>
              <a:gd name="connsiteY9" fmla="*/ 5455924 h 9390428"/>
              <a:gd name="connsiteX10" fmla="*/ 12249122 w 12960462"/>
              <a:gd name="connsiteY10" fmla="*/ 6736945 h 9390428"/>
              <a:gd name="connsiteX11" fmla="*/ 10579911 w 12960462"/>
              <a:gd name="connsiteY11" fmla="*/ 6736945 h 9390428"/>
              <a:gd name="connsiteX12" fmla="*/ 7526541 w 12960462"/>
              <a:gd name="connsiteY12" fmla="*/ 1401794 h 9390428"/>
              <a:gd name="connsiteX13" fmla="*/ 8167052 w 12960462"/>
              <a:gd name="connsiteY13" fmla="*/ 120772 h 9390428"/>
              <a:gd name="connsiteX14" fmla="*/ 9836264 w 12960462"/>
              <a:gd name="connsiteY14" fmla="*/ 120772 h 9390428"/>
              <a:gd name="connsiteX15" fmla="*/ 10476775 w 12960462"/>
              <a:gd name="connsiteY15" fmla="*/ 1401794 h 9390428"/>
              <a:gd name="connsiteX16" fmla="*/ 9836264 w 12960462"/>
              <a:gd name="connsiteY16" fmla="*/ 2682814 h 9390428"/>
              <a:gd name="connsiteX17" fmla="*/ 8167052 w 12960462"/>
              <a:gd name="connsiteY17" fmla="*/ 2682814 h 9390428"/>
              <a:gd name="connsiteX18" fmla="*/ 7526541 w 12960462"/>
              <a:gd name="connsiteY18" fmla="*/ 4084610 h 9390428"/>
              <a:gd name="connsiteX19" fmla="*/ 8167052 w 12960462"/>
              <a:gd name="connsiteY19" fmla="*/ 2803588 h 9390428"/>
              <a:gd name="connsiteX20" fmla="*/ 9836264 w 12960462"/>
              <a:gd name="connsiteY20" fmla="*/ 2803588 h 9390428"/>
              <a:gd name="connsiteX21" fmla="*/ 10476775 w 12960462"/>
              <a:gd name="connsiteY21" fmla="*/ 4084610 h 9390428"/>
              <a:gd name="connsiteX22" fmla="*/ 9836264 w 12960462"/>
              <a:gd name="connsiteY22" fmla="*/ 5365631 h 9390428"/>
              <a:gd name="connsiteX23" fmla="*/ 8167052 w 12960462"/>
              <a:gd name="connsiteY23" fmla="*/ 5365631 h 9390428"/>
              <a:gd name="connsiteX24" fmla="*/ 7496350 w 12960462"/>
              <a:gd name="connsiteY24" fmla="*/ 6767426 h 9390428"/>
              <a:gd name="connsiteX25" fmla="*/ 8136861 w 12960462"/>
              <a:gd name="connsiteY25" fmla="*/ 5486404 h 9390428"/>
              <a:gd name="connsiteX26" fmla="*/ 9806073 w 12960462"/>
              <a:gd name="connsiteY26" fmla="*/ 5486404 h 9390428"/>
              <a:gd name="connsiteX27" fmla="*/ 10446584 w 12960462"/>
              <a:gd name="connsiteY27" fmla="*/ 6767426 h 9390428"/>
              <a:gd name="connsiteX28" fmla="*/ 9806073 w 12960462"/>
              <a:gd name="connsiteY28" fmla="*/ 8048447 h 9390428"/>
              <a:gd name="connsiteX29" fmla="*/ 8136861 w 12960462"/>
              <a:gd name="connsiteY29" fmla="*/ 8048447 h 9390428"/>
              <a:gd name="connsiteX30" fmla="*/ 5032981 w 12960462"/>
              <a:gd name="connsiteY30" fmla="*/ 5426591 h 9390428"/>
              <a:gd name="connsiteX31" fmla="*/ 5673492 w 12960462"/>
              <a:gd name="connsiteY31" fmla="*/ 4145568 h 9390428"/>
              <a:gd name="connsiteX32" fmla="*/ 5678572 w 12960462"/>
              <a:gd name="connsiteY32" fmla="*/ 4145568 h 9390428"/>
              <a:gd name="connsiteX33" fmla="*/ 5693812 w 12960462"/>
              <a:gd name="connsiteY33" fmla="*/ 4115088 h 9390428"/>
              <a:gd name="connsiteX34" fmla="*/ 7363022 w 12960462"/>
              <a:gd name="connsiteY34" fmla="*/ 4115088 h 9390428"/>
              <a:gd name="connsiteX35" fmla="*/ 8003533 w 12960462"/>
              <a:gd name="connsiteY35" fmla="*/ 5396111 h 9390428"/>
              <a:gd name="connsiteX36" fmla="*/ 7363022 w 12960462"/>
              <a:gd name="connsiteY36" fmla="*/ 6677132 h 9390428"/>
              <a:gd name="connsiteX37" fmla="*/ 7357943 w 12960462"/>
              <a:gd name="connsiteY37" fmla="*/ 6677132 h 9390428"/>
              <a:gd name="connsiteX38" fmla="*/ 7342703 w 12960462"/>
              <a:gd name="connsiteY38" fmla="*/ 6707612 h 9390428"/>
              <a:gd name="connsiteX39" fmla="*/ 5673492 w 12960462"/>
              <a:gd name="connsiteY39" fmla="*/ 6707612 h 9390428"/>
              <a:gd name="connsiteX40" fmla="*/ 5032981 w 12960462"/>
              <a:gd name="connsiteY40" fmla="*/ 2743774 h 9390428"/>
              <a:gd name="connsiteX41" fmla="*/ 5673492 w 12960462"/>
              <a:gd name="connsiteY41" fmla="*/ 1462752 h 9390428"/>
              <a:gd name="connsiteX42" fmla="*/ 5678571 w 12960462"/>
              <a:gd name="connsiteY42" fmla="*/ 1462752 h 9390428"/>
              <a:gd name="connsiteX43" fmla="*/ 5693811 w 12960462"/>
              <a:gd name="connsiteY43" fmla="*/ 1432272 h 9390428"/>
              <a:gd name="connsiteX44" fmla="*/ 7363022 w 12960462"/>
              <a:gd name="connsiteY44" fmla="*/ 1432272 h 9390428"/>
              <a:gd name="connsiteX45" fmla="*/ 8003533 w 12960462"/>
              <a:gd name="connsiteY45" fmla="*/ 2713294 h 9390428"/>
              <a:gd name="connsiteX46" fmla="*/ 7363022 w 12960462"/>
              <a:gd name="connsiteY46" fmla="*/ 3994316 h 9390428"/>
              <a:gd name="connsiteX47" fmla="*/ 7357943 w 12960462"/>
              <a:gd name="connsiteY47" fmla="*/ 3994316 h 9390428"/>
              <a:gd name="connsiteX48" fmla="*/ 7342703 w 12960462"/>
              <a:gd name="connsiteY48" fmla="*/ 4024796 h 9390428"/>
              <a:gd name="connsiteX49" fmla="*/ 5673492 w 12960462"/>
              <a:gd name="connsiteY49" fmla="*/ 4024796 h 9390428"/>
              <a:gd name="connsiteX50" fmla="*/ 4982471 w 12960462"/>
              <a:gd name="connsiteY50" fmla="*/ 8109407 h 9390428"/>
              <a:gd name="connsiteX51" fmla="*/ 5622982 w 12960462"/>
              <a:gd name="connsiteY51" fmla="*/ 6828385 h 9390428"/>
              <a:gd name="connsiteX52" fmla="*/ 5648380 w 12960462"/>
              <a:gd name="connsiteY52" fmla="*/ 6828385 h 9390428"/>
              <a:gd name="connsiteX53" fmla="*/ 5663620 w 12960462"/>
              <a:gd name="connsiteY53" fmla="*/ 6797905 h 9390428"/>
              <a:gd name="connsiteX54" fmla="*/ 7332831 w 12960462"/>
              <a:gd name="connsiteY54" fmla="*/ 6797905 h 9390428"/>
              <a:gd name="connsiteX55" fmla="*/ 7973342 w 12960462"/>
              <a:gd name="connsiteY55" fmla="*/ 8078927 h 9390428"/>
              <a:gd name="connsiteX56" fmla="*/ 7332831 w 12960462"/>
              <a:gd name="connsiteY56" fmla="*/ 9359948 h 9390428"/>
              <a:gd name="connsiteX57" fmla="*/ 7307433 w 12960462"/>
              <a:gd name="connsiteY57" fmla="*/ 9359948 h 9390428"/>
              <a:gd name="connsiteX58" fmla="*/ 7292193 w 12960462"/>
              <a:gd name="connsiteY58" fmla="*/ 9390428 h 9390428"/>
              <a:gd name="connsiteX59" fmla="*/ 5622982 w 12960462"/>
              <a:gd name="connsiteY59" fmla="*/ 9390428 h 9390428"/>
              <a:gd name="connsiteX60" fmla="*/ 2599805 w 12960462"/>
              <a:gd name="connsiteY60" fmla="*/ 1281022 h 9390428"/>
              <a:gd name="connsiteX61" fmla="*/ 3240316 w 12960462"/>
              <a:gd name="connsiteY61" fmla="*/ 0 h 9390428"/>
              <a:gd name="connsiteX62" fmla="*/ 4909528 w 12960462"/>
              <a:gd name="connsiteY62" fmla="*/ 0 h 9390428"/>
              <a:gd name="connsiteX63" fmla="*/ 5550038 w 12960462"/>
              <a:gd name="connsiteY63" fmla="*/ 1281022 h 9390428"/>
              <a:gd name="connsiteX64" fmla="*/ 4909528 w 12960462"/>
              <a:gd name="connsiteY64" fmla="*/ 2562044 h 9390428"/>
              <a:gd name="connsiteX65" fmla="*/ 3240316 w 12960462"/>
              <a:gd name="connsiteY65" fmla="*/ 2562044 h 9390428"/>
              <a:gd name="connsiteX66" fmla="*/ 2599805 w 12960462"/>
              <a:gd name="connsiteY66" fmla="*/ 3963838 h 9390428"/>
              <a:gd name="connsiteX67" fmla="*/ 3240316 w 12960462"/>
              <a:gd name="connsiteY67" fmla="*/ 2682816 h 9390428"/>
              <a:gd name="connsiteX68" fmla="*/ 4909528 w 12960462"/>
              <a:gd name="connsiteY68" fmla="*/ 2682816 h 9390428"/>
              <a:gd name="connsiteX69" fmla="*/ 5550039 w 12960462"/>
              <a:gd name="connsiteY69" fmla="*/ 3963838 h 9390428"/>
              <a:gd name="connsiteX70" fmla="*/ 4909528 w 12960462"/>
              <a:gd name="connsiteY70" fmla="*/ 5244861 h 9390428"/>
              <a:gd name="connsiteX71" fmla="*/ 3240316 w 12960462"/>
              <a:gd name="connsiteY71" fmla="*/ 5244861 h 9390428"/>
              <a:gd name="connsiteX72" fmla="*/ 2569614 w 12960462"/>
              <a:gd name="connsiteY72" fmla="*/ 6646655 h 9390428"/>
              <a:gd name="connsiteX73" fmla="*/ 3210125 w 12960462"/>
              <a:gd name="connsiteY73" fmla="*/ 5365633 h 9390428"/>
              <a:gd name="connsiteX74" fmla="*/ 4879336 w 12960462"/>
              <a:gd name="connsiteY74" fmla="*/ 5365633 h 9390428"/>
              <a:gd name="connsiteX75" fmla="*/ 5519847 w 12960462"/>
              <a:gd name="connsiteY75" fmla="*/ 6646655 h 9390428"/>
              <a:gd name="connsiteX76" fmla="*/ 4879336 w 12960462"/>
              <a:gd name="connsiteY76" fmla="*/ 7927676 h 9390428"/>
              <a:gd name="connsiteX77" fmla="*/ 3210125 w 12960462"/>
              <a:gd name="connsiteY77" fmla="*/ 7927676 h 9390428"/>
              <a:gd name="connsiteX78" fmla="*/ 70830 w 12960462"/>
              <a:gd name="connsiteY78" fmla="*/ 2562046 h 9390428"/>
              <a:gd name="connsiteX79" fmla="*/ 711340 w 12960462"/>
              <a:gd name="connsiteY79" fmla="*/ 1281024 h 9390428"/>
              <a:gd name="connsiteX80" fmla="*/ 2380552 w 12960462"/>
              <a:gd name="connsiteY80" fmla="*/ 1281024 h 9390428"/>
              <a:gd name="connsiteX81" fmla="*/ 3021063 w 12960462"/>
              <a:gd name="connsiteY81" fmla="*/ 2562046 h 9390428"/>
              <a:gd name="connsiteX82" fmla="*/ 2380552 w 12960462"/>
              <a:gd name="connsiteY82" fmla="*/ 3843066 h 9390428"/>
              <a:gd name="connsiteX83" fmla="*/ 711340 w 12960462"/>
              <a:gd name="connsiteY83" fmla="*/ 3843066 h 9390428"/>
              <a:gd name="connsiteX84" fmla="*/ 0 w 12960462"/>
              <a:gd name="connsiteY84" fmla="*/ 5214383 h 9390428"/>
              <a:gd name="connsiteX85" fmla="*/ 640511 w 12960462"/>
              <a:gd name="connsiteY85" fmla="*/ 3933360 h 9390428"/>
              <a:gd name="connsiteX86" fmla="*/ 2309723 w 12960462"/>
              <a:gd name="connsiteY86" fmla="*/ 3933360 h 9390428"/>
              <a:gd name="connsiteX87" fmla="*/ 2950234 w 12960462"/>
              <a:gd name="connsiteY87" fmla="*/ 5214383 h 9390428"/>
              <a:gd name="connsiteX88" fmla="*/ 2309723 w 12960462"/>
              <a:gd name="connsiteY88" fmla="*/ 6495404 h 9390428"/>
              <a:gd name="connsiteX89" fmla="*/ 640511 w 12960462"/>
              <a:gd name="connsiteY89" fmla="*/ 6495404 h 939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960462" h="9390428">
                <a:moveTo>
                  <a:pt x="10010229" y="2803586"/>
                </a:moveTo>
                <a:lnTo>
                  <a:pt x="10650740" y="1522564"/>
                </a:lnTo>
                <a:lnTo>
                  <a:pt x="12319952" y="1522564"/>
                </a:lnTo>
                <a:lnTo>
                  <a:pt x="12960462" y="2803586"/>
                </a:lnTo>
                <a:lnTo>
                  <a:pt x="12319952" y="4084608"/>
                </a:lnTo>
                <a:lnTo>
                  <a:pt x="10650740" y="4084608"/>
                </a:lnTo>
                <a:close/>
                <a:moveTo>
                  <a:pt x="9939400" y="5455924"/>
                </a:moveTo>
                <a:lnTo>
                  <a:pt x="10579911" y="4174903"/>
                </a:lnTo>
                <a:lnTo>
                  <a:pt x="12249122" y="4174903"/>
                </a:lnTo>
                <a:lnTo>
                  <a:pt x="12889634" y="5455924"/>
                </a:lnTo>
                <a:lnTo>
                  <a:pt x="12249122" y="6736945"/>
                </a:lnTo>
                <a:lnTo>
                  <a:pt x="10579911" y="6736945"/>
                </a:lnTo>
                <a:close/>
                <a:moveTo>
                  <a:pt x="7526541" y="1401794"/>
                </a:moveTo>
                <a:lnTo>
                  <a:pt x="8167052" y="120772"/>
                </a:lnTo>
                <a:lnTo>
                  <a:pt x="9836264" y="120772"/>
                </a:lnTo>
                <a:lnTo>
                  <a:pt x="10476775" y="1401794"/>
                </a:lnTo>
                <a:lnTo>
                  <a:pt x="9836264" y="2682814"/>
                </a:lnTo>
                <a:lnTo>
                  <a:pt x="8167052" y="2682814"/>
                </a:lnTo>
                <a:close/>
                <a:moveTo>
                  <a:pt x="7526541" y="4084610"/>
                </a:moveTo>
                <a:lnTo>
                  <a:pt x="8167052" y="2803588"/>
                </a:lnTo>
                <a:lnTo>
                  <a:pt x="9836264" y="2803588"/>
                </a:lnTo>
                <a:lnTo>
                  <a:pt x="10476775" y="4084610"/>
                </a:lnTo>
                <a:lnTo>
                  <a:pt x="9836264" y="5365631"/>
                </a:lnTo>
                <a:lnTo>
                  <a:pt x="8167052" y="5365631"/>
                </a:lnTo>
                <a:close/>
                <a:moveTo>
                  <a:pt x="7496350" y="6767426"/>
                </a:moveTo>
                <a:lnTo>
                  <a:pt x="8136861" y="5486404"/>
                </a:lnTo>
                <a:lnTo>
                  <a:pt x="9806073" y="5486404"/>
                </a:lnTo>
                <a:lnTo>
                  <a:pt x="10446584" y="6767426"/>
                </a:lnTo>
                <a:lnTo>
                  <a:pt x="9806073" y="8048447"/>
                </a:lnTo>
                <a:lnTo>
                  <a:pt x="8136861" y="8048447"/>
                </a:lnTo>
                <a:close/>
                <a:moveTo>
                  <a:pt x="5032981" y="5426591"/>
                </a:moveTo>
                <a:lnTo>
                  <a:pt x="5673492" y="4145568"/>
                </a:lnTo>
                <a:lnTo>
                  <a:pt x="5678572" y="4145568"/>
                </a:lnTo>
                <a:lnTo>
                  <a:pt x="5693812" y="4115088"/>
                </a:lnTo>
                <a:lnTo>
                  <a:pt x="7363022" y="4115088"/>
                </a:lnTo>
                <a:lnTo>
                  <a:pt x="8003533" y="5396111"/>
                </a:lnTo>
                <a:lnTo>
                  <a:pt x="7363022" y="6677132"/>
                </a:lnTo>
                <a:lnTo>
                  <a:pt x="7357943" y="6677132"/>
                </a:lnTo>
                <a:lnTo>
                  <a:pt x="7342703" y="6707612"/>
                </a:lnTo>
                <a:lnTo>
                  <a:pt x="5673492" y="6707612"/>
                </a:lnTo>
                <a:close/>
                <a:moveTo>
                  <a:pt x="5032981" y="2743774"/>
                </a:moveTo>
                <a:lnTo>
                  <a:pt x="5673492" y="1462752"/>
                </a:lnTo>
                <a:lnTo>
                  <a:pt x="5678571" y="1462752"/>
                </a:lnTo>
                <a:lnTo>
                  <a:pt x="5693811" y="1432272"/>
                </a:lnTo>
                <a:lnTo>
                  <a:pt x="7363022" y="1432272"/>
                </a:lnTo>
                <a:lnTo>
                  <a:pt x="8003533" y="2713294"/>
                </a:lnTo>
                <a:lnTo>
                  <a:pt x="7363022" y="3994316"/>
                </a:lnTo>
                <a:lnTo>
                  <a:pt x="7357943" y="3994316"/>
                </a:lnTo>
                <a:lnTo>
                  <a:pt x="7342703" y="4024796"/>
                </a:lnTo>
                <a:lnTo>
                  <a:pt x="5673492" y="4024796"/>
                </a:lnTo>
                <a:close/>
                <a:moveTo>
                  <a:pt x="4982471" y="8109407"/>
                </a:moveTo>
                <a:lnTo>
                  <a:pt x="5622982" y="6828385"/>
                </a:lnTo>
                <a:lnTo>
                  <a:pt x="5648380" y="6828385"/>
                </a:lnTo>
                <a:lnTo>
                  <a:pt x="5663620" y="6797905"/>
                </a:lnTo>
                <a:lnTo>
                  <a:pt x="7332831" y="6797905"/>
                </a:lnTo>
                <a:lnTo>
                  <a:pt x="7973342" y="8078927"/>
                </a:lnTo>
                <a:lnTo>
                  <a:pt x="7332831" y="9359948"/>
                </a:lnTo>
                <a:lnTo>
                  <a:pt x="7307433" y="9359948"/>
                </a:lnTo>
                <a:lnTo>
                  <a:pt x="7292193" y="9390428"/>
                </a:lnTo>
                <a:lnTo>
                  <a:pt x="5622982" y="9390428"/>
                </a:lnTo>
                <a:close/>
                <a:moveTo>
                  <a:pt x="2599805" y="1281022"/>
                </a:moveTo>
                <a:lnTo>
                  <a:pt x="3240316" y="0"/>
                </a:lnTo>
                <a:lnTo>
                  <a:pt x="4909528" y="0"/>
                </a:lnTo>
                <a:lnTo>
                  <a:pt x="5550038" y="1281022"/>
                </a:lnTo>
                <a:lnTo>
                  <a:pt x="4909528" y="2562044"/>
                </a:lnTo>
                <a:lnTo>
                  <a:pt x="3240316" y="2562044"/>
                </a:lnTo>
                <a:close/>
                <a:moveTo>
                  <a:pt x="2599805" y="3963838"/>
                </a:moveTo>
                <a:lnTo>
                  <a:pt x="3240316" y="2682816"/>
                </a:lnTo>
                <a:lnTo>
                  <a:pt x="4909528" y="2682816"/>
                </a:lnTo>
                <a:lnTo>
                  <a:pt x="5550039" y="3963838"/>
                </a:lnTo>
                <a:lnTo>
                  <a:pt x="4909528" y="5244861"/>
                </a:lnTo>
                <a:lnTo>
                  <a:pt x="3240316" y="5244861"/>
                </a:lnTo>
                <a:close/>
                <a:moveTo>
                  <a:pt x="2569614" y="6646655"/>
                </a:moveTo>
                <a:lnTo>
                  <a:pt x="3210125" y="5365633"/>
                </a:lnTo>
                <a:lnTo>
                  <a:pt x="4879336" y="5365633"/>
                </a:lnTo>
                <a:lnTo>
                  <a:pt x="5519847" y="6646655"/>
                </a:lnTo>
                <a:lnTo>
                  <a:pt x="4879336" y="7927676"/>
                </a:lnTo>
                <a:lnTo>
                  <a:pt x="3210125" y="7927676"/>
                </a:lnTo>
                <a:close/>
                <a:moveTo>
                  <a:pt x="70830" y="2562046"/>
                </a:moveTo>
                <a:lnTo>
                  <a:pt x="711340" y="1281024"/>
                </a:lnTo>
                <a:lnTo>
                  <a:pt x="2380552" y="1281024"/>
                </a:lnTo>
                <a:lnTo>
                  <a:pt x="3021063" y="2562046"/>
                </a:lnTo>
                <a:lnTo>
                  <a:pt x="2380552" y="3843066"/>
                </a:lnTo>
                <a:lnTo>
                  <a:pt x="711340" y="3843066"/>
                </a:lnTo>
                <a:close/>
                <a:moveTo>
                  <a:pt x="0" y="5214383"/>
                </a:moveTo>
                <a:lnTo>
                  <a:pt x="640511" y="3933360"/>
                </a:lnTo>
                <a:lnTo>
                  <a:pt x="2309723" y="3933360"/>
                </a:lnTo>
                <a:lnTo>
                  <a:pt x="2950234" y="5214383"/>
                </a:lnTo>
                <a:lnTo>
                  <a:pt x="2309723" y="6495404"/>
                </a:lnTo>
                <a:lnTo>
                  <a:pt x="640511" y="649540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innerShdw blurRad="635000" dist="266700" dir="2154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600" dirty="0">
              <a:solidFill>
                <a:srgbClr val="FFFF00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27343E0-D836-B1AD-DBEA-DC7381144D38}"/>
              </a:ext>
            </a:extLst>
          </p:cNvPr>
          <p:cNvSpPr/>
          <p:nvPr/>
        </p:nvSpPr>
        <p:spPr>
          <a:xfrm rot="1860475">
            <a:off x="690926" y="4537162"/>
            <a:ext cx="1805651" cy="1643831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22430201-2834-F268-4BEE-2234CCF1C506}"/>
              </a:ext>
            </a:extLst>
          </p:cNvPr>
          <p:cNvSpPr/>
          <p:nvPr/>
        </p:nvSpPr>
        <p:spPr>
          <a:xfrm rot="1860475">
            <a:off x="4407873" y="5706718"/>
            <a:ext cx="1805651" cy="1643831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CFA8792-CD30-4358-320E-875DE8FB8695}"/>
              </a:ext>
            </a:extLst>
          </p:cNvPr>
          <p:cNvSpPr/>
          <p:nvPr/>
        </p:nvSpPr>
        <p:spPr>
          <a:xfrm rot="1860475">
            <a:off x="-140978" y="-404715"/>
            <a:ext cx="1805651" cy="1643831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3D0E267-A2F0-0F26-E665-E942DBE6B1F2}"/>
              </a:ext>
            </a:extLst>
          </p:cNvPr>
          <p:cNvSpPr/>
          <p:nvPr/>
        </p:nvSpPr>
        <p:spPr>
          <a:xfrm rot="1860475">
            <a:off x="8447436" y="4398779"/>
            <a:ext cx="1805651" cy="1643831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171448B1-A9C3-6E42-9A2A-9BAC9AC5EA4B}"/>
              </a:ext>
            </a:extLst>
          </p:cNvPr>
          <p:cNvSpPr/>
          <p:nvPr/>
        </p:nvSpPr>
        <p:spPr>
          <a:xfrm rot="1860475">
            <a:off x="2810565" y="613511"/>
            <a:ext cx="1805651" cy="1643831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387F1-9375-8027-02DC-E8C3EFFB2546}"/>
              </a:ext>
            </a:extLst>
          </p:cNvPr>
          <p:cNvSpPr txBox="1"/>
          <p:nvPr/>
        </p:nvSpPr>
        <p:spPr>
          <a:xfrm>
            <a:off x="509285" y="1202879"/>
            <a:ext cx="4838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CHAPTER 1</a:t>
            </a:r>
            <a:endParaRPr lang="en-IN" sz="6600" dirty="0">
              <a:solidFill>
                <a:schemeClr val="bg1"/>
              </a:solidFill>
              <a:effectLst>
                <a:outerShdw blurRad="101600" dist="76200" dir="6600000" algn="ctr" rotWithShape="0">
                  <a:schemeClr val="tx1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05B3BD-6B20-82BE-25D7-1EC0D3C4E90E}"/>
              </a:ext>
            </a:extLst>
          </p:cNvPr>
          <p:cNvSpPr txBox="1"/>
          <p:nvPr/>
        </p:nvSpPr>
        <p:spPr>
          <a:xfrm>
            <a:off x="-925974" y="2002621"/>
            <a:ext cx="627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    SUBTITLE</a:t>
            </a:r>
            <a:r>
              <a:rPr lang="en-IN" sz="54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N" sz="32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CHAPTER</a:t>
            </a:r>
            <a:endParaRPr lang="en-IN" sz="7200" dirty="0">
              <a:solidFill>
                <a:schemeClr val="bg1"/>
              </a:solidFill>
              <a:effectLst>
                <a:outerShdw blurRad="101600" dist="76200" dir="6600000" algn="ctr" rotWithShape="0">
                  <a:schemeClr val="tx1"/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8053B-3A56-9EBD-2B28-FB612F4458DE}"/>
              </a:ext>
            </a:extLst>
          </p:cNvPr>
          <p:cNvSpPr txBox="1"/>
          <p:nvPr/>
        </p:nvSpPr>
        <p:spPr>
          <a:xfrm>
            <a:off x="396528" y="3246917"/>
            <a:ext cx="6197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Lorem ipsum,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Illo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quisquam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suscipit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quasi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ipsam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impedit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voluptates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temporibus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quidem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exercitationem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blanditiis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deserunt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voluptatum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numquam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dignissimos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optio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Odio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quia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adipisci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blanditiis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rerum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cupiditate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cumque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repudiandae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deleniti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veritatis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voluptate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minus dicta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officia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molestias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alias nihil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quaerat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? Quam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quae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nihil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praesentium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IN" dirty="0"/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C25FC041-524D-DF15-6C13-DE837EF18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5986" y="4597032"/>
            <a:ext cx="1548550" cy="13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5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DA7CDE-8797-31D2-C303-9B6CB89D671F}"/>
              </a:ext>
            </a:extLst>
          </p:cNvPr>
          <p:cNvSpPr txBox="1"/>
          <p:nvPr/>
        </p:nvSpPr>
        <p:spPr>
          <a:xfrm>
            <a:off x="509285" y="1202879"/>
            <a:ext cx="4838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CHAPTER 2</a:t>
            </a:r>
            <a:endParaRPr lang="en-IN" sz="6600" dirty="0">
              <a:effectLst>
                <a:outerShdw blurRad="101600" dist="76200" dir="6600000" algn="ctr" rotWithShape="0">
                  <a:schemeClr val="tx1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E123B-5958-00FF-503E-D672044C889E}"/>
              </a:ext>
            </a:extLst>
          </p:cNvPr>
          <p:cNvSpPr txBox="1"/>
          <p:nvPr/>
        </p:nvSpPr>
        <p:spPr>
          <a:xfrm>
            <a:off x="-925974" y="2002621"/>
            <a:ext cx="627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    </a:t>
            </a:r>
            <a:r>
              <a:rPr lang="en-IN" sz="3200" b="1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12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SUBTITLE</a:t>
            </a:r>
            <a:r>
              <a:rPr lang="en-IN" sz="5400" dirty="0">
                <a:solidFill>
                  <a:schemeClr val="accent4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N" sz="3200" b="1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12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CHAPTER</a:t>
            </a:r>
            <a:endParaRPr lang="en-IN" sz="7200" b="1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12000"/>
                  </a:prst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5BDF1-F7AC-F65B-9AA4-CD0BBD4A06BD}"/>
              </a:ext>
            </a:extLst>
          </p:cNvPr>
          <p:cNvSpPr txBox="1"/>
          <p:nvPr/>
        </p:nvSpPr>
        <p:spPr>
          <a:xfrm>
            <a:off x="422408" y="3272797"/>
            <a:ext cx="6197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effectLst/>
                <a:latin typeface="Consolas" panose="020B0609020204030204" pitchFamily="49" charset="0"/>
              </a:rPr>
              <a:t>   Lorem ipsum, </a:t>
            </a:r>
            <a:r>
              <a:rPr lang="en-IN" dirty="0" err="1">
                <a:effectLst/>
                <a:latin typeface="Consolas" panose="020B0609020204030204" pitchFamily="49" charset="0"/>
              </a:rPr>
              <a:t>dolor</a:t>
            </a:r>
            <a:r>
              <a:rPr lang="en-IN" dirty="0">
                <a:effectLst/>
                <a:latin typeface="Consolas" panose="020B0609020204030204" pitchFamily="49" charset="0"/>
              </a:rPr>
              <a:t> sit </a:t>
            </a:r>
            <a:r>
              <a:rPr lang="en-IN" dirty="0" err="1">
                <a:effectLst/>
                <a:latin typeface="Consolas" panose="020B0609020204030204" pitchFamily="49" charset="0"/>
              </a:rPr>
              <a:t>amet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consectetur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adipisicing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elit</a:t>
            </a:r>
            <a:r>
              <a:rPr lang="en-IN" dirty="0">
                <a:effectLst/>
                <a:latin typeface="Consolas" panose="020B0609020204030204" pitchFamily="49" charset="0"/>
              </a:rPr>
              <a:t>. </a:t>
            </a:r>
            <a:r>
              <a:rPr lang="en-IN" dirty="0" err="1">
                <a:effectLst/>
                <a:latin typeface="Consolas" panose="020B0609020204030204" pitchFamily="49" charset="0"/>
              </a:rPr>
              <a:t>Illo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quisquam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suscipit</a:t>
            </a:r>
            <a:r>
              <a:rPr lang="en-IN" dirty="0">
                <a:effectLst/>
                <a:latin typeface="Consolas" panose="020B0609020204030204" pitchFamily="49" charset="0"/>
              </a:rPr>
              <a:t> quasi </a:t>
            </a:r>
            <a:r>
              <a:rPr lang="en-IN" dirty="0" err="1">
                <a:effectLst/>
                <a:latin typeface="Consolas" panose="020B0609020204030204" pitchFamily="49" charset="0"/>
              </a:rPr>
              <a:t>ipsam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impedit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voluptates</a:t>
            </a:r>
            <a:r>
              <a:rPr lang="en-IN" dirty="0">
                <a:effectLst/>
                <a:latin typeface="Consolas" panose="020B0609020204030204" pitchFamily="49" charset="0"/>
              </a:rPr>
              <a:t>, </a:t>
            </a:r>
            <a:r>
              <a:rPr lang="en-IN" dirty="0" err="1">
                <a:effectLst/>
                <a:latin typeface="Consolas" panose="020B0609020204030204" pitchFamily="49" charset="0"/>
              </a:rPr>
              <a:t>temporibus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quidem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exercitationem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blanditiis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deserunt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est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nulla</a:t>
            </a:r>
            <a:r>
              <a:rPr lang="en-IN" dirty="0">
                <a:effectLst/>
                <a:latin typeface="Consolas" panose="020B0609020204030204" pitchFamily="49" charset="0"/>
              </a:rPr>
              <a:t>, </a:t>
            </a:r>
            <a:r>
              <a:rPr lang="en-IN" dirty="0" err="1">
                <a:effectLst/>
                <a:latin typeface="Consolas" panose="020B0609020204030204" pitchFamily="49" charset="0"/>
              </a:rPr>
              <a:t>voluptatum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numquam</a:t>
            </a:r>
            <a:r>
              <a:rPr lang="en-IN" dirty="0">
                <a:latin typeface="Consolas" panose="020B0609020204030204" pitchFamily="49" charset="0"/>
              </a:rPr>
              <a:t>.</a:t>
            </a:r>
          </a:p>
          <a:p>
            <a:endParaRPr lang="en-IN" dirty="0">
              <a:effectLst/>
              <a:latin typeface="Consolas" panose="020B0609020204030204" pitchFamily="49" charset="0"/>
            </a:endParaRPr>
          </a:p>
          <a:p>
            <a:pPr algn="ctr"/>
            <a:r>
              <a:rPr lang="en-IN" dirty="0" err="1">
                <a:effectLst/>
                <a:latin typeface="Consolas" panose="020B0609020204030204" pitchFamily="49" charset="0"/>
              </a:rPr>
              <a:t>dignissimos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optio</a:t>
            </a:r>
            <a:r>
              <a:rPr lang="en-IN" dirty="0">
                <a:effectLst/>
                <a:latin typeface="Consolas" panose="020B0609020204030204" pitchFamily="49" charset="0"/>
              </a:rPr>
              <a:t>! </a:t>
            </a:r>
            <a:r>
              <a:rPr lang="en-IN" dirty="0" err="1">
                <a:effectLst/>
                <a:latin typeface="Consolas" panose="020B0609020204030204" pitchFamily="49" charset="0"/>
              </a:rPr>
              <a:t>Odio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quia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adipisci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blanditiis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iste</a:t>
            </a:r>
            <a:r>
              <a:rPr lang="en-IN" dirty="0">
                <a:effectLst/>
                <a:latin typeface="Consolas" panose="020B0609020204030204" pitchFamily="49" charset="0"/>
              </a:rPr>
              <a:t> rerum </a:t>
            </a:r>
            <a:r>
              <a:rPr lang="en-IN" dirty="0" err="1">
                <a:effectLst/>
                <a:latin typeface="Consolas" panose="020B0609020204030204" pitchFamily="49" charset="0"/>
              </a:rPr>
              <a:t>cupiditate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cumque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quas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repudiandae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deleniti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veritatis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voluptate</a:t>
            </a:r>
            <a:r>
              <a:rPr lang="en-IN" dirty="0">
                <a:effectLst/>
                <a:latin typeface="Consolas" panose="020B0609020204030204" pitchFamily="49" charset="0"/>
              </a:rPr>
              <a:t>, minus dicta </a:t>
            </a:r>
            <a:r>
              <a:rPr lang="en-IN" dirty="0" err="1">
                <a:effectLst/>
                <a:latin typeface="Consolas" panose="020B0609020204030204" pitchFamily="49" charset="0"/>
              </a:rPr>
              <a:t>officia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molestias</a:t>
            </a:r>
            <a:r>
              <a:rPr lang="en-IN" dirty="0">
                <a:effectLst/>
                <a:latin typeface="Consolas" panose="020B0609020204030204" pitchFamily="49" charset="0"/>
              </a:rPr>
              <a:t> alias nihil </a:t>
            </a:r>
            <a:r>
              <a:rPr lang="en-IN" dirty="0" err="1">
                <a:effectLst/>
                <a:latin typeface="Consolas" panose="020B0609020204030204" pitchFamily="49" charset="0"/>
              </a:rPr>
              <a:t>quaerat</a:t>
            </a:r>
            <a:r>
              <a:rPr lang="en-IN" dirty="0">
                <a:effectLst/>
                <a:latin typeface="Consolas" panose="020B0609020204030204" pitchFamily="49" charset="0"/>
              </a:rPr>
              <a:t>? Quam </a:t>
            </a:r>
            <a:r>
              <a:rPr lang="en-IN" dirty="0" err="1">
                <a:effectLst/>
                <a:latin typeface="Consolas" panose="020B0609020204030204" pitchFamily="49" charset="0"/>
              </a:rPr>
              <a:t>quae</a:t>
            </a:r>
            <a:r>
              <a:rPr lang="en-IN" dirty="0">
                <a:effectLst/>
                <a:latin typeface="Consolas" panose="020B0609020204030204" pitchFamily="49" charset="0"/>
              </a:rPr>
              <a:t> nihil </a:t>
            </a:r>
            <a:r>
              <a:rPr lang="en-IN" dirty="0" err="1">
                <a:effectLst/>
                <a:latin typeface="Consolas" panose="020B0609020204030204" pitchFamily="49" charset="0"/>
              </a:rPr>
              <a:t>praesentium</a:t>
            </a:r>
            <a:r>
              <a:rPr lang="en-IN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IN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8C4D0FC-CCD6-CE55-828B-B70B229A17C8}"/>
              </a:ext>
            </a:extLst>
          </p:cNvPr>
          <p:cNvSpPr/>
          <p:nvPr/>
        </p:nvSpPr>
        <p:spPr>
          <a:xfrm rot="5400000">
            <a:off x="7150564" y="2896202"/>
            <a:ext cx="2268000" cy="2052000"/>
          </a:xfrm>
          <a:prstGeom prst="hexagon">
            <a:avLst>
              <a:gd name="adj" fmla="val 20796"/>
              <a:gd name="vf" fmla="val 115470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444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27632BFE-18DF-1ACC-DB78-05F479AD0921}"/>
              </a:ext>
            </a:extLst>
          </p:cNvPr>
          <p:cNvSpPr/>
          <p:nvPr/>
        </p:nvSpPr>
        <p:spPr>
          <a:xfrm rot="5400000">
            <a:off x="9315794" y="2896202"/>
            <a:ext cx="2268000" cy="2052000"/>
          </a:xfrm>
          <a:prstGeom prst="hexagon">
            <a:avLst>
              <a:gd name="adj" fmla="val 20796"/>
              <a:gd name="vf" fmla="val 115470"/>
            </a:avLst>
          </a:prstGeom>
          <a:noFill/>
          <a:ln w="44450">
            <a:solidFill>
              <a:schemeClr val="tx1">
                <a:lumMod val="95000"/>
                <a:lumOff val="5000"/>
                <a:alpha val="7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47D292E-5758-BD17-86D4-AAAB30F46DF9}"/>
              </a:ext>
            </a:extLst>
          </p:cNvPr>
          <p:cNvSpPr/>
          <p:nvPr/>
        </p:nvSpPr>
        <p:spPr>
          <a:xfrm rot="5400000">
            <a:off x="8233179" y="976621"/>
            <a:ext cx="2268000" cy="2052000"/>
          </a:xfrm>
          <a:prstGeom prst="hexagon">
            <a:avLst>
              <a:gd name="adj" fmla="val 20796"/>
              <a:gd name="vf" fmla="val 115470"/>
            </a:avLst>
          </a:prstGeom>
          <a:noFill/>
          <a:ln w="44450">
            <a:solidFill>
              <a:schemeClr val="tx1">
                <a:lumMod val="95000"/>
                <a:lumOff val="5000"/>
                <a:alpha val="7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pic>
        <p:nvPicPr>
          <p:cNvPr id="14" name="Graphic 13" descr="Venn diagram with solid fill">
            <a:extLst>
              <a:ext uri="{FF2B5EF4-FFF2-40B4-BE49-F238E27FC236}">
                <a16:creationId xmlns:a16="http://schemas.microsoft.com/office/drawing/2014/main" id="{87566903-3EB8-4F24-F738-E8CE0D623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4173" y="1202879"/>
            <a:ext cx="1414995" cy="14149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693C45-4F1E-29FC-36AD-5A21CB917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9017" y="3388936"/>
            <a:ext cx="1184039" cy="1184039"/>
          </a:xfrm>
          <a:prstGeom prst="rect">
            <a:avLst/>
          </a:prstGeom>
        </p:spPr>
      </p:pic>
      <p:sp>
        <p:nvSpPr>
          <p:cNvPr id="20" name="Hexagon 19">
            <a:extLst>
              <a:ext uri="{FF2B5EF4-FFF2-40B4-BE49-F238E27FC236}">
                <a16:creationId xmlns:a16="http://schemas.microsoft.com/office/drawing/2014/main" id="{34A809C2-87BD-BA10-0C2C-5E4EC75E11F4}"/>
              </a:ext>
            </a:extLst>
          </p:cNvPr>
          <p:cNvSpPr>
            <a:spLocks/>
          </p:cNvSpPr>
          <p:nvPr/>
        </p:nvSpPr>
        <p:spPr>
          <a:xfrm rot="5400000">
            <a:off x="2165370" y="440005"/>
            <a:ext cx="448100" cy="559030"/>
          </a:xfrm>
          <a:prstGeom prst="hexagon">
            <a:avLst>
              <a:gd name="adj" fmla="val 20796"/>
              <a:gd name="vf" fmla="val 115470"/>
            </a:avLst>
          </a:prstGeom>
          <a:noFill/>
          <a:ln w="44450">
            <a:solidFill>
              <a:schemeClr val="tx1">
                <a:lumMod val="95000"/>
                <a:lumOff val="5000"/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15CFFFB1-D892-2572-270E-8728523ECB55}"/>
              </a:ext>
            </a:extLst>
          </p:cNvPr>
          <p:cNvSpPr>
            <a:spLocks/>
          </p:cNvSpPr>
          <p:nvPr/>
        </p:nvSpPr>
        <p:spPr>
          <a:xfrm rot="5400000">
            <a:off x="10501094" y="2223857"/>
            <a:ext cx="569660" cy="559030"/>
          </a:xfrm>
          <a:prstGeom prst="hexagon">
            <a:avLst>
              <a:gd name="adj" fmla="val 20796"/>
              <a:gd name="vf" fmla="val 115470"/>
            </a:avLst>
          </a:prstGeom>
          <a:noFill/>
          <a:ln w="44450">
            <a:solidFill>
              <a:schemeClr val="tx1">
                <a:lumMod val="95000"/>
                <a:lumOff val="5000"/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34C190-269D-BF6A-841D-B0DD91B90229}"/>
              </a:ext>
            </a:extLst>
          </p:cNvPr>
          <p:cNvSpPr>
            <a:spLocks/>
          </p:cNvSpPr>
          <p:nvPr/>
        </p:nvSpPr>
        <p:spPr>
          <a:xfrm rot="5400000">
            <a:off x="285235" y="113418"/>
            <a:ext cx="448100" cy="559030"/>
          </a:xfrm>
          <a:prstGeom prst="hexagon">
            <a:avLst>
              <a:gd name="adj" fmla="val 20796"/>
              <a:gd name="vf" fmla="val 115470"/>
            </a:avLst>
          </a:prstGeom>
          <a:noFill/>
          <a:ln w="44450">
            <a:solidFill>
              <a:schemeClr val="tx1">
                <a:lumMod val="95000"/>
                <a:lumOff val="5000"/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43459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88B6897-1EE6-F78E-F4F3-ABF4FF015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31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5210C0-FE45-1048-4399-14742F6E95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>
                  <a:lumMod val="75000"/>
                  <a:lumOff val="25000"/>
                  <a:alpha val="49000"/>
                </a:schemeClr>
              </a:gs>
              <a:gs pos="0">
                <a:srgbClr val="595C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31DCE-759B-D858-BEA0-9234055C16EE}"/>
              </a:ext>
            </a:extLst>
          </p:cNvPr>
          <p:cNvSpPr txBox="1"/>
          <p:nvPr/>
        </p:nvSpPr>
        <p:spPr>
          <a:xfrm>
            <a:off x="509285" y="1202879"/>
            <a:ext cx="4838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CHAPTER 3</a:t>
            </a:r>
            <a:endParaRPr lang="en-IN" sz="6600" dirty="0">
              <a:solidFill>
                <a:schemeClr val="bg1"/>
              </a:solidFill>
              <a:effectLst>
                <a:outerShdw blurRad="101600" dist="76200" dir="6600000" algn="ctr" rotWithShape="0">
                  <a:schemeClr val="tx1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A3CD4-FDEB-5825-5EF9-044ABE4705EE}"/>
              </a:ext>
            </a:extLst>
          </p:cNvPr>
          <p:cNvSpPr txBox="1"/>
          <p:nvPr/>
        </p:nvSpPr>
        <p:spPr>
          <a:xfrm>
            <a:off x="-925974" y="2002621"/>
            <a:ext cx="627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    SUBTITLE</a:t>
            </a:r>
            <a:r>
              <a:rPr lang="en-IN" sz="54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N" sz="32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CHAPTER</a:t>
            </a:r>
            <a:endParaRPr lang="en-IN" sz="7200" dirty="0">
              <a:solidFill>
                <a:schemeClr val="bg1"/>
              </a:solidFill>
              <a:effectLst>
                <a:outerShdw blurRad="101600" dist="76200" dir="6600000" algn="ctr" rotWithShape="0">
                  <a:schemeClr val="tx1"/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76D0A-7799-4763-AF7E-099E6A2F269F}"/>
              </a:ext>
            </a:extLst>
          </p:cNvPr>
          <p:cNvSpPr txBox="1"/>
          <p:nvPr/>
        </p:nvSpPr>
        <p:spPr>
          <a:xfrm>
            <a:off x="422408" y="3272797"/>
            <a:ext cx="6197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effectLst/>
                <a:latin typeface="Consolas" panose="020B0609020204030204" pitchFamily="49" charset="0"/>
              </a:rPr>
              <a:t>   Lorem ipsum, </a:t>
            </a:r>
            <a:r>
              <a:rPr lang="en-IN" dirty="0" err="1">
                <a:effectLst/>
                <a:latin typeface="Consolas" panose="020B0609020204030204" pitchFamily="49" charset="0"/>
              </a:rPr>
              <a:t>dolor</a:t>
            </a:r>
            <a:r>
              <a:rPr lang="en-IN" dirty="0">
                <a:effectLst/>
                <a:latin typeface="Consolas" panose="020B0609020204030204" pitchFamily="49" charset="0"/>
              </a:rPr>
              <a:t> sit </a:t>
            </a:r>
            <a:r>
              <a:rPr lang="en-IN" dirty="0" err="1">
                <a:effectLst/>
                <a:latin typeface="Consolas" panose="020B0609020204030204" pitchFamily="49" charset="0"/>
              </a:rPr>
              <a:t>amet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consectetur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adipisicing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elit</a:t>
            </a:r>
            <a:r>
              <a:rPr lang="en-IN" dirty="0">
                <a:effectLst/>
                <a:latin typeface="Consolas" panose="020B0609020204030204" pitchFamily="49" charset="0"/>
              </a:rPr>
              <a:t>. </a:t>
            </a:r>
            <a:r>
              <a:rPr lang="en-IN" dirty="0" err="1">
                <a:effectLst/>
                <a:latin typeface="Consolas" panose="020B0609020204030204" pitchFamily="49" charset="0"/>
              </a:rPr>
              <a:t>Illo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quisquam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suscipit</a:t>
            </a:r>
            <a:r>
              <a:rPr lang="en-IN" dirty="0">
                <a:effectLst/>
                <a:latin typeface="Consolas" panose="020B0609020204030204" pitchFamily="49" charset="0"/>
              </a:rPr>
              <a:t> quasi </a:t>
            </a:r>
            <a:r>
              <a:rPr lang="en-IN" dirty="0" err="1">
                <a:effectLst/>
                <a:latin typeface="Consolas" panose="020B0609020204030204" pitchFamily="49" charset="0"/>
              </a:rPr>
              <a:t>ipsam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impedit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voluptates</a:t>
            </a:r>
            <a:r>
              <a:rPr lang="en-IN" dirty="0">
                <a:effectLst/>
                <a:latin typeface="Consolas" panose="020B0609020204030204" pitchFamily="49" charset="0"/>
              </a:rPr>
              <a:t>, </a:t>
            </a:r>
            <a:r>
              <a:rPr lang="en-IN" dirty="0" err="1">
                <a:effectLst/>
                <a:latin typeface="Consolas" panose="020B0609020204030204" pitchFamily="49" charset="0"/>
              </a:rPr>
              <a:t>temporibus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quidem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exercitationem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blanditiis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deserunt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est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nulla</a:t>
            </a:r>
            <a:r>
              <a:rPr lang="en-IN" dirty="0">
                <a:effectLst/>
                <a:latin typeface="Consolas" panose="020B0609020204030204" pitchFamily="49" charset="0"/>
              </a:rPr>
              <a:t>, </a:t>
            </a:r>
            <a:r>
              <a:rPr lang="en-IN" dirty="0" err="1">
                <a:effectLst/>
                <a:latin typeface="Consolas" panose="020B0609020204030204" pitchFamily="49" charset="0"/>
              </a:rPr>
              <a:t>voluptatum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numquam</a:t>
            </a:r>
            <a:r>
              <a:rPr lang="en-IN" dirty="0">
                <a:latin typeface="Consolas" panose="020B0609020204030204" pitchFamily="49" charset="0"/>
              </a:rPr>
              <a:t>.</a:t>
            </a:r>
          </a:p>
          <a:p>
            <a:endParaRPr lang="en-IN" dirty="0">
              <a:effectLst/>
              <a:latin typeface="Consolas" panose="020B0609020204030204" pitchFamily="49" charset="0"/>
            </a:endParaRPr>
          </a:p>
          <a:p>
            <a:pPr algn="ctr"/>
            <a:r>
              <a:rPr lang="en-IN" dirty="0" err="1">
                <a:effectLst/>
                <a:latin typeface="Consolas" panose="020B0609020204030204" pitchFamily="49" charset="0"/>
              </a:rPr>
              <a:t>dignissimos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optio</a:t>
            </a:r>
            <a:r>
              <a:rPr lang="en-IN" dirty="0">
                <a:effectLst/>
                <a:latin typeface="Consolas" panose="020B0609020204030204" pitchFamily="49" charset="0"/>
              </a:rPr>
              <a:t>! </a:t>
            </a:r>
            <a:r>
              <a:rPr lang="en-IN" dirty="0" err="1">
                <a:effectLst/>
                <a:latin typeface="Consolas" panose="020B0609020204030204" pitchFamily="49" charset="0"/>
              </a:rPr>
              <a:t>Odio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quia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adipisci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blanditiis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iste</a:t>
            </a:r>
            <a:r>
              <a:rPr lang="en-IN" dirty="0">
                <a:effectLst/>
                <a:latin typeface="Consolas" panose="020B0609020204030204" pitchFamily="49" charset="0"/>
              </a:rPr>
              <a:t> rerum </a:t>
            </a:r>
            <a:r>
              <a:rPr lang="en-IN" dirty="0" err="1">
                <a:effectLst/>
                <a:latin typeface="Consolas" panose="020B0609020204030204" pitchFamily="49" charset="0"/>
              </a:rPr>
              <a:t>cupiditate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cumque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quas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repudiandae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deleniti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veritatis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voluptate</a:t>
            </a:r>
            <a:r>
              <a:rPr lang="en-IN" dirty="0">
                <a:effectLst/>
                <a:latin typeface="Consolas" panose="020B0609020204030204" pitchFamily="49" charset="0"/>
              </a:rPr>
              <a:t>, minus dicta </a:t>
            </a:r>
            <a:r>
              <a:rPr lang="en-IN" dirty="0" err="1">
                <a:effectLst/>
                <a:latin typeface="Consolas" panose="020B0609020204030204" pitchFamily="49" charset="0"/>
              </a:rPr>
              <a:t>officia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molestias</a:t>
            </a:r>
            <a:r>
              <a:rPr lang="en-IN" dirty="0">
                <a:effectLst/>
                <a:latin typeface="Consolas" panose="020B0609020204030204" pitchFamily="49" charset="0"/>
              </a:rPr>
              <a:t> alias nihil </a:t>
            </a:r>
            <a:r>
              <a:rPr lang="en-IN" dirty="0" err="1">
                <a:effectLst/>
                <a:latin typeface="Consolas" panose="020B0609020204030204" pitchFamily="49" charset="0"/>
              </a:rPr>
              <a:t>quaerat</a:t>
            </a:r>
            <a:r>
              <a:rPr lang="en-IN" dirty="0">
                <a:effectLst/>
                <a:latin typeface="Consolas" panose="020B0609020204030204" pitchFamily="49" charset="0"/>
              </a:rPr>
              <a:t>? Quam </a:t>
            </a:r>
            <a:r>
              <a:rPr lang="en-IN" dirty="0" err="1">
                <a:effectLst/>
                <a:latin typeface="Consolas" panose="020B0609020204030204" pitchFamily="49" charset="0"/>
              </a:rPr>
              <a:t>quae</a:t>
            </a:r>
            <a:r>
              <a:rPr lang="en-IN" dirty="0">
                <a:effectLst/>
                <a:latin typeface="Consolas" panose="020B0609020204030204" pitchFamily="49" charset="0"/>
              </a:rPr>
              <a:t> nihil </a:t>
            </a:r>
            <a:r>
              <a:rPr lang="en-IN" dirty="0" err="1">
                <a:effectLst/>
                <a:latin typeface="Consolas" panose="020B0609020204030204" pitchFamily="49" charset="0"/>
              </a:rPr>
              <a:t>praesentium</a:t>
            </a:r>
            <a:r>
              <a:rPr lang="en-IN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E1289-83EE-845D-E0B9-FA3E78465BD0}"/>
              </a:ext>
            </a:extLst>
          </p:cNvPr>
          <p:cNvSpPr txBox="1"/>
          <p:nvPr/>
        </p:nvSpPr>
        <p:spPr>
          <a:xfrm>
            <a:off x="463565" y="6961054"/>
            <a:ext cx="102806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</a:t>
            </a:r>
            <a:r>
              <a:rPr lang="en-IN" sz="115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THANKS</a:t>
            </a:r>
            <a:endParaRPr lang="en-IN" sz="6600" dirty="0">
              <a:solidFill>
                <a:schemeClr val="bg1"/>
              </a:solidFill>
              <a:effectLst>
                <a:outerShdw blurRad="101600" dist="76200" dir="6600000" algn="ctr" rotWithShape="0">
                  <a:schemeClr val="tx1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3EE1D-D6F2-8038-33D3-A170902DB999}"/>
              </a:ext>
            </a:extLst>
          </p:cNvPr>
          <p:cNvSpPr txBox="1"/>
          <p:nvPr/>
        </p:nvSpPr>
        <p:spPr>
          <a:xfrm>
            <a:off x="-346854" y="9184820"/>
            <a:ext cx="1333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Viner Hand ITC" panose="03070502030502020203" pitchFamily="66" charset="0"/>
                <a:ea typeface="Yu Gothic" panose="020B0400000000000000" pitchFamily="34" charset="-128"/>
              </a:rPr>
              <a:t>     FOR WATCHING...</a:t>
            </a:r>
          </a:p>
        </p:txBody>
      </p:sp>
    </p:spTree>
    <p:extLst>
      <p:ext uri="{BB962C8B-B14F-4D97-AF65-F5344CB8AC3E}">
        <p14:creationId xmlns:p14="http://schemas.microsoft.com/office/powerpoint/2010/main" val="389485836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88B6897-1EE6-F78E-F4F3-ABF4FF015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31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5210C0-FE45-1048-4399-14742F6E95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>
                  <a:lumMod val="75000"/>
                  <a:lumOff val="25000"/>
                  <a:alpha val="49000"/>
                </a:schemeClr>
              </a:gs>
              <a:gs pos="0">
                <a:srgbClr val="595C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31DCE-759B-D858-BEA0-9234055C16EE}"/>
              </a:ext>
            </a:extLst>
          </p:cNvPr>
          <p:cNvSpPr txBox="1"/>
          <p:nvPr/>
        </p:nvSpPr>
        <p:spPr>
          <a:xfrm>
            <a:off x="-4838219" y="1202879"/>
            <a:ext cx="4838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CHAPTER 3</a:t>
            </a:r>
            <a:endParaRPr lang="en-IN" sz="6600" dirty="0">
              <a:solidFill>
                <a:schemeClr val="bg1"/>
              </a:solidFill>
              <a:effectLst>
                <a:outerShdw blurRad="101600" dist="76200" dir="6600000" algn="ctr" rotWithShape="0">
                  <a:schemeClr val="tx1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A3CD4-FDEB-5825-5EF9-044ABE4705EE}"/>
              </a:ext>
            </a:extLst>
          </p:cNvPr>
          <p:cNvSpPr txBox="1"/>
          <p:nvPr/>
        </p:nvSpPr>
        <p:spPr>
          <a:xfrm>
            <a:off x="-8978533" y="2002621"/>
            <a:ext cx="627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    SUBTITLE</a:t>
            </a:r>
            <a:r>
              <a:rPr lang="en-IN" sz="54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IN" sz="32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CHAPTER</a:t>
            </a:r>
            <a:endParaRPr lang="en-IN" sz="7200" dirty="0">
              <a:solidFill>
                <a:schemeClr val="bg1"/>
              </a:solidFill>
              <a:effectLst>
                <a:outerShdw blurRad="101600" dist="76200" dir="6600000" algn="ctr" rotWithShape="0">
                  <a:schemeClr val="tx1"/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76D0A-7799-4763-AF7E-099E6A2F269F}"/>
              </a:ext>
            </a:extLst>
          </p:cNvPr>
          <p:cNvSpPr txBox="1"/>
          <p:nvPr/>
        </p:nvSpPr>
        <p:spPr>
          <a:xfrm>
            <a:off x="-10649082" y="3272797"/>
            <a:ext cx="6197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effectLst/>
                <a:latin typeface="Consolas" panose="020B0609020204030204" pitchFamily="49" charset="0"/>
              </a:rPr>
              <a:t>   Lorem ipsum, </a:t>
            </a:r>
            <a:r>
              <a:rPr lang="en-IN" dirty="0" err="1">
                <a:effectLst/>
                <a:latin typeface="Consolas" panose="020B0609020204030204" pitchFamily="49" charset="0"/>
              </a:rPr>
              <a:t>dolor</a:t>
            </a:r>
            <a:r>
              <a:rPr lang="en-IN" dirty="0">
                <a:effectLst/>
                <a:latin typeface="Consolas" panose="020B0609020204030204" pitchFamily="49" charset="0"/>
              </a:rPr>
              <a:t> sit </a:t>
            </a:r>
            <a:r>
              <a:rPr lang="en-IN" dirty="0" err="1">
                <a:effectLst/>
                <a:latin typeface="Consolas" panose="020B0609020204030204" pitchFamily="49" charset="0"/>
              </a:rPr>
              <a:t>amet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consectetur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adipisicing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elit</a:t>
            </a:r>
            <a:r>
              <a:rPr lang="en-IN" dirty="0">
                <a:effectLst/>
                <a:latin typeface="Consolas" panose="020B0609020204030204" pitchFamily="49" charset="0"/>
              </a:rPr>
              <a:t>. </a:t>
            </a:r>
            <a:r>
              <a:rPr lang="en-IN" dirty="0" err="1">
                <a:effectLst/>
                <a:latin typeface="Consolas" panose="020B0609020204030204" pitchFamily="49" charset="0"/>
              </a:rPr>
              <a:t>Illo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quisquam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suscipit</a:t>
            </a:r>
            <a:r>
              <a:rPr lang="en-IN" dirty="0">
                <a:effectLst/>
                <a:latin typeface="Consolas" panose="020B0609020204030204" pitchFamily="49" charset="0"/>
              </a:rPr>
              <a:t> quasi </a:t>
            </a:r>
            <a:r>
              <a:rPr lang="en-IN" dirty="0" err="1">
                <a:effectLst/>
                <a:latin typeface="Consolas" panose="020B0609020204030204" pitchFamily="49" charset="0"/>
              </a:rPr>
              <a:t>ipsam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impedit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voluptates</a:t>
            </a:r>
            <a:r>
              <a:rPr lang="en-IN" dirty="0">
                <a:effectLst/>
                <a:latin typeface="Consolas" panose="020B0609020204030204" pitchFamily="49" charset="0"/>
              </a:rPr>
              <a:t>, </a:t>
            </a:r>
            <a:r>
              <a:rPr lang="en-IN" dirty="0" err="1">
                <a:effectLst/>
                <a:latin typeface="Consolas" panose="020B0609020204030204" pitchFamily="49" charset="0"/>
              </a:rPr>
              <a:t>temporibus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quidem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exercitationem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blanditiis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deserunt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est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nulla</a:t>
            </a:r>
            <a:r>
              <a:rPr lang="en-IN" dirty="0">
                <a:effectLst/>
                <a:latin typeface="Consolas" panose="020B0609020204030204" pitchFamily="49" charset="0"/>
              </a:rPr>
              <a:t>, </a:t>
            </a:r>
            <a:r>
              <a:rPr lang="en-IN" dirty="0" err="1">
                <a:effectLst/>
                <a:latin typeface="Consolas" panose="020B0609020204030204" pitchFamily="49" charset="0"/>
              </a:rPr>
              <a:t>voluptatum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numquam</a:t>
            </a:r>
            <a:r>
              <a:rPr lang="en-IN" dirty="0">
                <a:latin typeface="Consolas" panose="020B0609020204030204" pitchFamily="49" charset="0"/>
              </a:rPr>
              <a:t>.</a:t>
            </a:r>
          </a:p>
          <a:p>
            <a:endParaRPr lang="en-IN" dirty="0">
              <a:effectLst/>
              <a:latin typeface="Consolas" panose="020B0609020204030204" pitchFamily="49" charset="0"/>
            </a:endParaRPr>
          </a:p>
          <a:p>
            <a:pPr algn="ctr"/>
            <a:r>
              <a:rPr lang="en-IN" dirty="0" err="1">
                <a:effectLst/>
                <a:latin typeface="Consolas" panose="020B0609020204030204" pitchFamily="49" charset="0"/>
              </a:rPr>
              <a:t>dignissimos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optio</a:t>
            </a:r>
            <a:r>
              <a:rPr lang="en-IN" dirty="0">
                <a:effectLst/>
                <a:latin typeface="Consolas" panose="020B0609020204030204" pitchFamily="49" charset="0"/>
              </a:rPr>
              <a:t>! </a:t>
            </a:r>
            <a:r>
              <a:rPr lang="en-IN" dirty="0" err="1">
                <a:effectLst/>
                <a:latin typeface="Consolas" panose="020B0609020204030204" pitchFamily="49" charset="0"/>
              </a:rPr>
              <a:t>Odio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quia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adipisci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blanditiis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iste</a:t>
            </a:r>
            <a:r>
              <a:rPr lang="en-IN" dirty="0">
                <a:effectLst/>
                <a:latin typeface="Consolas" panose="020B0609020204030204" pitchFamily="49" charset="0"/>
              </a:rPr>
              <a:t> rerum </a:t>
            </a:r>
            <a:r>
              <a:rPr lang="en-IN" dirty="0" err="1">
                <a:effectLst/>
                <a:latin typeface="Consolas" panose="020B0609020204030204" pitchFamily="49" charset="0"/>
              </a:rPr>
              <a:t>cupiditate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cumque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quas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repudiandae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deleniti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veritatis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voluptate</a:t>
            </a:r>
            <a:r>
              <a:rPr lang="en-IN" dirty="0">
                <a:effectLst/>
                <a:latin typeface="Consolas" panose="020B0609020204030204" pitchFamily="49" charset="0"/>
              </a:rPr>
              <a:t>, minus dicta </a:t>
            </a:r>
            <a:r>
              <a:rPr lang="en-IN" dirty="0" err="1">
                <a:effectLst/>
                <a:latin typeface="Consolas" panose="020B0609020204030204" pitchFamily="49" charset="0"/>
              </a:rPr>
              <a:t>officia</a:t>
            </a:r>
            <a:r>
              <a:rPr lang="en-IN" dirty="0"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effectLst/>
                <a:latin typeface="Consolas" panose="020B0609020204030204" pitchFamily="49" charset="0"/>
              </a:rPr>
              <a:t>molestias</a:t>
            </a:r>
            <a:r>
              <a:rPr lang="en-IN" dirty="0">
                <a:effectLst/>
                <a:latin typeface="Consolas" panose="020B0609020204030204" pitchFamily="49" charset="0"/>
              </a:rPr>
              <a:t> alias nihil </a:t>
            </a:r>
            <a:r>
              <a:rPr lang="en-IN" dirty="0" err="1">
                <a:effectLst/>
                <a:latin typeface="Consolas" panose="020B0609020204030204" pitchFamily="49" charset="0"/>
              </a:rPr>
              <a:t>quaerat</a:t>
            </a:r>
            <a:r>
              <a:rPr lang="en-IN" dirty="0">
                <a:effectLst/>
                <a:latin typeface="Consolas" panose="020B0609020204030204" pitchFamily="49" charset="0"/>
              </a:rPr>
              <a:t>? Quam </a:t>
            </a:r>
            <a:r>
              <a:rPr lang="en-IN" dirty="0" err="1">
                <a:effectLst/>
                <a:latin typeface="Consolas" panose="020B0609020204030204" pitchFamily="49" charset="0"/>
              </a:rPr>
              <a:t>quae</a:t>
            </a:r>
            <a:r>
              <a:rPr lang="en-IN" dirty="0">
                <a:effectLst/>
                <a:latin typeface="Consolas" panose="020B0609020204030204" pitchFamily="49" charset="0"/>
              </a:rPr>
              <a:t> nihil </a:t>
            </a:r>
            <a:r>
              <a:rPr lang="en-IN" dirty="0" err="1">
                <a:effectLst/>
                <a:latin typeface="Consolas" panose="020B0609020204030204" pitchFamily="49" charset="0"/>
              </a:rPr>
              <a:t>praesentium</a:t>
            </a:r>
            <a:r>
              <a:rPr lang="en-IN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259A1-FCE1-05EC-1676-F28741FA15E6}"/>
              </a:ext>
            </a:extLst>
          </p:cNvPr>
          <p:cNvSpPr txBox="1"/>
          <p:nvPr/>
        </p:nvSpPr>
        <p:spPr>
          <a:xfrm>
            <a:off x="463565" y="2126209"/>
            <a:ext cx="102806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</a:t>
            </a:r>
            <a:r>
              <a:rPr lang="en-IN" sz="115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THANKS</a:t>
            </a:r>
            <a:endParaRPr lang="en-IN" sz="6600" dirty="0">
              <a:solidFill>
                <a:schemeClr val="bg1"/>
              </a:solidFill>
              <a:effectLst>
                <a:outerShdw blurRad="101600" dist="76200" dir="6600000" algn="ctr" rotWithShape="0">
                  <a:schemeClr val="tx1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710FC-6F37-AEF7-EB79-F1CF5C7F9B3D}"/>
              </a:ext>
            </a:extLst>
          </p:cNvPr>
          <p:cNvSpPr txBox="1"/>
          <p:nvPr/>
        </p:nvSpPr>
        <p:spPr>
          <a:xfrm>
            <a:off x="-346854" y="3698420"/>
            <a:ext cx="1333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effectLst>
                  <a:outerShdw blurRad="101600" dist="76200" dir="6600000" algn="ctr" rotWithShape="0">
                    <a:schemeClr val="tx1"/>
                  </a:outerShdw>
                </a:effectLst>
                <a:latin typeface="Viner Hand ITC" panose="03070502030502020203" pitchFamily="66" charset="0"/>
                <a:ea typeface="Yu Gothic" panose="020B0400000000000000" pitchFamily="34" charset="-128"/>
              </a:rPr>
              <a:t>     FOR WATCHING...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0E56B778-164B-E366-67EC-0E4A8E59CE97}"/>
              </a:ext>
            </a:extLst>
          </p:cNvPr>
          <p:cNvSpPr/>
          <p:nvPr/>
        </p:nvSpPr>
        <p:spPr>
          <a:xfrm rot="5400000">
            <a:off x="9308100" y="976621"/>
            <a:ext cx="2268000" cy="2052000"/>
          </a:xfrm>
          <a:prstGeom prst="hexagon">
            <a:avLst>
              <a:gd name="adj" fmla="val 20796"/>
              <a:gd name="vf" fmla="val 115470"/>
            </a:avLst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741AF295-6BFB-2FF7-DED1-AE846C797803}"/>
              </a:ext>
            </a:extLst>
          </p:cNvPr>
          <p:cNvSpPr/>
          <p:nvPr/>
        </p:nvSpPr>
        <p:spPr>
          <a:xfrm rot="1860475">
            <a:off x="2810565" y="613511"/>
            <a:ext cx="1805651" cy="1643831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D59BDB8-6B69-34B2-B07B-04755FD0A695}"/>
              </a:ext>
            </a:extLst>
          </p:cNvPr>
          <p:cNvSpPr/>
          <p:nvPr/>
        </p:nvSpPr>
        <p:spPr>
          <a:xfrm rot="1860475">
            <a:off x="114408" y="273198"/>
            <a:ext cx="1805651" cy="1658167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0C17C08-669A-B115-2450-4BD143B7366D}"/>
              </a:ext>
            </a:extLst>
          </p:cNvPr>
          <p:cNvSpPr/>
          <p:nvPr/>
        </p:nvSpPr>
        <p:spPr>
          <a:xfrm rot="1860475">
            <a:off x="690926" y="4537162"/>
            <a:ext cx="1805651" cy="1643831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9F31FE3-0B37-F8CC-0795-15A83744E236}"/>
              </a:ext>
            </a:extLst>
          </p:cNvPr>
          <p:cNvSpPr/>
          <p:nvPr/>
        </p:nvSpPr>
        <p:spPr>
          <a:xfrm rot="1860475">
            <a:off x="8447436" y="4398779"/>
            <a:ext cx="1805651" cy="1643831"/>
          </a:xfrm>
          <a:prstGeom prst="hexagon">
            <a:avLst/>
          </a:prstGeom>
          <a:noFill/>
          <a:ln w="317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140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274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Yu Gothic</vt:lpstr>
      <vt:lpstr>Arial</vt:lpstr>
      <vt:lpstr>Calibri</vt:lpstr>
      <vt:lpstr>Calibri Light</vt:lpstr>
      <vt:lpstr>Cambria Math</vt:lpstr>
      <vt:lpstr>Consolas</vt:lpstr>
      <vt:lpstr>Segoe UI Variable Display Semib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king</dc:creator>
  <cp:lastModifiedBy>santhosh king</cp:lastModifiedBy>
  <cp:revision>1</cp:revision>
  <dcterms:created xsi:type="dcterms:W3CDTF">2024-05-03T12:15:46Z</dcterms:created>
  <dcterms:modified xsi:type="dcterms:W3CDTF">2024-05-04T13:37:44Z</dcterms:modified>
</cp:coreProperties>
</file>