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028803-BBC1-416C-B8EB-0500D18A70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AB4582-2A13-4A9D-89D1-DC5C826C91E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BHARAT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Founded by </a:t>
            </a:r>
            <a:r>
              <a:rPr lang="en-US" dirty="0" err="1" smtClean="0"/>
              <a:t>Sahdev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HELLO BHARAT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BHARAT</dc:title>
  <dc:creator>Windows User</dc:creator>
  <cp:lastModifiedBy>Windows User</cp:lastModifiedBy>
  <cp:revision>1</cp:revision>
  <dcterms:created xsi:type="dcterms:W3CDTF">2020-04-23T09:35:39Z</dcterms:created>
  <dcterms:modified xsi:type="dcterms:W3CDTF">2020-04-23T09:37:42Z</dcterms:modified>
</cp:coreProperties>
</file>