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7"/>
  </p:notesMasterIdLst>
  <p:sldIdLst>
    <p:sldId id="353" r:id="rId4"/>
    <p:sldId id="309" r:id="rId5"/>
    <p:sldId id="259" r:id="rId6"/>
    <p:sldId id="310" r:id="rId7"/>
    <p:sldId id="347" r:id="rId8"/>
    <p:sldId id="298" r:id="rId9"/>
    <p:sldId id="312" r:id="rId10"/>
    <p:sldId id="313" r:id="rId11"/>
    <p:sldId id="318" r:id="rId12"/>
    <p:sldId id="321" r:id="rId13"/>
    <p:sldId id="327" r:id="rId14"/>
    <p:sldId id="330" r:id="rId15"/>
    <p:sldId id="35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01" autoAdjust="0"/>
    <p:restoredTop sz="94660"/>
  </p:normalViewPr>
  <p:slideViewPr>
    <p:cSldViewPr snapToGrid="0" showGuides="1">
      <p:cViewPr>
        <p:scale>
          <a:sx n="80" d="100"/>
          <a:sy n="80" d="100"/>
        </p:scale>
        <p:origin x="778" y="110"/>
      </p:cViewPr>
      <p:guideLst>
        <p:guide orient="horz" pos="2183"/>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20"/>
      <c:rotY val="30"/>
      <c:rAngAx val="1"/>
    </c:view3D>
    <c:floor>
      <c:thickness val="0"/>
      <c:spPr>
        <a:solidFill>
          <a:schemeClr val="tx1">
            <a:lumMod val="65000"/>
            <a:lumOff val="35000"/>
          </a:schemeClr>
        </a:solidFill>
        <a:scene3d>
          <a:camera prst="orthographicFront"/>
          <a:lightRig rig="threePt" dir="t"/>
        </a:scene3d>
        <a:sp3d prstMaterial="metal">
          <a:contourClr>
            <a:srgbClr val="000000"/>
          </a:contourClr>
        </a:sp3d>
      </c:spPr>
    </c:floor>
    <c:sideWall>
      <c:thickness val="0"/>
      <c:spPr>
        <a:noFill/>
        <a:ln w="25400">
          <a:noFill/>
        </a:ln>
      </c:spPr>
    </c:sideWall>
    <c:backWall>
      <c:thickness val="0"/>
      <c:spPr>
        <a:noFill/>
        <a:ln w="25400">
          <a:noFill/>
        </a:ln>
      </c:spPr>
    </c:backWall>
    <c:plotArea>
      <c:layout>
        <c:manualLayout>
          <c:layoutTarget val="inner"/>
          <c:xMode val="edge"/>
          <c:yMode val="edge"/>
          <c:x val="6.7911714770797962E-3"/>
          <c:y val="4.4912280701754383E-2"/>
          <c:w val="0.95019807583474813"/>
          <c:h val="0.89290277662660589"/>
        </c:manualLayout>
      </c:layout>
      <c:bar3DChart>
        <c:barDir val="col"/>
        <c:grouping val="standard"/>
        <c:varyColors val="0"/>
        <c:ser>
          <c:idx val="0"/>
          <c:order val="0"/>
          <c:tx>
            <c:strRef>
              <c:f>Sheet1!$B$1</c:f>
              <c:strCache>
                <c:ptCount val="1"/>
                <c:pt idx="0">
                  <c:v>Series 1</c:v>
                </c:pt>
              </c:strCache>
            </c:strRef>
          </c:tx>
          <c:spPr>
            <a:solidFill>
              <a:schemeClr val="accent3"/>
            </a:solidFill>
          </c:spPr>
          <c:invertIfNegative val="0"/>
          <c:dPt>
            <c:idx val="0"/>
            <c:invertIfNegative val="0"/>
            <c:bubble3D val="0"/>
            <c:spPr>
              <a:solidFill>
                <a:schemeClr val="accent1"/>
              </a:solidFill>
            </c:spPr>
            <c:extLst>
              <c:ext xmlns:c16="http://schemas.microsoft.com/office/drawing/2014/chart" uri="{C3380CC4-5D6E-409C-BE32-E72D297353CC}">
                <c16:uniqueId val="{00000005-E8BF-4A59-AC34-EE7B49BB0B69}"/>
              </c:ext>
            </c:extLst>
          </c:dPt>
          <c:dPt>
            <c:idx val="1"/>
            <c:invertIfNegative val="0"/>
            <c:bubble3D val="0"/>
            <c:spPr>
              <a:solidFill>
                <a:schemeClr val="accent2"/>
              </a:solidFill>
            </c:spPr>
            <c:extLst>
              <c:ext xmlns:c16="http://schemas.microsoft.com/office/drawing/2014/chart" uri="{C3380CC4-5D6E-409C-BE32-E72D297353CC}">
                <c16:uniqueId val="{00000004-E8BF-4A59-AC34-EE7B49BB0B69}"/>
              </c:ext>
            </c:extLst>
          </c:dPt>
          <c:dPt>
            <c:idx val="3"/>
            <c:invertIfNegative val="0"/>
            <c:bubble3D val="0"/>
            <c:spPr>
              <a:solidFill>
                <a:schemeClr val="accent4"/>
              </a:solidFill>
            </c:spPr>
            <c:extLst>
              <c:ext xmlns:c16="http://schemas.microsoft.com/office/drawing/2014/chart" uri="{C3380CC4-5D6E-409C-BE32-E72D297353CC}">
                <c16:uniqueId val="{00000006-E8BF-4A59-AC34-EE7B49BB0B69}"/>
              </c:ext>
            </c:extLst>
          </c:dPt>
          <c:cat>
            <c:strRef>
              <c:f>Sheet1!$A$2:$A$5</c:f>
              <c:strCache>
                <c:ptCount val="4"/>
                <c:pt idx="0">
                  <c:v>WORK FLOW 2025</c:v>
                </c:pt>
                <c:pt idx="1">
                  <c:v>WORK FLOW 2026</c:v>
                </c:pt>
                <c:pt idx="2">
                  <c:v>WORK FLOW 2027</c:v>
                </c:pt>
                <c:pt idx="3">
                  <c:v>WORK FLOW 2028</c:v>
                </c:pt>
              </c:strCache>
            </c:strRef>
          </c:cat>
          <c:val>
            <c:numRef>
              <c:f>Sheet1!$B$2:$B$5</c:f>
              <c:numCache>
                <c:formatCode>General</c:formatCode>
                <c:ptCount val="4"/>
                <c:pt idx="0">
                  <c:v>15</c:v>
                </c:pt>
                <c:pt idx="1">
                  <c:v>25</c:v>
                </c:pt>
                <c:pt idx="2">
                  <c:v>45</c:v>
                </c:pt>
                <c:pt idx="3">
                  <c:v>60</c:v>
                </c:pt>
              </c:numCache>
            </c:numRef>
          </c:val>
          <c:extLst>
            <c:ext xmlns:c16="http://schemas.microsoft.com/office/drawing/2014/chart" uri="{C3380CC4-5D6E-409C-BE32-E72D297353CC}">
              <c16:uniqueId val="{00000000-E8BF-4A59-AC34-EE7B49BB0B69}"/>
            </c:ext>
          </c:extLst>
        </c:ser>
        <c:dLbls>
          <c:showLegendKey val="0"/>
          <c:showVal val="0"/>
          <c:showCatName val="0"/>
          <c:showSerName val="0"/>
          <c:showPercent val="0"/>
          <c:showBubbleSize val="0"/>
        </c:dLbls>
        <c:gapWidth val="150"/>
        <c:shape val="box"/>
        <c:axId val="152188800"/>
        <c:axId val="152190336"/>
        <c:axId val="378610304"/>
      </c:bar3DChart>
      <c:catAx>
        <c:axId val="152188800"/>
        <c:scaling>
          <c:orientation val="minMax"/>
        </c:scaling>
        <c:delete val="0"/>
        <c:axPos val="b"/>
        <c:numFmt formatCode="General" sourceLinked="0"/>
        <c:majorTickMark val="out"/>
        <c:minorTickMark val="none"/>
        <c:tickLblPos val="nextTo"/>
        <c:txPr>
          <a:bodyPr/>
          <a:lstStyle/>
          <a:p>
            <a:pPr>
              <a:defRPr sz="1200">
                <a:solidFill>
                  <a:schemeClr val="tx1">
                    <a:lumMod val="75000"/>
                    <a:lumOff val="25000"/>
                  </a:schemeClr>
                </a:solidFill>
                <a:latin typeface="Arial" pitchFamily="34" charset="0"/>
                <a:cs typeface="Arial" pitchFamily="34" charset="0"/>
              </a:defRPr>
            </a:pPr>
            <a:endParaRPr lang="ko-KR"/>
          </a:p>
        </c:txPr>
        <c:crossAx val="152190336"/>
        <c:crosses val="autoZero"/>
        <c:auto val="1"/>
        <c:lblAlgn val="ctr"/>
        <c:lblOffset val="100"/>
        <c:noMultiLvlLbl val="0"/>
      </c:catAx>
      <c:valAx>
        <c:axId val="152190336"/>
        <c:scaling>
          <c:orientation val="minMax"/>
        </c:scaling>
        <c:delete val="1"/>
        <c:axPos val="l"/>
        <c:majorGridlines>
          <c:spPr>
            <a:ln w="3175">
              <a:noFill/>
            </a:ln>
          </c:spPr>
        </c:majorGridlines>
        <c:numFmt formatCode="General" sourceLinked="1"/>
        <c:majorTickMark val="out"/>
        <c:minorTickMark val="none"/>
        <c:tickLblPos val="nextTo"/>
        <c:crossAx val="152188800"/>
        <c:crosses val="autoZero"/>
        <c:crossBetween val="between"/>
      </c:valAx>
      <c:serAx>
        <c:axId val="378610304"/>
        <c:scaling>
          <c:orientation val="minMax"/>
        </c:scaling>
        <c:delete val="1"/>
        <c:axPos val="b"/>
        <c:majorTickMark val="out"/>
        <c:minorTickMark val="none"/>
        <c:tickLblPos val="nextTo"/>
        <c:crossAx val="152190336"/>
        <c:crosses val="autoZero"/>
      </c:serAx>
      <c:spPr>
        <a:scene3d>
          <a:camera prst="orthographicFront"/>
          <a:lightRig rig="threePt" dir="t"/>
        </a:scene3d>
        <a:sp3d>
          <a:bevelT w="6350"/>
        </a:sp3d>
      </c:spPr>
    </c:plotArea>
    <c:plotVisOnly val="1"/>
    <c:dispBlanksAs val="gap"/>
    <c:showDLblsOverMax val="0"/>
  </c:chart>
  <c:txPr>
    <a:bodyPr/>
    <a:lstStyle/>
    <a:p>
      <a:pPr>
        <a:defRPr sz="1800">
          <a:latin typeface="Arial" pitchFamily="34" charset="0"/>
          <a:cs typeface="Arial" pitchFamily="34" charset="0"/>
        </a:defRPr>
      </a:pPr>
      <a:endParaRPr lang="ko-K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25-May-25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B316F907-142C-4678-AACB-E58F1321887D}"/>
              </a:ext>
            </a:extLst>
          </p:cNvPr>
          <p:cNvSpPr>
            <a:spLocks noGrp="1"/>
          </p:cNvSpPr>
          <p:nvPr>
            <p:ph type="pic" idx="12" hasCustomPrompt="1"/>
          </p:nvPr>
        </p:nvSpPr>
        <p:spPr>
          <a:xfrm>
            <a:off x="4605501" y="-8359"/>
            <a:ext cx="3840000" cy="6866359"/>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0EF99CD0-185F-4E52-B66D-EE54F7DD188B}"/>
              </a:ext>
            </a:extLst>
          </p:cNvPr>
          <p:cNvSpPr/>
          <p:nvPr userDrawn="1"/>
        </p:nvSpPr>
        <p:spPr>
          <a:xfrm>
            <a:off x="6931011" y="5255269"/>
            <a:ext cx="4218052" cy="427271"/>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 name="Graphic 14">
            <a:extLst>
              <a:ext uri="{FF2B5EF4-FFF2-40B4-BE49-F238E27FC236}">
                <a16:creationId xmlns:a16="http://schemas.microsoft.com/office/drawing/2014/main" id="{A1AE452B-E04D-4D8B-84E6-51236F03E2CE}"/>
              </a:ext>
            </a:extLst>
          </p:cNvPr>
          <p:cNvGrpSpPr/>
          <p:nvPr userDrawn="1"/>
        </p:nvGrpSpPr>
        <p:grpSpPr>
          <a:xfrm>
            <a:off x="6568172" y="1545963"/>
            <a:ext cx="4939934" cy="3885342"/>
            <a:chOff x="2444748" y="555045"/>
            <a:chExt cx="7282048" cy="5727454"/>
          </a:xfrm>
        </p:grpSpPr>
        <p:sp>
          <p:nvSpPr>
            <p:cNvPr id="4" name="Freeform: Shape 3">
              <a:extLst>
                <a:ext uri="{FF2B5EF4-FFF2-40B4-BE49-F238E27FC236}">
                  <a16:creationId xmlns:a16="http://schemas.microsoft.com/office/drawing/2014/main" id="{D1602DE1-334B-45DA-A695-52DC6B61011D}"/>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E0C5B675-1683-4A16-B2D6-F8F02017AC3D}"/>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40A54FE1-8F04-4D3B-BAB7-98241181A71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876AE31D-FAD3-45B4-823D-86B86F0D328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8DB6C227-8E45-4DFB-BDF4-8A035F51C08F}"/>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EAF140A6-A1EE-41EA-AFA0-E79CBCB35AF0}"/>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0DCFB282-BE44-40B9-9C72-32F072A0C9A8}"/>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DCC783D9-7D7D-4EB4-B1D2-1CED926C43E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2" name="Picture Placeholder 2">
            <a:extLst>
              <a:ext uri="{FF2B5EF4-FFF2-40B4-BE49-F238E27FC236}">
                <a16:creationId xmlns:a16="http://schemas.microsoft.com/office/drawing/2014/main" id="{FBFA7902-7C1A-4ABF-9C19-F26B143A402C}"/>
              </a:ext>
            </a:extLst>
          </p:cNvPr>
          <p:cNvSpPr>
            <a:spLocks noGrp="1"/>
          </p:cNvSpPr>
          <p:nvPr>
            <p:ph type="pic" idx="22" hasCustomPrompt="1"/>
          </p:nvPr>
        </p:nvSpPr>
        <p:spPr>
          <a:xfrm>
            <a:off x="-1" y="1658054"/>
            <a:ext cx="6593151" cy="278946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3" name="Picture Placeholder 2">
            <a:extLst>
              <a:ext uri="{FF2B5EF4-FFF2-40B4-BE49-F238E27FC236}">
                <a16:creationId xmlns:a16="http://schemas.microsoft.com/office/drawing/2014/main" id="{635C07F2-48CF-414A-A341-E936F884570A}"/>
              </a:ext>
            </a:extLst>
          </p:cNvPr>
          <p:cNvSpPr>
            <a:spLocks noGrp="1"/>
          </p:cNvSpPr>
          <p:nvPr>
            <p:ph type="pic" idx="21" hasCustomPrompt="1"/>
          </p:nvPr>
        </p:nvSpPr>
        <p:spPr>
          <a:xfrm>
            <a:off x="6708913" y="1658054"/>
            <a:ext cx="4650938" cy="278946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4" name="Picture Placeholder 2">
            <a:extLst>
              <a:ext uri="{FF2B5EF4-FFF2-40B4-BE49-F238E27FC236}">
                <a16:creationId xmlns:a16="http://schemas.microsoft.com/office/drawing/2014/main" id="{229A0BD7-B878-4300-875B-A82B000A53D1}"/>
              </a:ext>
            </a:extLst>
          </p:cNvPr>
          <p:cNvSpPr>
            <a:spLocks noGrp="1"/>
          </p:cNvSpPr>
          <p:nvPr>
            <p:ph type="pic" idx="23" hasCustomPrompt="1"/>
          </p:nvPr>
        </p:nvSpPr>
        <p:spPr>
          <a:xfrm>
            <a:off x="11495316" y="1658054"/>
            <a:ext cx="696686" cy="2789469"/>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id="{D6213244-2ECA-4E43-B4DE-E5CDBBA3F0B5}"/>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18837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F84C783D-B4D2-4DA5-9468-F2E23CFC5461}"/>
              </a:ext>
            </a:extLst>
          </p:cNvPr>
          <p:cNvGrpSpPr/>
          <p:nvPr userDrawn="1"/>
        </p:nvGrpSpPr>
        <p:grpSpPr>
          <a:xfrm>
            <a:off x="3672923" y="3294209"/>
            <a:ext cx="4928023" cy="2707615"/>
            <a:chOff x="-548507" y="477868"/>
            <a:chExt cx="11570449" cy="6357177"/>
          </a:xfrm>
        </p:grpSpPr>
        <p:sp>
          <p:nvSpPr>
            <p:cNvPr id="3" name="Freeform: Shape 5">
              <a:extLst>
                <a:ext uri="{FF2B5EF4-FFF2-40B4-BE49-F238E27FC236}">
                  <a16:creationId xmlns:a16="http://schemas.microsoft.com/office/drawing/2014/main" id="{02EA24F4-15C2-4296-9627-F88E638C8DD4}"/>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 name="Freeform: Shape 6">
              <a:extLst>
                <a:ext uri="{FF2B5EF4-FFF2-40B4-BE49-F238E27FC236}">
                  <a16:creationId xmlns:a16="http://schemas.microsoft.com/office/drawing/2014/main" id="{B1C718D8-FFB7-4F4C-ACD6-693774516822}"/>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5" name="Freeform: Shape 7">
              <a:extLst>
                <a:ext uri="{FF2B5EF4-FFF2-40B4-BE49-F238E27FC236}">
                  <a16:creationId xmlns:a16="http://schemas.microsoft.com/office/drawing/2014/main" id="{6288E651-BC68-4A01-A605-224511CFCBD4}"/>
                </a:ext>
              </a:extLst>
            </p:cNvPr>
            <p:cNvSpPr/>
            <p:nvPr/>
          </p:nvSpPr>
          <p:spPr>
            <a:xfrm>
              <a:off x="998911" y="813043"/>
              <a:ext cx="8372930" cy="5156617"/>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 name="Freeform: Shape 8">
              <a:extLst>
                <a:ext uri="{FF2B5EF4-FFF2-40B4-BE49-F238E27FC236}">
                  <a16:creationId xmlns:a16="http://schemas.microsoft.com/office/drawing/2014/main" id="{3B4AD014-2FD3-4B4E-8A84-270B78CE967E}"/>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 name="Freeform: Shape 9">
              <a:extLst>
                <a:ext uri="{FF2B5EF4-FFF2-40B4-BE49-F238E27FC236}">
                  <a16:creationId xmlns:a16="http://schemas.microsoft.com/office/drawing/2014/main" id="{3D864AF4-0596-4526-B765-7DBD3217AACB}"/>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8" name="Group 10">
              <a:extLst>
                <a:ext uri="{FF2B5EF4-FFF2-40B4-BE49-F238E27FC236}">
                  <a16:creationId xmlns:a16="http://schemas.microsoft.com/office/drawing/2014/main" id="{C8434FED-A53D-4762-867D-34326694D9D6}"/>
                </a:ext>
              </a:extLst>
            </p:cNvPr>
            <p:cNvGrpSpPr/>
            <p:nvPr/>
          </p:nvGrpSpPr>
          <p:grpSpPr>
            <a:xfrm>
              <a:off x="1606" y="6382978"/>
              <a:ext cx="413937" cy="115242"/>
              <a:chOff x="5955" y="6353672"/>
              <a:chExt cx="413937" cy="115242"/>
            </a:xfrm>
          </p:grpSpPr>
          <p:sp>
            <p:nvSpPr>
              <p:cNvPr id="13" name="Rectangle: Rounded Corners 15">
                <a:extLst>
                  <a:ext uri="{FF2B5EF4-FFF2-40B4-BE49-F238E27FC236}">
                    <a16:creationId xmlns:a16="http://schemas.microsoft.com/office/drawing/2014/main" id="{68C15CBD-BF30-4B46-998B-15DFB88FF59C}"/>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6">
                <a:extLst>
                  <a:ext uri="{FF2B5EF4-FFF2-40B4-BE49-F238E27FC236}">
                    <a16:creationId xmlns:a16="http://schemas.microsoft.com/office/drawing/2014/main" id="{7CC78B20-37F6-4341-9B18-312D90BA2E49}"/>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11">
              <a:extLst>
                <a:ext uri="{FF2B5EF4-FFF2-40B4-BE49-F238E27FC236}">
                  <a16:creationId xmlns:a16="http://schemas.microsoft.com/office/drawing/2014/main" id="{78CBAAD2-7557-4192-A091-7CB935086E12}"/>
                </a:ext>
              </a:extLst>
            </p:cNvPr>
            <p:cNvGrpSpPr/>
            <p:nvPr/>
          </p:nvGrpSpPr>
          <p:grpSpPr>
            <a:xfrm>
              <a:off x="9855291" y="6381600"/>
              <a:ext cx="885989" cy="115242"/>
              <a:chOff x="5955" y="6353672"/>
              <a:chExt cx="413937" cy="115242"/>
            </a:xfrm>
          </p:grpSpPr>
          <p:sp>
            <p:nvSpPr>
              <p:cNvPr id="11" name="Rectangle: Rounded Corners 13">
                <a:extLst>
                  <a:ext uri="{FF2B5EF4-FFF2-40B4-BE49-F238E27FC236}">
                    <a16:creationId xmlns:a16="http://schemas.microsoft.com/office/drawing/2014/main" id="{88EEA0B4-0A14-4BAB-804E-7AED3150A4A9}"/>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4">
                <a:extLst>
                  <a:ext uri="{FF2B5EF4-FFF2-40B4-BE49-F238E27FC236}">
                    <a16:creationId xmlns:a16="http://schemas.microsoft.com/office/drawing/2014/main" id="{E202E37C-1C02-46EA-BB5E-D67757058F37}"/>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Shape 12">
              <a:extLst>
                <a:ext uri="{FF2B5EF4-FFF2-40B4-BE49-F238E27FC236}">
                  <a16:creationId xmlns:a16="http://schemas.microsoft.com/office/drawing/2014/main" id="{42B45100-5E05-4F5C-BC2D-5F122C9B7345}"/>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5" name="그림 개체 틀 2">
            <a:extLst>
              <a:ext uri="{FF2B5EF4-FFF2-40B4-BE49-F238E27FC236}">
                <a16:creationId xmlns:a16="http://schemas.microsoft.com/office/drawing/2014/main" id="{959EDE8C-E8E4-47B1-A185-F6BA3B0DA566}"/>
              </a:ext>
            </a:extLst>
          </p:cNvPr>
          <p:cNvSpPr>
            <a:spLocks noGrp="1"/>
          </p:cNvSpPr>
          <p:nvPr>
            <p:ph type="pic" sz="quarter" idx="14" hasCustomPrompt="1"/>
          </p:nvPr>
        </p:nvSpPr>
        <p:spPr>
          <a:xfrm>
            <a:off x="4331991" y="3417363"/>
            <a:ext cx="3589496" cy="2222752"/>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6" name="Text Placeholder 9">
            <a:extLst>
              <a:ext uri="{FF2B5EF4-FFF2-40B4-BE49-F238E27FC236}">
                <a16:creationId xmlns:a16="http://schemas.microsoft.com/office/drawing/2014/main" id="{558F4B21-92E2-44F3-9724-7F8859FC44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D13F7687-1FEA-4F8E-AAF2-415DD1C49880}"/>
              </a:ext>
            </a:extLst>
          </p:cNvPr>
          <p:cNvSpPr>
            <a:spLocks noGrp="1"/>
          </p:cNvSpPr>
          <p:nvPr>
            <p:ph type="pic" idx="1" hasCustomPrompt="1"/>
          </p:nvPr>
        </p:nvSpPr>
        <p:spPr>
          <a:xfrm>
            <a:off x="5215433" y="-1209"/>
            <a:ext cx="2810375" cy="5222724"/>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3" name="Picture Placeholder 2">
            <a:extLst>
              <a:ext uri="{FF2B5EF4-FFF2-40B4-BE49-F238E27FC236}">
                <a16:creationId xmlns:a16="http://schemas.microsoft.com/office/drawing/2014/main" id="{B5AF8E93-3136-4C4B-B464-7CC4A6C95442}"/>
              </a:ext>
            </a:extLst>
          </p:cNvPr>
          <p:cNvSpPr>
            <a:spLocks noGrp="1"/>
          </p:cNvSpPr>
          <p:nvPr>
            <p:ph type="pic" idx="10" hasCustomPrompt="1"/>
          </p:nvPr>
        </p:nvSpPr>
        <p:spPr>
          <a:xfrm>
            <a:off x="8718247" y="1635276"/>
            <a:ext cx="2810375" cy="5222724"/>
          </a:xfrm>
          <a:prstGeom prst="rect">
            <a:avLst/>
          </a:prstGeom>
          <a:solidFill>
            <a:schemeClr val="bg1">
              <a:lumMod val="95000"/>
            </a:schemeClr>
          </a:solidFill>
        </p:spPr>
        <p:txBody>
          <a:bodyPr anchor="ctr"/>
          <a:lstStyle>
            <a:lvl1pPr marL="0" indent="0" algn="ctr">
              <a:buNone/>
              <a:defRPr sz="1200" baseline="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4" name="Text Placeholder 9">
            <a:extLst>
              <a:ext uri="{FF2B5EF4-FFF2-40B4-BE49-F238E27FC236}">
                <a16:creationId xmlns:a16="http://schemas.microsoft.com/office/drawing/2014/main" id="{25925F57-2DCB-4ABB-BBC8-7A011A3E4AD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5" name="Rectangle 3">
            <a:extLst>
              <a:ext uri="{FF2B5EF4-FFF2-40B4-BE49-F238E27FC236}">
                <a16:creationId xmlns:a16="http://schemas.microsoft.com/office/drawing/2014/main" id="{9A4898A8-BF39-4A4F-ADD3-779CE45BD65E}"/>
              </a:ext>
            </a:extLst>
          </p:cNvPr>
          <p:cNvSpPr/>
          <p:nvPr userDrawn="1"/>
        </p:nvSpPr>
        <p:spPr>
          <a:xfrm>
            <a:off x="0" y="1746689"/>
            <a:ext cx="12192000" cy="201622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6" name="그림 개체 틀 2">
            <a:extLst>
              <a:ext uri="{FF2B5EF4-FFF2-40B4-BE49-F238E27FC236}">
                <a16:creationId xmlns:a16="http://schemas.microsoft.com/office/drawing/2014/main" id="{9830AD53-4052-443C-9FEA-04CF2992870F}"/>
              </a:ext>
            </a:extLst>
          </p:cNvPr>
          <p:cNvSpPr>
            <a:spLocks noGrp="1"/>
          </p:cNvSpPr>
          <p:nvPr>
            <p:ph type="pic" sz="quarter" idx="14" hasCustomPrompt="1"/>
          </p:nvPr>
        </p:nvSpPr>
        <p:spPr>
          <a:xfrm>
            <a:off x="669437" y="1512807"/>
            <a:ext cx="2484000" cy="2483988"/>
          </a:xfrm>
          <a:prstGeom prst="ellipse">
            <a:avLst/>
          </a:prstGeo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Freeform: Shape 2">
            <a:extLst>
              <a:ext uri="{FF2B5EF4-FFF2-40B4-BE49-F238E27FC236}">
                <a16:creationId xmlns:a16="http://schemas.microsoft.com/office/drawing/2014/main" id="{2368A674-EEBF-4147-9976-D15975281362}"/>
              </a:ext>
            </a:extLst>
          </p:cNvPr>
          <p:cNvSpPr/>
          <p:nvPr userDrawn="1"/>
        </p:nvSpPr>
        <p:spPr>
          <a:xfrm rot="5400000">
            <a:off x="660244" y="-660245"/>
            <a:ext cx="6849476" cy="8169965"/>
          </a:xfrm>
          <a:custGeom>
            <a:avLst/>
            <a:gdLst>
              <a:gd name="connsiteX0" fmla="*/ 0 w 6849476"/>
              <a:gd name="connsiteY0" fmla="*/ 8169965 h 8169965"/>
              <a:gd name="connsiteX1" fmla="*/ 0 w 6849476"/>
              <a:gd name="connsiteY1" fmla="*/ 0 h 8169965"/>
              <a:gd name="connsiteX2" fmla="*/ 6849476 w 6849476"/>
              <a:gd name="connsiteY2" fmla="*/ 7408245 h 8169965"/>
              <a:gd name="connsiteX3" fmla="*/ 6849476 w 6849476"/>
              <a:gd name="connsiteY3" fmla="*/ 8169965 h 8169965"/>
            </a:gdLst>
            <a:ahLst/>
            <a:cxnLst>
              <a:cxn ang="0">
                <a:pos x="connsiteX0" y="connsiteY0"/>
              </a:cxn>
              <a:cxn ang="0">
                <a:pos x="connsiteX1" y="connsiteY1"/>
              </a:cxn>
              <a:cxn ang="0">
                <a:pos x="connsiteX2" y="connsiteY2"/>
              </a:cxn>
              <a:cxn ang="0">
                <a:pos x="connsiteX3" y="connsiteY3"/>
              </a:cxn>
            </a:cxnLst>
            <a:rect l="l" t="t" r="r" b="b"/>
            <a:pathLst>
              <a:path w="6849476" h="8169965">
                <a:moveTo>
                  <a:pt x="0" y="8169965"/>
                </a:moveTo>
                <a:lnTo>
                  <a:pt x="0" y="0"/>
                </a:lnTo>
                <a:lnTo>
                  <a:pt x="6849476" y="7408245"/>
                </a:lnTo>
                <a:lnTo>
                  <a:pt x="6849476" y="816996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491">
            <a:extLst>
              <a:ext uri="{FF2B5EF4-FFF2-40B4-BE49-F238E27FC236}">
                <a16:creationId xmlns:a16="http://schemas.microsoft.com/office/drawing/2014/main" id="{29EF3DC4-EDCE-45D7-B945-050C29E628F6}"/>
              </a:ext>
            </a:extLst>
          </p:cNvPr>
          <p:cNvSpPr>
            <a:spLocks noGrp="1"/>
          </p:cNvSpPr>
          <p:nvPr>
            <p:ph type="pic" idx="11" hasCustomPrompt="1"/>
          </p:nvPr>
        </p:nvSpPr>
        <p:spPr>
          <a:xfrm rot="21294467">
            <a:off x="104778" y="409575"/>
            <a:ext cx="11991973" cy="3476625"/>
          </a:xfrm>
          <a:custGeom>
            <a:avLst/>
            <a:gdLst>
              <a:gd name="connsiteX0" fmla="*/ 450941 w 11991973"/>
              <a:gd name="connsiteY0" fmla="*/ 3182190 h 3476625"/>
              <a:gd name="connsiteX1" fmla="*/ 453308 w 11991973"/>
              <a:gd name="connsiteY1" fmla="*/ 3190087 h 3476625"/>
              <a:gd name="connsiteX2" fmla="*/ 439468 w 11991973"/>
              <a:gd name="connsiteY2" fmla="*/ 3190541 h 3476625"/>
              <a:gd name="connsiteX3" fmla="*/ 2673803 w 11991973"/>
              <a:gd name="connsiteY3" fmla="*/ 3350910 h 3476625"/>
              <a:gd name="connsiteX4" fmla="*/ 2676171 w 11991973"/>
              <a:gd name="connsiteY4" fmla="*/ 3358806 h 3476625"/>
              <a:gd name="connsiteX5" fmla="*/ 2662332 w 11991973"/>
              <a:gd name="connsiteY5" fmla="*/ 3359260 h 3476625"/>
              <a:gd name="connsiteX6" fmla="*/ 432327 w 11991973"/>
              <a:gd name="connsiteY6" fmla="*/ 3145543 h 3476625"/>
              <a:gd name="connsiteX7" fmla="*/ 438861 w 11991973"/>
              <a:gd name="connsiteY7" fmla="*/ 3152759 h 3476625"/>
              <a:gd name="connsiteX8" fmla="*/ 439205 w 11991973"/>
              <a:gd name="connsiteY8" fmla="*/ 3153368 h 3476625"/>
              <a:gd name="connsiteX9" fmla="*/ 428185 w 11991973"/>
              <a:gd name="connsiteY9" fmla="*/ 3161451 h 3476625"/>
              <a:gd name="connsiteX10" fmla="*/ 432327 w 11991973"/>
              <a:gd name="connsiteY10" fmla="*/ 3145543 h 3476625"/>
              <a:gd name="connsiteX11" fmla="*/ 489886 w 11991973"/>
              <a:gd name="connsiteY11" fmla="*/ 3146644 h 3476625"/>
              <a:gd name="connsiteX12" fmla="*/ 495885 w 11991973"/>
              <a:gd name="connsiteY12" fmla="*/ 3155634 h 3476625"/>
              <a:gd name="connsiteX13" fmla="*/ 491654 w 11991973"/>
              <a:gd name="connsiteY13" fmla="*/ 3153588 h 3476625"/>
              <a:gd name="connsiteX14" fmla="*/ 488609 w 11991973"/>
              <a:gd name="connsiteY14" fmla="*/ 3147993 h 3476625"/>
              <a:gd name="connsiteX15" fmla="*/ 1339568 w 11991973"/>
              <a:gd name="connsiteY15" fmla="*/ 3211630 h 3476625"/>
              <a:gd name="connsiteX16" fmla="*/ 1328990 w 11991973"/>
              <a:gd name="connsiteY16" fmla="*/ 3222539 h 3476625"/>
              <a:gd name="connsiteX17" fmla="*/ 1351557 w 11991973"/>
              <a:gd name="connsiteY17" fmla="*/ 3213812 h 3476625"/>
              <a:gd name="connsiteX18" fmla="*/ 1339568 w 11991973"/>
              <a:gd name="connsiteY18" fmla="*/ 3211630 h 3476625"/>
              <a:gd name="connsiteX19" fmla="*/ 783157 w 11991973"/>
              <a:gd name="connsiteY19" fmla="*/ 3158808 h 3476625"/>
              <a:gd name="connsiteX20" fmla="*/ 785497 w 11991973"/>
              <a:gd name="connsiteY20" fmla="*/ 3167270 h 3476625"/>
              <a:gd name="connsiteX21" fmla="*/ 783381 w 11991973"/>
              <a:gd name="connsiteY21" fmla="*/ 3161088 h 3476625"/>
              <a:gd name="connsiteX22" fmla="*/ 782690 w 11991973"/>
              <a:gd name="connsiteY22" fmla="*/ 3154069 h 3476625"/>
              <a:gd name="connsiteX23" fmla="*/ 783157 w 11991973"/>
              <a:gd name="connsiteY23" fmla="*/ 3158808 h 3476625"/>
              <a:gd name="connsiteX24" fmla="*/ 781957 w 11991973"/>
              <a:gd name="connsiteY24" fmla="*/ 3154469 h 3476625"/>
              <a:gd name="connsiteX25" fmla="*/ 2708266 w 11991973"/>
              <a:gd name="connsiteY25" fmla="*/ 3320098 h 3476625"/>
              <a:gd name="connsiteX26" fmla="*/ 2714989 w 11991973"/>
              <a:gd name="connsiteY26" fmla="*/ 3330171 h 3476625"/>
              <a:gd name="connsiteX27" fmla="*/ 2710756 w 11991973"/>
              <a:gd name="connsiteY27" fmla="*/ 3328125 h 3476625"/>
              <a:gd name="connsiteX28" fmla="*/ 2707073 w 11991973"/>
              <a:gd name="connsiteY28" fmla="*/ 3321358 h 3476625"/>
              <a:gd name="connsiteX29" fmla="*/ 3565138 w 11991973"/>
              <a:gd name="connsiteY29" fmla="*/ 3395468 h 3476625"/>
              <a:gd name="connsiteX30" fmla="*/ 3562194 w 11991973"/>
              <a:gd name="connsiteY30" fmla="*/ 3399259 h 3476625"/>
              <a:gd name="connsiteX31" fmla="*/ 3553719 w 11991973"/>
              <a:gd name="connsiteY31" fmla="*/ 3397948 h 3476625"/>
              <a:gd name="connsiteX32" fmla="*/ 2655191 w 11991973"/>
              <a:gd name="connsiteY32" fmla="*/ 3314263 h 3476625"/>
              <a:gd name="connsiteX33" fmla="*/ 2661723 w 11991973"/>
              <a:gd name="connsiteY33" fmla="*/ 3321478 h 3476625"/>
              <a:gd name="connsiteX34" fmla="*/ 2662068 w 11991973"/>
              <a:gd name="connsiteY34" fmla="*/ 3322088 h 3476625"/>
              <a:gd name="connsiteX35" fmla="*/ 2651047 w 11991973"/>
              <a:gd name="connsiteY35" fmla="*/ 3330171 h 3476625"/>
              <a:gd name="connsiteX36" fmla="*/ 2655191 w 11991973"/>
              <a:gd name="connsiteY36" fmla="*/ 3314263 h 3476625"/>
              <a:gd name="connsiteX37" fmla="*/ 3006020 w 11991973"/>
              <a:gd name="connsiteY37" fmla="*/ 3327528 h 3476625"/>
              <a:gd name="connsiteX38" fmla="*/ 3008361 w 11991973"/>
              <a:gd name="connsiteY38" fmla="*/ 3335989 h 3476625"/>
              <a:gd name="connsiteX39" fmla="*/ 3006245 w 11991973"/>
              <a:gd name="connsiteY39" fmla="*/ 3329808 h 3476625"/>
              <a:gd name="connsiteX40" fmla="*/ 3005554 w 11991973"/>
              <a:gd name="connsiteY40" fmla="*/ 3322787 h 3476625"/>
              <a:gd name="connsiteX41" fmla="*/ 3006020 w 11991973"/>
              <a:gd name="connsiteY41" fmla="*/ 3327528 h 3476625"/>
              <a:gd name="connsiteX42" fmla="*/ 3004821 w 11991973"/>
              <a:gd name="connsiteY42" fmla="*/ 3323188 h 3476625"/>
              <a:gd name="connsiteX43" fmla="*/ 794195 w 11991973"/>
              <a:gd name="connsiteY43" fmla="*/ 3121090 h 3476625"/>
              <a:gd name="connsiteX44" fmla="*/ 783617 w 11991973"/>
              <a:gd name="connsiteY44" fmla="*/ 3129452 h 3476625"/>
              <a:gd name="connsiteX45" fmla="*/ 800542 w 11991973"/>
              <a:gd name="connsiteY45" fmla="*/ 3123635 h 3476625"/>
              <a:gd name="connsiteX46" fmla="*/ 794195 w 11991973"/>
              <a:gd name="connsiteY46" fmla="*/ 3121090 h 3476625"/>
              <a:gd name="connsiteX47" fmla="*/ 1561147 w 11991973"/>
              <a:gd name="connsiteY47" fmla="*/ 3179817 h 3476625"/>
              <a:gd name="connsiteX48" fmla="*/ 1559126 w 11991973"/>
              <a:gd name="connsiteY48" fmla="*/ 3187268 h 3476625"/>
              <a:gd name="connsiteX49" fmla="*/ 1549018 w 11991973"/>
              <a:gd name="connsiteY49" fmla="*/ 3187632 h 3476625"/>
              <a:gd name="connsiteX50" fmla="*/ 1552125 w 11991973"/>
              <a:gd name="connsiteY50" fmla="*/ 3181676 h 3476625"/>
              <a:gd name="connsiteX51" fmla="*/ 3004129 w 11991973"/>
              <a:gd name="connsiteY51" fmla="*/ 3302876 h 3476625"/>
              <a:gd name="connsiteX52" fmla="*/ 3004129 w 11991973"/>
              <a:gd name="connsiteY52" fmla="*/ 3304046 h 3476625"/>
              <a:gd name="connsiteX53" fmla="*/ 3002719 w 11991973"/>
              <a:gd name="connsiteY53" fmla="*/ 3303990 h 3476625"/>
              <a:gd name="connsiteX54" fmla="*/ 1082866 w 11991973"/>
              <a:gd name="connsiteY54" fmla="*/ 3118181 h 3476625"/>
              <a:gd name="connsiteX55" fmla="*/ 1073228 w 11991973"/>
              <a:gd name="connsiteY55" fmla="*/ 3126544 h 3476625"/>
              <a:gd name="connsiteX56" fmla="*/ 1093915 w 11991973"/>
              <a:gd name="connsiteY56" fmla="*/ 3120725 h 3476625"/>
              <a:gd name="connsiteX57" fmla="*/ 1082866 w 11991973"/>
              <a:gd name="connsiteY57" fmla="*/ 3118181 h 3476625"/>
              <a:gd name="connsiteX58" fmla="*/ 3779068 w 11991973"/>
              <a:gd name="connsiteY58" fmla="*/ 3349012 h 3476625"/>
              <a:gd name="connsiteX59" fmla="*/ 3781285 w 11991973"/>
              <a:gd name="connsiteY59" fmla="*/ 3350533 h 3476625"/>
              <a:gd name="connsiteX60" fmla="*/ 3768120 w 11991973"/>
              <a:gd name="connsiteY60" fmla="*/ 3362170 h 3476625"/>
              <a:gd name="connsiteX61" fmla="*/ 3773996 w 11991973"/>
              <a:gd name="connsiteY61" fmla="*/ 3350897 h 3476625"/>
              <a:gd name="connsiteX62" fmla="*/ 3775142 w 11991973"/>
              <a:gd name="connsiteY62" fmla="*/ 3349865 h 3476625"/>
              <a:gd name="connsiteX63" fmla="*/ 1149216 w 11991973"/>
              <a:gd name="connsiteY63" fmla="*/ 3101227 h 3476625"/>
              <a:gd name="connsiteX64" fmla="*/ 1142810 w 11991973"/>
              <a:gd name="connsiteY64" fmla="*/ 3101454 h 3476625"/>
              <a:gd name="connsiteX65" fmla="*/ 1129645 w 11991973"/>
              <a:gd name="connsiteY65" fmla="*/ 3103271 h 3476625"/>
              <a:gd name="connsiteX66" fmla="*/ 1155973 w 11991973"/>
              <a:gd name="connsiteY66" fmla="*/ 3106181 h 3476625"/>
              <a:gd name="connsiteX67" fmla="*/ 1149216 w 11991973"/>
              <a:gd name="connsiteY67" fmla="*/ 3101227 h 3476625"/>
              <a:gd name="connsiteX68" fmla="*/ 3301968 w 11991973"/>
              <a:gd name="connsiteY68" fmla="*/ 3292718 h 3476625"/>
              <a:gd name="connsiteX69" fmla="*/ 3292330 w 11991973"/>
              <a:gd name="connsiteY69" fmla="*/ 3301081 h 3476625"/>
              <a:gd name="connsiteX70" fmla="*/ 3313017 w 11991973"/>
              <a:gd name="connsiteY70" fmla="*/ 3295264 h 3476625"/>
              <a:gd name="connsiteX71" fmla="*/ 3301968 w 11991973"/>
              <a:gd name="connsiteY71" fmla="*/ 3292718 h 3476625"/>
              <a:gd name="connsiteX72" fmla="*/ 1248404 w 11991973"/>
              <a:gd name="connsiteY72" fmla="*/ 3094618 h 3476625"/>
              <a:gd name="connsiteX73" fmla="*/ 1259407 w 11991973"/>
              <a:gd name="connsiteY73" fmla="*/ 3097454 h 3476625"/>
              <a:gd name="connsiteX74" fmla="*/ 1236840 w 11991973"/>
              <a:gd name="connsiteY74" fmla="*/ 3100363 h 3476625"/>
              <a:gd name="connsiteX75" fmla="*/ 1245989 w 11991973"/>
              <a:gd name="connsiteY75" fmla="*/ 3095647 h 3476625"/>
              <a:gd name="connsiteX76" fmla="*/ 3368315 w 11991973"/>
              <a:gd name="connsiteY76" fmla="*/ 3275765 h 3476625"/>
              <a:gd name="connsiteX77" fmla="*/ 3361913 w 11991973"/>
              <a:gd name="connsiteY77" fmla="*/ 3275992 h 3476625"/>
              <a:gd name="connsiteX78" fmla="*/ 3348749 w 11991973"/>
              <a:gd name="connsiteY78" fmla="*/ 3277809 h 3476625"/>
              <a:gd name="connsiteX79" fmla="*/ 3375074 w 11991973"/>
              <a:gd name="connsiteY79" fmla="*/ 3280719 h 3476625"/>
              <a:gd name="connsiteX80" fmla="*/ 3368315 w 11991973"/>
              <a:gd name="connsiteY80" fmla="*/ 3275765 h 3476625"/>
              <a:gd name="connsiteX81" fmla="*/ 1302970 w 11991973"/>
              <a:gd name="connsiteY81" fmla="*/ 3079521 h 3476625"/>
              <a:gd name="connsiteX82" fmla="*/ 1303566 w 11991973"/>
              <a:gd name="connsiteY82" fmla="*/ 3079886 h 3476625"/>
              <a:gd name="connsiteX83" fmla="*/ 1302660 w 11991973"/>
              <a:gd name="connsiteY83" fmla="*/ 3080000 h 3476625"/>
              <a:gd name="connsiteX84" fmla="*/ 3467225 w 11991973"/>
              <a:gd name="connsiteY84" fmla="*/ 3269083 h 3476625"/>
              <a:gd name="connsiteX85" fmla="*/ 3478507 w 11991973"/>
              <a:gd name="connsiteY85" fmla="*/ 3271992 h 3476625"/>
              <a:gd name="connsiteX86" fmla="*/ 3455943 w 11991973"/>
              <a:gd name="connsiteY86" fmla="*/ 3274900 h 3476625"/>
              <a:gd name="connsiteX87" fmla="*/ 3467225 w 11991973"/>
              <a:gd name="connsiteY87" fmla="*/ 3269083 h 3476625"/>
              <a:gd name="connsiteX88" fmla="*/ 3526226 w 11991973"/>
              <a:gd name="connsiteY88" fmla="*/ 3247633 h 3476625"/>
              <a:gd name="connsiteX89" fmla="*/ 3534085 w 11991973"/>
              <a:gd name="connsiteY89" fmla="*/ 3251963 h 3476625"/>
              <a:gd name="connsiteX90" fmla="*/ 3533281 w 11991973"/>
              <a:gd name="connsiteY90" fmla="*/ 3253083 h 3476625"/>
              <a:gd name="connsiteX91" fmla="*/ 3521761 w 11991973"/>
              <a:gd name="connsiteY91" fmla="*/ 3254538 h 3476625"/>
              <a:gd name="connsiteX92" fmla="*/ 1650569 w 11991973"/>
              <a:gd name="connsiteY92" fmla="*/ 3077092 h 3476625"/>
              <a:gd name="connsiteX93" fmla="*/ 1633645 w 11991973"/>
              <a:gd name="connsiteY93" fmla="*/ 3085818 h 3476625"/>
              <a:gd name="connsiteX94" fmla="*/ 1650569 w 11991973"/>
              <a:gd name="connsiteY94" fmla="*/ 3077092 h 3476625"/>
              <a:gd name="connsiteX95" fmla="*/ 1451228 w 11991973"/>
              <a:gd name="connsiteY95" fmla="*/ 3050911 h 3476625"/>
              <a:gd name="connsiteX96" fmla="*/ 1441120 w 11991973"/>
              <a:gd name="connsiteY96" fmla="*/ 3050184 h 3476625"/>
              <a:gd name="connsiteX97" fmla="*/ 1432422 w 11991973"/>
              <a:gd name="connsiteY97" fmla="*/ 3053819 h 3476625"/>
              <a:gd name="connsiteX98" fmla="*/ 1451228 w 11991973"/>
              <a:gd name="connsiteY98" fmla="*/ 3050911 h 3476625"/>
              <a:gd name="connsiteX99" fmla="*/ 1730496 w 11991973"/>
              <a:gd name="connsiteY99" fmla="*/ 3061820 h 3476625"/>
              <a:gd name="connsiteX100" fmla="*/ 1725795 w 11991973"/>
              <a:gd name="connsiteY100" fmla="*/ 3071274 h 3476625"/>
              <a:gd name="connsiteX101" fmla="*/ 1740839 w 11991973"/>
              <a:gd name="connsiteY101" fmla="*/ 3065455 h 3476625"/>
              <a:gd name="connsiteX102" fmla="*/ 1730496 w 11991973"/>
              <a:gd name="connsiteY102" fmla="*/ 3061820 h 3476625"/>
              <a:gd name="connsiteX103" fmla="*/ 3869673 w 11991973"/>
              <a:gd name="connsiteY103" fmla="*/ 3251629 h 3476625"/>
              <a:gd name="connsiteX104" fmla="*/ 3852746 w 11991973"/>
              <a:gd name="connsiteY104" fmla="*/ 3260355 h 3476625"/>
              <a:gd name="connsiteX105" fmla="*/ 3869673 w 11991973"/>
              <a:gd name="connsiteY105" fmla="*/ 3251629 h 3476625"/>
              <a:gd name="connsiteX106" fmla="*/ 3670331 w 11991973"/>
              <a:gd name="connsiteY106" fmla="*/ 3225448 h 3476625"/>
              <a:gd name="connsiteX107" fmla="*/ 3660223 w 11991973"/>
              <a:gd name="connsiteY107" fmla="*/ 3224722 h 3476625"/>
              <a:gd name="connsiteX108" fmla="*/ 3651524 w 11991973"/>
              <a:gd name="connsiteY108" fmla="*/ 3228357 h 3476625"/>
              <a:gd name="connsiteX109" fmla="*/ 3670331 w 11991973"/>
              <a:gd name="connsiteY109" fmla="*/ 3225448 h 3476625"/>
              <a:gd name="connsiteX110" fmla="*/ 1536088 w 11991973"/>
              <a:gd name="connsiteY110" fmla="*/ 3033094 h 3476625"/>
              <a:gd name="connsiteX111" fmla="*/ 1522690 w 11991973"/>
              <a:gd name="connsiteY111" fmla="*/ 3045093 h 3476625"/>
              <a:gd name="connsiteX112" fmla="*/ 1556541 w 11991973"/>
              <a:gd name="connsiteY112" fmla="*/ 3036366 h 3476625"/>
              <a:gd name="connsiteX113" fmla="*/ 1536088 w 11991973"/>
              <a:gd name="connsiteY113" fmla="*/ 3033094 h 3476625"/>
              <a:gd name="connsiteX114" fmla="*/ 4744337 w 11991973"/>
              <a:gd name="connsiteY114" fmla="*/ 3318910 h 3476625"/>
              <a:gd name="connsiteX115" fmla="*/ 4746705 w 11991973"/>
              <a:gd name="connsiteY115" fmla="*/ 3326807 h 3476625"/>
              <a:gd name="connsiteX116" fmla="*/ 4732863 w 11991973"/>
              <a:gd name="connsiteY116" fmla="*/ 3327262 h 3476625"/>
              <a:gd name="connsiteX117" fmla="*/ 3949596 w 11991973"/>
              <a:gd name="connsiteY117" fmla="*/ 3236358 h 3476625"/>
              <a:gd name="connsiteX118" fmla="*/ 3944895 w 11991973"/>
              <a:gd name="connsiteY118" fmla="*/ 3245812 h 3476625"/>
              <a:gd name="connsiteX119" fmla="*/ 3959937 w 11991973"/>
              <a:gd name="connsiteY119" fmla="*/ 3239993 h 3476625"/>
              <a:gd name="connsiteX120" fmla="*/ 3949596 w 11991973"/>
              <a:gd name="connsiteY120" fmla="*/ 3236358 h 3476625"/>
              <a:gd name="connsiteX121" fmla="*/ 1040699 w 11991973"/>
              <a:gd name="connsiteY121" fmla="*/ 2972960 h 3476625"/>
              <a:gd name="connsiteX122" fmla="*/ 1034911 w 11991973"/>
              <a:gd name="connsiteY122" fmla="*/ 2973460 h 3476625"/>
              <a:gd name="connsiteX123" fmla="*/ 1022452 w 11991973"/>
              <a:gd name="connsiteY123" fmla="*/ 2984005 h 3476625"/>
              <a:gd name="connsiteX124" fmla="*/ 1043139 w 11991973"/>
              <a:gd name="connsiteY124" fmla="*/ 2978187 h 3476625"/>
              <a:gd name="connsiteX125" fmla="*/ 1040699 w 11991973"/>
              <a:gd name="connsiteY125" fmla="*/ 2972960 h 3476625"/>
              <a:gd name="connsiteX126" fmla="*/ 3755191 w 11991973"/>
              <a:gd name="connsiteY126" fmla="*/ 3207631 h 3476625"/>
              <a:gd name="connsiteX127" fmla="*/ 3741791 w 11991973"/>
              <a:gd name="connsiteY127" fmla="*/ 3219631 h 3476625"/>
              <a:gd name="connsiteX128" fmla="*/ 3775640 w 11991973"/>
              <a:gd name="connsiteY128" fmla="*/ 3210903 h 3476625"/>
              <a:gd name="connsiteX129" fmla="*/ 3755191 w 11991973"/>
              <a:gd name="connsiteY129" fmla="*/ 3207631 h 3476625"/>
              <a:gd name="connsiteX130" fmla="*/ 1855555 w 11991973"/>
              <a:gd name="connsiteY130" fmla="*/ 3031958 h 3476625"/>
              <a:gd name="connsiteX131" fmla="*/ 1872481 w 11991973"/>
              <a:gd name="connsiteY131" fmla="*/ 3042184 h 3476625"/>
              <a:gd name="connsiteX132" fmla="*/ 1855555 w 11991973"/>
              <a:gd name="connsiteY132" fmla="*/ 3031958 h 3476625"/>
              <a:gd name="connsiteX133" fmla="*/ 1824930 w 11991973"/>
              <a:gd name="connsiteY133" fmla="*/ 3029083 h 3476625"/>
              <a:gd name="connsiteX134" fmla="*/ 1810421 w 11991973"/>
              <a:gd name="connsiteY134" fmla="*/ 3033457 h 3476625"/>
              <a:gd name="connsiteX135" fmla="*/ 1812302 w 11991973"/>
              <a:gd name="connsiteY135" fmla="*/ 3074183 h 3476625"/>
              <a:gd name="connsiteX136" fmla="*/ 1824930 w 11991973"/>
              <a:gd name="connsiteY136" fmla="*/ 3029083 h 3476625"/>
              <a:gd name="connsiteX137" fmla="*/ 4776555 w 11991973"/>
              <a:gd name="connsiteY137" fmla="*/ 3290467 h 3476625"/>
              <a:gd name="connsiteX138" fmla="*/ 4783638 w 11991973"/>
              <a:gd name="connsiteY138" fmla="*/ 3301081 h 3476625"/>
              <a:gd name="connsiteX139" fmla="*/ 4779408 w 11991973"/>
              <a:gd name="connsiteY139" fmla="*/ 3299035 h 3476625"/>
              <a:gd name="connsiteX140" fmla="*/ 4775405 w 11991973"/>
              <a:gd name="connsiteY140" fmla="*/ 3291682 h 3476625"/>
              <a:gd name="connsiteX141" fmla="*/ 4725722 w 11991973"/>
              <a:gd name="connsiteY141" fmla="*/ 3282264 h 3476625"/>
              <a:gd name="connsiteX142" fmla="*/ 4732257 w 11991973"/>
              <a:gd name="connsiteY142" fmla="*/ 3289479 h 3476625"/>
              <a:gd name="connsiteX143" fmla="*/ 4732601 w 11991973"/>
              <a:gd name="connsiteY143" fmla="*/ 3290090 h 3476625"/>
              <a:gd name="connsiteX144" fmla="*/ 4721579 w 11991973"/>
              <a:gd name="connsiteY144" fmla="*/ 3298173 h 3476625"/>
              <a:gd name="connsiteX145" fmla="*/ 4725722 w 11991973"/>
              <a:gd name="connsiteY145" fmla="*/ 3282264 h 3476625"/>
              <a:gd name="connsiteX146" fmla="*/ 5636287 w 11991973"/>
              <a:gd name="connsiteY146" fmla="*/ 3363156 h 3476625"/>
              <a:gd name="connsiteX147" fmla="*/ 5630846 w 11991973"/>
              <a:gd name="connsiteY147" fmla="*/ 3370169 h 3476625"/>
              <a:gd name="connsiteX148" fmla="*/ 5616742 w 11991973"/>
              <a:gd name="connsiteY148" fmla="*/ 3367987 h 3476625"/>
              <a:gd name="connsiteX149" fmla="*/ 5617269 w 11991973"/>
              <a:gd name="connsiteY149" fmla="*/ 3367444 h 3476625"/>
              <a:gd name="connsiteX150" fmla="*/ 3259801 w 11991973"/>
              <a:gd name="connsiteY150" fmla="*/ 3147498 h 3476625"/>
              <a:gd name="connsiteX151" fmla="*/ 3254014 w 11991973"/>
              <a:gd name="connsiteY151" fmla="*/ 3147998 h 3476625"/>
              <a:gd name="connsiteX152" fmla="*/ 3241551 w 11991973"/>
              <a:gd name="connsiteY152" fmla="*/ 3158542 h 3476625"/>
              <a:gd name="connsiteX153" fmla="*/ 3262238 w 11991973"/>
              <a:gd name="connsiteY153" fmla="*/ 3152725 h 3476625"/>
              <a:gd name="connsiteX154" fmla="*/ 3259801 w 11991973"/>
              <a:gd name="connsiteY154" fmla="*/ 3147498 h 3476625"/>
              <a:gd name="connsiteX155" fmla="*/ 4074656 w 11991973"/>
              <a:gd name="connsiteY155" fmla="*/ 3206495 h 3476625"/>
              <a:gd name="connsiteX156" fmla="*/ 4091581 w 11991973"/>
              <a:gd name="connsiteY156" fmla="*/ 3216721 h 3476625"/>
              <a:gd name="connsiteX157" fmla="*/ 4074656 w 11991973"/>
              <a:gd name="connsiteY157" fmla="*/ 3206495 h 3476625"/>
              <a:gd name="connsiteX158" fmla="*/ 4044029 w 11991973"/>
              <a:gd name="connsiteY158" fmla="*/ 3203619 h 3476625"/>
              <a:gd name="connsiteX159" fmla="*/ 4029523 w 11991973"/>
              <a:gd name="connsiteY159" fmla="*/ 3207995 h 3476625"/>
              <a:gd name="connsiteX160" fmla="*/ 4031401 w 11991973"/>
              <a:gd name="connsiteY160" fmla="*/ 3248720 h 3476625"/>
              <a:gd name="connsiteX161" fmla="*/ 4044029 w 11991973"/>
              <a:gd name="connsiteY161" fmla="*/ 3203619 h 3476625"/>
              <a:gd name="connsiteX162" fmla="*/ 5076553 w 11991973"/>
              <a:gd name="connsiteY162" fmla="*/ 3295530 h 3476625"/>
              <a:gd name="connsiteX163" fmla="*/ 5078892 w 11991973"/>
              <a:gd name="connsiteY163" fmla="*/ 3303990 h 3476625"/>
              <a:gd name="connsiteX164" fmla="*/ 5076778 w 11991973"/>
              <a:gd name="connsiteY164" fmla="*/ 3297809 h 3476625"/>
              <a:gd name="connsiteX165" fmla="*/ 5076085 w 11991973"/>
              <a:gd name="connsiteY165" fmla="*/ 3290789 h 3476625"/>
              <a:gd name="connsiteX166" fmla="*/ 5076553 w 11991973"/>
              <a:gd name="connsiteY166" fmla="*/ 3295530 h 3476625"/>
              <a:gd name="connsiteX167" fmla="*/ 5075353 w 11991973"/>
              <a:gd name="connsiteY167" fmla="*/ 3291189 h 3476625"/>
              <a:gd name="connsiteX168" fmla="*/ 1944885 w 11991973"/>
              <a:gd name="connsiteY168" fmla="*/ 3010913 h 3476625"/>
              <a:gd name="connsiteX169" fmla="*/ 1936420 w 11991973"/>
              <a:gd name="connsiteY169" fmla="*/ 3018912 h 3476625"/>
              <a:gd name="connsiteX170" fmla="*/ 1953347 w 11991973"/>
              <a:gd name="connsiteY170" fmla="*/ 3016003 h 3476625"/>
              <a:gd name="connsiteX171" fmla="*/ 1944885 w 11991973"/>
              <a:gd name="connsiteY171" fmla="*/ 3010913 h 3476625"/>
              <a:gd name="connsiteX172" fmla="*/ 5074661 w 11991973"/>
              <a:gd name="connsiteY172" fmla="*/ 3272298 h 3476625"/>
              <a:gd name="connsiteX173" fmla="*/ 5074661 w 11991973"/>
              <a:gd name="connsiteY173" fmla="*/ 3275031 h 3476625"/>
              <a:gd name="connsiteX174" fmla="*/ 5071371 w 11991973"/>
              <a:gd name="connsiteY174" fmla="*/ 3274900 h 3476625"/>
              <a:gd name="connsiteX175" fmla="*/ 4163983 w 11991973"/>
              <a:gd name="connsiteY175" fmla="*/ 3185451 h 3476625"/>
              <a:gd name="connsiteX176" fmla="*/ 4155520 w 11991973"/>
              <a:gd name="connsiteY176" fmla="*/ 3193450 h 3476625"/>
              <a:gd name="connsiteX177" fmla="*/ 4172445 w 11991973"/>
              <a:gd name="connsiteY177" fmla="*/ 3190541 h 3476625"/>
              <a:gd name="connsiteX178" fmla="*/ 4163983 w 11991973"/>
              <a:gd name="connsiteY178" fmla="*/ 3185451 h 3476625"/>
              <a:gd name="connsiteX179" fmla="*/ 2054811 w 11991973"/>
              <a:gd name="connsiteY179" fmla="*/ 2997459 h 3476625"/>
              <a:gd name="connsiteX180" fmla="*/ 2047611 w 11991973"/>
              <a:gd name="connsiteY180" fmla="*/ 2997095 h 3476625"/>
              <a:gd name="connsiteX181" fmla="*/ 2032330 w 11991973"/>
              <a:gd name="connsiteY181" fmla="*/ 3007277 h 3476625"/>
              <a:gd name="connsiteX182" fmla="*/ 2058660 w 11991973"/>
              <a:gd name="connsiteY182" fmla="*/ 3004367 h 3476625"/>
              <a:gd name="connsiteX183" fmla="*/ 2054811 w 11991973"/>
              <a:gd name="connsiteY183" fmla="*/ 2997459 h 3476625"/>
              <a:gd name="connsiteX184" fmla="*/ 5846027 w 11991973"/>
              <a:gd name="connsiteY184" fmla="*/ 3318763 h 3476625"/>
              <a:gd name="connsiteX185" fmla="*/ 5849935 w 11991973"/>
              <a:gd name="connsiteY185" fmla="*/ 3321444 h 3476625"/>
              <a:gd name="connsiteX186" fmla="*/ 5836772 w 11991973"/>
              <a:gd name="connsiteY186" fmla="*/ 3333080 h 3476625"/>
              <a:gd name="connsiteX187" fmla="*/ 5846027 w 11991973"/>
              <a:gd name="connsiteY187" fmla="*/ 3318763 h 3476625"/>
              <a:gd name="connsiteX188" fmla="*/ 4273910 w 11991973"/>
              <a:gd name="connsiteY188" fmla="*/ 3171997 h 3476625"/>
              <a:gd name="connsiteX189" fmla="*/ 4266713 w 11991973"/>
              <a:gd name="connsiteY189" fmla="*/ 3171633 h 3476625"/>
              <a:gd name="connsiteX190" fmla="*/ 4251431 w 11991973"/>
              <a:gd name="connsiteY190" fmla="*/ 3181815 h 3476625"/>
              <a:gd name="connsiteX191" fmla="*/ 4277758 w 11991973"/>
              <a:gd name="connsiteY191" fmla="*/ 3178905 h 3476625"/>
              <a:gd name="connsiteX192" fmla="*/ 4273910 w 11991973"/>
              <a:gd name="connsiteY192" fmla="*/ 3171997 h 3476625"/>
              <a:gd name="connsiteX193" fmla="*/ 5370620 w 11991973"/>
              <a:gd name="connsiteY193" fmla="*/ 3263628 h 3476625"/>
              <a:gd name="connsiteX194" fmla="*/ 5360981 w 11991973"/>
              <a:gd name="connsiteY194" fmla="*/ 3271992 h 3476625"/>
              <a:gd name="connsiteX195" fmla="*/ 5381667 w 11991973"/>
              <a:gd name="connsiteY195" fmla="*/ 3266174 h 3476625"/>
              <a:gd name="connsiteX196" fmla="*/ 5370620 w 11991973"/>
              <a:gd name="connsiteY196" fmla="*/ 3263628 h 3476625"/>
              <a:gd name="connsiteX197" fmla="*/ 1032522 w 11991973"/>
              <a:gd name="connsiteY197" fmla="*/ 2873107 h 3476625"/>
              <a:gd name="connsiteX198" fmla="*/ 1033500 w 11991973"/>
              <a:gd name="connsiteY198" fmla="*/ 2873465 h 3476625"/>
              <a:gd name="connsiteX199" fmla="*/ 1033613 w 11991973"/>
              <a:gd name="connsiteY199" fmla="*/ 2873637 h 3476625"/>
              <a:gd name="connsiteX200" fmla="*/ 1031854 w 11991973"/>
              <a:gd name="connsiteY200" fmla="*/ 2873464 h 3476625"/>
              <a:gd name="connsiteX201" fmla="*/ 5436969 w 11991973"/>
              <a:gd name="connsiteY201" fmla="*/ 3246675 h 3476625"/>
              <a:gd name="connsiteX202" fmla="*/ 5430563 w 11991973"/>
              <a:gd name="connsiteY202" fmla="*/ 3246902 h 3476625"/>
              <a:gd name="connsiteX203" fmla="*/ 5417401 w 11991973"/>
              <a:gd name="connsiteY203" fmla="*/ 3248719 h 3476625"/>
              <a:gd name="connsiteX204" fmla="*/ 5443726 w 11991973"/>
              <a:gd name="connsiteY204" fmla="*/ 3251629 h 3476625"/>
              <a:gd name="connsiteX205" fmla="*/ 5436969 w 11991973"/>
              <a:gd name="connsiteY205" fmla="*/ 3246675 h 3476625"/>
              <a:gd name="connsiteX206" fmla="*/ 3251624 w 11991973"/>
              <a:gd name="connsiteY206" fmla="*/ 3047644 h 3476625"/>
              <a:gd name="connsiteX207" fmla="*/ 3252604 w 11991973"/>
              <a:gd name="connsiteY207" fmla="*/ 3048002 h 3476625"/>
              <a:gd name="connsiteX208" fmla="*/ 3252717 w 11991973"/>
              <a:gd name="connsiteY208" fmla="*/ 3048175 h 3476625"/>
              <a:gd name="connsiteX209" fmla="*/ 3250958 w 11991973"/>
              <a:gd name="connsiteY209" fmla="*/ 3048002 h 3476625"/>
              <a:gd name="connsiteX210" fmla="*/ 945348 w 11991973"/>
              <a:gd name="connsiteY210" fmla="*/ 2835648 h 3476625"/>
              <a:gd name="connsiteX211" fmla="*/ 932626 w 11991973"/>
              <a:gd name="connsiteY211" fmla="*/ 2853835 h 3476625"/>
              <a:gd name="connsiteX212" fmla="*/ 933360 w 11991973"/>
              <a:gd name="connsiteY212" fmla="*/ 2850920 h 3476625"/>
              <a:gd name="connsiteX213" fmla="*/ 945348 w 11991973"/>
              <a:gd name="connsiteY213" fmla="*/ 2835648 h 3476625"/>
              <a:gd name="connsiteX214" fmla="*/ 2236847 w 11991973"/>
              <a:gd name="connsiteY214" fmla="*/ 2948734 h 3476625"/>
              <a:gd name="connsiteX215" fmla="*/ 2229794 w 11991973"/>
              <a:gd name="connsiteY215" fmla="*/ 2949097 h 3476625"/>
              <a:gd name="connsiteX216" fmla="*/ 2241077 w 11991973"/>
              <a:gd name="connsiteY216" fmla="*/ 2954915 h 3476625"/>
              <a:gd name="connsiteX217" fmla="*/ 2236847 w 11991973"/>
              <a:gd name="connsiteY217" fmla="*/ 2948734 h 3476625"/>
              <a:gd name="connsiteX218" fmla="*/ 998004 w 11991973"/>
              <a:gd name="connsiteY218" fmla="*/ 2835648 h 3476625"/>
              <a:gd name="connsiteX219" fmla="*/ 986721 w 11991973"/>
              <a:gd name="connsiteY219" fmla="*/ 2847283 h 3476625"/>
              <a:gd name="connsiteX220" fmla="*/ 998004 w 11991973"/>
              <a:gd name="connsiteY220" fmla="*/ 2835648 h 3476625"/>
              <a:gd name="connsiteX221" fmla="*/ 5535876 w 11991973"/>
              <a:gd name="connsiteY221" fmla="*/ 3239993 h 3476625"/>
              <a:gd name="connsiteX222" fmla="*/ 5547159 w 11991973"/>
              <a:gd name="connsiteY222" fmla="*/ 3242902 h 3476625"/>
              <a:gd name="connsiteX223" fmla="*/ 5524593 w 11991973"/>
              <a:gd name="connsiteY223" fmla="*/ 3245812 h 3476625"/>
              <a:gd name="connsiteX224" fmla="*/ 5535876 w 11991973"/>
              <a:gd name="connsiteY224" fmla="*/ 3239993 h 3476625"/>
              <a:gd name="connsiteX225" fmla="*/ 1018690 w 11991973"/>
              <a:gd name="connsiteY225" fmla="*/ 2835647 h 3476625"/>
              <a:gd name="connsiteX226" fmla="*/ 1018690 w 11991973"/>
              <a:gd name="connsiteY226" fmla="*/ 2835647 h 3476625"/>
              <a:gd name="connsiteX227" fmla="*/ 1116262 w 11991973"/>
              <a:gd name="connsiteY227" fmla="*/ 2841904 h 3476625"/>
              <a:gd name="connsiteX228" fmla="*/ 1099557 w 11991973"/>
              <a:gd name="connsiteY228" fmla="*/ 2844739 h 3476625"/>
              <a:gd name="connsiteX229" fmla="*/ 1056891 w 11991973"/>
              <a:gd name="connsiteY229" fmla="*/ 2860056 h 3476625"/>
              <a:gd name="connsiteX230" fmla="*/ 1032522 w 11991973"/>
              <a:gd name="connsiteY230" fmla="*/ 2873107 h 3476625"/>
              <a:gd name="connsiteX231" fmla="*/ 1016310 w 11991973"/>
              <a:gd name="connsiteY231" fmla="*/ 2867193 h 3476625"/>
              <a:gd name="connsiteX232" fmla="*/ 1018690 w 11991973"/>
              <a:gd name="connsiteY232" fmla="*/ 2890918 h 3476625"/>
              <a:gd name="connsiteX233" fmla="*/ 1043285 w 11991973"/>
              <a:gd name="connsiteY233" fmla="*/ 2888464 h 3476625"/>
              <a:gd name="connsiteX234" fmla="*/ 1033613 w 11991973"/>
              <a:gd name="connsiteY234" fmla="*/ 2873637 h 3476625"/>
              <a:gd name="connsiteX235" fmla="*/ 1045254 w 11991973"/>
              <a:gd name="connsiteY235" fmla="*/ 2874782 h 3476625"/>
              <a:gd name="connsiteX236" fmla="*/ 1093915 w 11991973"/>
              <a:gd name="connsiteY236" fmla="*/ 2879283 h 3476625"/>
              <a:gd name="connsiteX237" fmla="*/ 1116262 w 11991973"/>
              <a:gd name="connsiteY237" fmla="*/ 2841904 h 3476625"/>
              <a:gd name="connsiteX238" fmla="*/ 4455947 w 11991973"/>
              <a:gd name="connsiteY238" fmla="*/ 3123271 h 3476625"/>
              <a:gd name="connsiteX239" fmla="*/ 4448893 w 11991973"/>
              <a:gd name="connsiteY239" fmla="*/ 3123635 h 3476625"/>
              <a:gd name="connsiteX240" fmla="*/ 4460178 w 11991973"/>
              <a:gd name="connsiteY240" fmla="*/ 3129452 h 3476625"/>
              <a:gd name="connsiteX241" fmla="*/ 4455947 w 11991973"/>
              <a:gd name="connsiteY241" fmla="*/ 3123271 h 3476625"/>
              <a:gd name="connsiteX242" fmla="*/ 3217106 w 11991973"/>
              <a:gd name="connsiteY242" fmla="*/ 3010186 h 3476625"/>
              <a:gd name="connsiteX243" fmla="*/ 3205820 w 11991973"/>
              <a:gd name="connsiteY243" fmla="*/ 3021821 h 3476625"/>
              <a:gd name="connsiteX244" fmla="*/ 3217106 w 11991973"/>
              <a:gd name="connsiteY244" fmla="*/ 3010186 h 3476625"/>
              <a:gd name="connsiteX245" fmla="*/ 3168209 w 11991973"/>
              <a:gd name="connsiteY245" fmla="*/ 3004367 h 3476625"/>
              <a:gd name="connsiteX246" fmla="*/ 3155489 w 11991973"/>
              <a:gd name="connsiteY246" fmla="*/ 3022556 h 3476625"/>
              <a:gd name="connsiteX247" fmla="*/ 3156222 w 11991973"/>
              <a:gd name="connsiteY247" fmla="*/ 3019640 h 3476625"/>
              <a:gd name="connsiteX248" fmla="*/ 3168209 w 11991973"/>
              <a:gd name="connsiteY248" fmla="*/ 3004367 h 3476625"/>
              <a:gd name="connsiteX249" fmla="*/ 3237793 w 11991973"/>
              <a:gd name="connsiteY249" fmla="*/ 3010186 h 3476625"/>
              <a:gd name="connsiteX250" fmla="*/ 3237793 w 11991973"/>
              <a:gd name="connsiteY250" fmla="*/ 3010186 h 3476625"/>
              <a:gd name="connsiteX251" fmla="*/ 3335361 w 11991973"/>
              <a:gd name="connsiteY251" fmla="*/ 3016441 h 3476625"/>
              <a:gd name="connsiteX252" fmla="*/ 3318656 w 11991973"/>
              <a:gd name="connsiteY252" fmla="*/ 3019276 h 3476625"/>
              <a:gd name="connsiteX253" fmla="*/ 3275990 w 11991973"/>
              <a:gd name="connsiteY253" fmla="*/ 3034594 h 3476625"/>
              <a:gd name="connsiteX254" fmla="*/ 3251624 w 11991973"/>
              <a:gd name="connsiteY254" fmla="*/ 3047644 h 3476625"/>
              <a:gd name="connsiteX255" fmla="*/ 3235412 w 11991973"/>
              <a:gd name="connsiteY255" fmla="*/ 3041729 h 3476625"/>
              <a:gd name="connsiteX256" fmla="*/ 3237790 w 11991973"/>
              <a:gd name="connsiteY256" fmla="*/ 3065455 h 3476625"/>
              <a:gd name="connsiteX257" fmla="*/ 3262387 w 11991973"/>
              <a:gd name="connsiteY257" fmla="*/ 3063001 h 3476625"/>
              <a:gd name="connsiteX258" fmla="*/ 3252717 w 11991973"/>
              <a:gd name="connsiteY258" fmla="*/ 3048175 h 3476625"/>
              <a:gd name="connsiteX259" fmla="*/ 3264357 w 11991973"/>
              <a:gd name="connsiteY259" fmla="*/ 3049320 h 3476625"/>
              <a:gd name="connsiteX260" fmla="*/ 3313017 w 11991973"/>
              <a:gd name="connsiteY260" fmla="*/ 3053819 h 3476625"/>
              <a:gd name="connsiteX261" fmla="*/ 3335361 w 11991973"/>
              <a:gd name="connsiteY261" fmla="*/ 3016441 h 3476625"/>
              <a:gd name="connsiteX262" fmla="*/ 1201108 w 11991973"/>
              <a:gd name="connsiteY262" fmla="*/ 2824012 h 3476625"/>
              <a:gd name="connsiteX263" fmla="*/ 1125884 w 11991973"/>
              <a:gd name="connsiteY263" fmla="*/ 2853102 h 3476625"/>
              <a:gd name="connsiteX264" fmla="*/ 1199228 w 11991973"/>
              <a:gd name="connsiteY264" fmla="*/ 2856010 h 3476625"/>
              <a:gd name="connsiteX265" fmla="*/ 1165378 w 11991973"/>
              <a:gd name="connsiteY265" fmla="*/ 2853102 h 3476625"/>
              <a:gd name="connsiteX266" fmla="*/ 1201108 w 11991973"/>
              <a:gd name="connsiteY266" fmla="*/ 2824012 h 3476625"/>
              <a:gd name="connsiteX267" fmla="*/ 5596759 w 11991973"/>
              <a:gd name="connsiteY267" fmla="*/ 3215635 h 3476625"/>
              <a:gd name="connsiteX268" fmla="*/ 5604759 w 11991973"/>
              <a:gd name="connsiteY268" fmla="*/ 3220044 h 3476625"/>
              <a:gd name="connsiteX269" fmla="*/ 5601934 w 11991973"/>
              <a:gd name="connsiteY269" fmla="*/ 3223994 h 3476625"/>
              <a:gd name="connsiteX270" fmla="*/ 5590414 w 11991973"/>
              <a:gd name="connsiteY270" fmla="*/ 3225448 h 3476625"/>
              <a:gd name="connsiteX271" fmla="*/ 1237192 w 11991973"/>
              <a:gd name="connsiteY271" fmla="*/ 2816831 h 3476625"/>
              <a:gd name="connsiteX272" fmla="*/ 1225555 w 11991973"/>
              <a:gd name="connsiteY272" fmla="*/ 2835648 h 3476625"/>
              <a:gd name="connsiteX273" fmla="*/ 1237192 w 11991973"/>
              <a:gd name="connsiteY273" fmla="*/ 2816831 h 3476625"/>
              <a:gd name="connsiteX274" fmla="*/ 1274687 w 11991973"/>
              <a:gd name="connsiteY274" fmla="*/ 2817831 h 3476625"/>
              <a:gd name="connsiteX275" fmla="*/ 1265048 w 11991973"/>
              <a:gd name="connsiteY275" fmla="*/ 2821103 h 3476625"/>
              <a:gd name="connsiteX276" fmla="*/ 1285735 w 11991973"/>
              <a:gd name="connsiteY276" fmla="*/ 2821103 h 3476625"/>
              <a:gd name="connsiteX277" fmla="*/ 1274687 w 11991973"/>
              <a:gd name="connsiteY277" fmla="*/ 2817831 h 3476625"/>
              <a:gd name="connsiteX278" fmla="*/ 3420209 w 11991973"/>
              <a:gd name="connsiteY278" fmla="*/ 2998550 h 3476625"/>
              <a:gd name="connsiteX279" fmla="*/ 3344987 w 11991973"/>
              <a:gd name="connsiteY279" fmla="*/ 3027639 h 3476625"/>
              <a:gd name="connsiteX280" fmla="*/ 3418331 w 11991973"/>
              <a:gd name="connsiteY280" fmla="*/ 3030548 h 3476625"/>
              <a:gd name="connsiteX281" fmla="*/ 3384477 w 11991973"/>
              <a:gd name="connsiteY281" fmla="*/ 3027638 h 3476625"/>
              <a:gd name="connsiteX282" fmla="*/ 3420209 w 11991973"/>
              <a:gd name="connsiteY282" fmla="*/ 2998550 h 3476625"/>
              <a:gd name="connsiteX283" fmla="*/ 5938324 w 11991973"/>
              <a:gd name="connsiteY283" fmla="*/ 3222539 h 3476625"/>
              <a:gd name="connsiteX284" fmla="*/ 5921400 w 11991973"/>
              <a:gd name="connsiteY284" fmla="*/ 3231267 h 3476625"/>
              <a:gd name="connsiteX285" fmla="*/ 5938324 w 11991973"/>
              <a:gd name="connsiteY285" fmla="*/ 3222539 h 3476625"/>
              <a:gd name="connsiteX286" fmla="*/ 1312252 w 11991973"/>
              <a:gd name="connsiteY286" fmla="*/ 2803547 h 3476625"/>
              <a:gd name="connsiteX287" fmla="*/ 1300163 w 11991973"/>
              <a:gd name="connsiteY287" fmla="*/ 2803377 h 3476625"/>
              <a:gd name="connsiteX288" fmla="*/ 1328990 w 11991973"/>
              <a:gd name="connsiteY288" fmla="*/ 2812376 h 3476625"/>
              <a:gd name="connsiteX289" fmla="*/ 1312252 w 11991973"/>
              <a:gd name="connsiteY289" fmla="*/ 2803547 h 3476625"/>
              <a:gd name="connsiteX290" fmla="*/ 5738980 w 11991973"/>
              <a:gd name="connsiteY290" fmla="*/ 3196358 h 3476625"/>
              <a:gd name="connsiteX291" fmla="*/ 5728873 w 11991973"/>
              <a:gd name="connsiteY291" fmla="*/ 3195632 h 3476625"/>
              <a:gd name="connsiteX292" fmla="*/ 5720177 w 11991973"/>
              <a:gd name="connsiteY292" fmla="*/ 3199267 h 3476625"/>
              <a:gd name="connsiteX293" fmla="*/ 5738980 w 11991973"/>
              <a:gd name="connsiteY293" fmla="*/ 3196358 h 3476625"/>
              <a:gd name="connsiteX294" fmla="*/ 3456293 w 11991973"/>
              <a:gd name="connsiteY294" fmla="*/ 2991369 h 3476625"/>
              <a:gd name="connsiteX295" fmla="*/ 3444658 w 11991973"/>
              <a:gd name="connsiteY295" fmla="*/ 3010186 h 3476625"/>
              <a:gd name="connsiteX296" fmla="*/ 3456293 w 11991973"/>
              <a:gd name="connsiteY296" fmla="*/ 2991369 h 3476625"/>
              <a:gd name="connsiteX297" fmla="*/ 1203987 w 11991973"/>
              <a:gd name="connsiteY297" fmla="*/ 2789605 h 3476625"/>
              <a:gd name="connsiteX298" fmla="*/ 1197348 w 11991973"/>
              <a:gd name="connsiteY298" fmla="*/ 2789469 h 3476625"/>
              <a:gd name="connsiteX299" fmla="*/ 1182303 w 11991973"/>
              <a:gd name="connsiteY299" fmla="*/ 2794922 h 3476625"/>
              <a:gd name="connsiteX300" fmla="*/ 1206750 w 11991973"/>
              <a:gd name="connsiteY300" fmla="*/ 2794922 h 3476625"/>
              <a:gd name="connsiteX301" fmla="*/ 1203987 w 11991973"/>
              <a:gd name="connsiteY301" fmla="*/ 2789605 h 3476625"/>
              <a:gd name="connsiteX302" fmla="*/ 3493787 w 11991973"/>
              <a:gd name="connsiteY302" fmla="*/ 2992368 h 3476625"/>
              <a:gd name="connsiteX303" fmla="*/ 3484149 w 11991973"/>
              <a:gd name="connsiteY303" fmla="*/ 2995641 h 3476625"/>
              <a:gd name="connsiteX304" fmla="*/ 3504836 w 11991973"/>
              <a:gd name="connsiteY304" fmla="*/ 2995641 h 3476625"/>
              <a:gd name="connsiteX305" fmla="*/ 3493787 w 11991973"/>
              <a:gd name="connsiteY305" fmla="*/ 2992368 h 3476625"/>
              <a:gd name="connsiteX306" fmla="*/ 1354789 w 11991973"/>
              <a:gd name="connsiteY306" fmla="*/ 2796787 h 3476625"/>
              <a:gd name="connsiteX307" fmla="*/ 1349206 w 11991973"/>
              <a:gd name="connsiteY307" fmla="*/ 2796740 h 3476625"/>
              <a:gd name="connsiteX308" fmla="*/ 1338391 w 11991973"/>
              <a:gd name="connsiteY308" fmla="*/ 2809467 h 3476625"/>
              <a:gd name="connsiteX309" fmla="*/ 1357198 w 11991973"/>
              <a:gd name="connsiteY309" fmla="*/ 2803650 h 3476625"/>
              <a:gd name="connsiteX310" fmla="*/ 1354789 w 11991973"/>
              <a:gd name="connsiteY310" fmla="*/ 2796787 h 3476625"/>
              <a:gd name="connsiteX311" fmla="*/ 721556 w 11991973"/>
              <a:gd name="connsiteY311" fmla="*/ 2736744 h 3476625"/>
              <a:gd name="connsiteX312" fmla="*/ 680185 w 11991973"/>
              <a:gd name="connsiteY312" fmla="*/ 2748379 h 3476625"/>
              <a:gd name="connsiteX313" fmla="*/ 721556 w 11991973"/>
              <a:gd name="connsiteY313" fmla="*/ 2736744 h 3476625"/>
              <a:gd name="connsiteX314" fmla="*/ 6018249 w 11991973"/>
              <a:gd name="connsiteY314" fmla="*/ 3207268 h 3476625"/>
              <a:gd name="connsiteX315" fmla="*/ 6013547 w 11991973"/>
              <a:gd name="connsiteY315" fmla="*/ 3216722 h 3476625"/>
              <a:gd name="connsiteX316" fmla="*/ 6028592 w 11991973"/>
              <a:gd name="connsiteY316" fmla="*/ 3210903 h 3476625"/>
              <a:gd name="connsiteX317" fmla="*/ 6018249 w 11991973"/>
              <a:gd name="connsiteY317" fmla="*/ 3207268 h 3476625"/>
              <a:gd name="connsiteX318" fmla="*/ 3531354 w 11991973"/>
              <a:gd name="connsiteY318" fmla="*/ 2978084 h 3476625"/>
              <a:gd name="connsiteX319" fmla="*/ 3519265 w 11991973"/>
              <a:gd name="connsiteY319" fmla="*/ 2977914 h 3476625"/>
              <a:gd name="connsiteX320" fmla="*/ 3548088 w 11991973"/>
              <a:gd name="connsiteY320" fmla="*/ 2986913 h 3476625"/>
              <a:gd name="connsiteX321" fmla="*/ 3531354 w 11991973"/>
              <a:gd name="connsiteY321" fmla="*/ 2978084 h 3476625"/>
              <a:gd name="connsiteX322" fmla="*/ 5844206 w 11991973"/>
              <a:gd name="connsiteY322" fmla="*/ 3181800 h 3476625"/>
              <a:gd name="connsiteX323" fmla="*/ 5844294 w 11991973"/>
              <a:gd name="connsiteY323" fmla="*/ 3181815 h 3476625"/>
              <a:gd name="connsiteX324" fmla="*/ 5841666 w 11991973"/>
              <a:gd name="connsiteY324" fmla="*/ 3182662 h 3476625"/>
              <a:gd name="connsiteX325" fmla="*/ 3423090 w 11991973"/>
              <a:gd name="connsiteY325" fmla="*/ 2964143 h 3476625"/>
              <a:gd name="connsiteX326" fmla="*/ 3416450 w 11991973"/>
              <a:gd name="connsiteY326" fmla="*/ 2964006 h 3476625"/>
              <a:gd name="connsiteX327" fmla="*/ 3401404 w 11991973"/>
              <a:gd name="connsiteY327" fmla="*/ 2969460 h 3476625"/>
              <a:gd name="connsiteX328" fmla="*/ 3425852 w 11991973"/>
              <a:gd name="connsiteY328" fmla="*/ 2969460 h 3476625"/>
              <a:gd name="connsiteX329" fmla="*/ 3423090 w 11991973"/>
              <a:gd name="connsiteY329" fmla="*/ 2964143 h 3476625"/>
              <a:gd name="connsiteX330" fmla="*/ 1432422 w 11991973"/>
              <a:gd name="connsiteY330" fmla="*/ 2786196 h 3476625"/>
              <a:gd name="connsiteX331" fmla="*/ 1402333 w 11991973"/>
              <a:gd name="connsiteY331" fmla="*/ 2789105 h 3476625"/>
              <a:gd name="connsiteX332" fmla="*/ 1432422 w 11991973"/>
              <a:gd name="connsiteY332" fmla="*/ 2786196 h 3476625"/>
              <a:gd name="connsiteX333" fmla="*/ 3573889 w 11991973"/>
              <a:gd name="connsiteY333" fmla="*/ 2971324 h 3476625"/>
              <a:gd name="connsiteX334" fmla="*/ 3568308 w 11991973"/>
              <a:gd name="connsiteY334" fmla="*/ 2971278 h 3476625"/>
              <a:gd name="connsiteX335" fmla="*/ 3557492 w 11991973"/>
              <a:gd name="connsiteY335" fmla="*/ 2984005 h 3476625"/>
              <a:gd name="connsiteX336" fmla="*/ 3576301 w 11991973"/>
              <a:gd name="connsiteY336" fmla="*/ 2978187 h 3476625"/>
              <a:gd name="connsiteX337" fmla="*/ 3573889 w 11991973"/>
              <a:gd name="connsiteY337" fmla="*/ 2971324 h 3476625"/>
              <a:gd name="connsiteX338" fmla="*/ 2940660 w 11991973"/>
              <a:gd name="connsiteY338" fmla="*/ 2911280 h 3476625"/>
              <a:gd name="connsiteX339" fmla="*/ 2899285 w 11991973"/>
              <a:gd name="connsiteY339" fmla="*/ 2922916 h 3476625"/>
              <a:gd name="connsiteX340" fmla="*/ 2940660 w 11991973"/>
              <a:gd name="connsiteY340" fmla="*/ 2911280 h 3476625"/>
              <a:gd name="connsiteX341" fmla="*/ 1465391 w 11991973"/>
              <a:gd name="connsiteY341" fmla="*/ 2779696 h 3476625"/>
              <a:gd name="connsiteX342" fmla="*/ 1477554 w 11991973"/>
              <a:gd name="connsiteY342" fmla="*/ 2789105 h 3476625"/>
              <a:gd name="connsiteX343" fmla="*/ 1465391 w 11991973"/>
              <a:gd name="connsiteY343" fmla="*/ 2779696 h 3476625"/>
              <a:gd name="connsiteX344" fmla="*/ 1453108 w 11991973"/>
              <a:gd name="connsiteY344" fmla="*/ 2777469 h 3476625"/>
              <a:gd name="connsiteX345" fmla="*/ 1434302 w 11991973"/>
              <a:gd name="connsiteY345" fmla="*/ 2789105 h 3476625"/>
              <a:gd name="connsiteX346" fmla="*/ 1453108 w 11991973"/>
              <a:gd name="connsiteY346" fmla="*/ 2777469 h 3476625"/>
              <a:gd name="connsiteX347" fmla="*/ 721792 w 11991973"/>
              <a:gd name="connsiteY347" fmla="*/ 2711654 h 3476625"/>
              <a:gd name="connsiteX348" fmla="*/ 712154 w 11991973"/>
              <a:gd name="connsiteY348" fmla="*/ 2722199 h 3476625"/>
              <a:gd name="connsiteX349" fmla="*/ 732841 w 11991973"/>
              <a:gd name="connsiteY349" fmla="*/ 2716380 h 3476625"/>
              <a:gd name="connsiteX350" fmla="*/ 721792 w 11991973"/>
              <a:gd name="connsiteY350" fmla="*/ 2711654 h 3476625"/>
              <a:gd name="connsiteX351" fmla="*/ 5328453 w 11991973"/>
              <a:gd name="connsiteY351" fmla="*/ 3118408 h 3476625"/>
              <a:gd name="connsiteX352" fmla="*/ 5322664 w 11991973"/>
              <a:gd name="connsiteY352" fmla="*/ 3118907 h 3476625"/>
              <a:gd name="connsiteX353" fmla="*/ 5310207 w 11991973"/>
              <a:gd name="connsiteY353" fmla="*/ 3129452 h 3476625"/>
              <a:gd name="connsiteX354" fmla="*/ 5330892 w 11991973"/>
              <a:gd name="connsiteY354" fmla="*/ 3123635 h 3476625"/>
              <a:gd name="connsiteX355" fmla="*/ 5328453 w 11991973"/>
              <a:gd name="connsiteY355" fmla="*/ 3118408 h 3476625"/>
              <a:gd name="connsiteX356" fmla="*/ 674072 w 11991973"/>
              <a:gd name="connsiteY356" fmla="*/ 2699291 h 3476625"/>
              <a:gd name="connsiteX357" fmla="*/ 663259 w 11991973"/>
              <a:gd name="connsiteY357" fmla="*/ 2701835 h 3476625"/>
              <a:gd name="connsiteX358" fmla="*/ 676422 w 11991973"/>
              <a:gd name="connsiteY358" fmla="*/ 2707654 h 3476625"/>
              <a:gd name="connsiteX359" fmla="*/ 674072 w 11991973"/>
              <a:gd name="connsiteY359" fmla="*/ 2699291 h 3476625"/>
              <a:gd name="connsiteX360" fmla="*/ 691466 w 11991973"/>
              <a:gd name="connsiteY360" fmla="*/ 2696018 h 3476625"/>
              <a:gd name="connsiteX361" fmla="*/ 691466 w 11991973"/>
              <a:gd name="connsiteY361" fmla="*/ 2696018 h 3476625"/>
              <a:gd name="connsiteX362" fmla="*/ 1483551 w 11991973"/>
              <a:gd name="connsiteY362" fmla="*/ 2763469 h 3476625"/>
              <a:gd name="connsiteX363" fmla="*/ 1471914 w 11991973"/>
              <a:gd name="connsiteY363" fmla="*/ 2771651 h 3476625"/>
              <a:gd name="connsiteX364" fmla="*/ 1483551 w 11991973"/>
              <a:gd name="connsiteY364" fmla="*/ 2763469 h 3476625"/>
              <a:gd name="connsiteX365" fmla="*/ 6143307 w 11991973"/>
              <a:gd name="connsiteY365" fmla="*/ 3177406 h 3476625"/>
              <a:gd name="connsiteX366" fmla="*/ 6160233 w 11991973"/>
              <a:gd name="connsiteY366" fmla="*/ 3187632 h 3476625"/>
              <a:gd name="connsiteX367" fmla="*/ 6143307 w 11991973"/>
              <a:gd name="connsiteY367" fmla="*/ 3177406 h 3476625"/>
              <a:gd name="connsiteX368" fmla="*/ 6112682 w 11991973"/>
              <a:gd name="connsiteY368" fmla="*/ 3174531 h 3476625"/>
              <a:gd name="connsiteX369" fmla="*/ 6098174 w 11991973"/>
              <a:gd name="connsiteY369" fmla="*/ 3178905 h 3476625"/>
              <a:gd name="connsiteX370" fmla="*/ 6100054 w 11991973"/>
              <a:gd name="connsiteY370" fmla="*/ 3219631 h 3476625"/>
              <a:gd name="connsiteX371" fmla="*/ 6112682 w 11991973"/>
              <a:gd name="connsiteY371" fmla="*/ 3174531 h 3476625"/>
              <a:gd name="connsiteX372" fmla="*/ 5140394 w 11991973"/>
              <a:gd name="connsiteY372" fmla="*/ 3081683 h 3476625"/>
              <a:gd name="connsiteX373" fmla="*/ 5139071 w 11991973"/>
              <a:gd name="connsiteY373" fmla="*/ 3082909 h 3476625"/>
              <a:gd name="connsiteX374" fmla="*/ 5140394 w 11991973"/>
              <a:gd name="connsiteY374" fmla="*/ 3081683 h 3476625"/>
              <a:gd name="connsiteX375" fmla="*/ 789964 w 11991973"/>
              <a:gd name="connsiteY375" fmla="*/ 2689836 h 3476625"/>
              <a:gd name="connsiteX376" fmla="*/ 789259 w 11991973"/>
              <a:gd name="connsiteY376" fmla="*/ 2701835 h 3476625"/>
              <a:gd name="connsiteX377" fmla="*/ 789964 w 11991973"/>
              <a:gd name="connsiteY377" fmla="*/ 2689836 h 3476625"/>
              <a:gd name="connsiteX378" fmla="*/ 1643048 w 11991973"/>
              <a:gd name="connsiteY378" fmla="*/ 2754197 h 3476625"/>
              <a:gd name="connsiteX379" fmla="*/ 1635526 w 11991973"/>
              <a:gd name="connsiteY379" fmla="*/ 2765832 h 3476625"/>
              <a:gd name="connsiteX380" fmla="*/ 1643048 w 11991973"/>
              <a:gd name="connsiteY380" fmla="*/ 2754197 h 3476625"/>
              <a:gd name="connsiteX381" fmla="*/ 862925 w 11991973"/>
              <a:gd name="connsiteY381" fmla="*/ 2683336 h 3476625"/>
              <a:gd name="connsiteX382" fmla="*/ 849437 w 11991973"/>
              <a:gd name="connsiteY382" fmla="*/ 2696018 h 3476625"/>
              <a:gd name="connsiteX383" fmla="*/ 868244 w 11991973"/>
              <a:gd name="connsiteY383" fmla="*/ 2684382 h 3476625"/>
              <a:gd name="connsiteX384" fmla="*/ 862925 w 11991973"/>
              <a:gd name="connsiteY384" fmla="*/ 2683336 h 3476625"/>
              <a:gd name="connsiteX385" fmla="*/ 688661 w 11991973"/>
              <a:gd name="connsiteY385" fmla="*/ 2666976 h 3476625"/>
              <a:gd name="connsiteX386" fmla="*/ 688736 w 11991973"/>
              <a:gd name="connsiteY386" fmla="*/ 2667020 h 3476625"/>
              <a:gd name="connsiteX387" fmla="*/ 685825 w 11991973"/>
              <a:gd name="connsiteY387" fmla="*/ 2672747 h 3476625"/>
              <a:gd name="connsiteX388" fmla="*/ 682633 w 11991973"/>
              <a:gd name="connsiteY388" fmla="*/ 2668881 h 3476625"/>
              <a:gd name="connsiteX389" fmla="*/ 694733 w 11991973"/>
              <a:gd name="connsiteY389" fmla="*/ 2665176 h 3476625"/>
              <a:gd name="connsiteX390" fmla="*/ 691467 w 11991973"/>
              <a:gd name="connsiteY390" fmla="*/ 2669837 h 3476625"/>
              <a:gd name="connsiteX391" fmla="*/ 693562 w 11991973"/>
              <a:gd name="connsiteY391" fmla="*/ 2665518 h 3476625"/>
              <a:gd name="connsiteX392" fmla="*/ 5188909 w 11991973"/>
              <a:gd name="connsiteY392" fmla="*/ 3065456 h 3476625"/>
              <a:gd name="connsiteX393" fmla="*/ 5197369 w 11991973"/>
              <a:gd name="connsiteY393" fmla="*/ 3074183 h 3476625"/>
              <a:gd name="connsiteX394" fmla="*/ 5188909 w 11991973"/>
              <a:gd name="connsiteY394" fmla="*/ 3065456 h 3476625"/>
              <a:gd name="connsiteX395" fmla="*/ 6232637 w 11991973"/>
              <a:gd name="connsiteY395" fmla="*/ 3156361 h 3476625"/>
              <a:gd name="connsiteX396" fmla="*/ 6224174 w 11991973"/>
              <a:gd name="connsiteY396" fmla="*/ 3164360 h 3476625"/>
              <a:gd name="connsiteX397" fmla="*/ 6241099 w 11991973"/>
              <a:gd name="connsiteY397" fmla="*/ 3161451 h 3476625"/>
              <a:gd name="connsiteX398" fmla="*/ 6232637 w 11991973"/>
              <a:gd name="connsiteY398" fmla="*/ 3156361 h 3476625"/>
              <a:gd name="connsiteX399" fmla="*/ 1040789 w 11991973"/>
              <a:gd name="connsiteY399" fmla="*/ 2685837 h 3476625"/>
              <a:gd name="connsiteX400" fmla="*/ 1028093 w 11991973"/>
              <a:gd name="connsiteY400" fmla="*/ 2693109 h 3476625"/>
              <a:gd name="connsiteX401" fmla="*/ 1056304 w 11991973"/>
              <a:gd name="connsiteY401" fmla="*/ 2687290 h 3476625"/>
              <a:gd name="connsiteX402" fmla="*/ 1040789 w 11991973"/>
              <a:gd name="connsiteY402" fmla="*/ 2685837 h 3476625"/>
              <a:gd name="connsiteX403" fmla="*/ 1469475 w 11991973"/>
              <a:gd name="connsiteY403" fmla="*/ 2714063 h 3476625"/>
              <a:gd name="connsiteX404" fmla="*/ 1463686 w 11991973"/>
              <a:gd name="connsiteY404" fmla="*/ 2714562 h 3476625"/>
              <a:gd name="connsiteX405" fmla="*/ 1451227 w 11991973"/>
              <a:gd name="connsiteY405" fmla="*/ 2725107 h 3476625"/>
              <a:gd name="connsiteX406" fmla="*/ 1471914 w 11991973"/>
              <a:gd name="connsiteY406" fmla="*/ 2719289 h 3476625"/>
              <a:gd name="connsiteX407" fmla="*/ 1469475 w 11991973"/>
              <a:gd name="connsiteY407" fmla="*/ 2714063 h 3476625"/>
              <a:gd name="connsiteX408" fmla="*/ 886813 w 11991973"/>
              <a:gd name="connsiteY408" fmla="*/ 2661110 h 3476625"/>
              <a:gd name="connsiteX409" fmla="*/ 883287 w 11991973"/>
              <a:gd name="connsiteY409" fmla="*/ 2687290 h 3476625"/>
              <a:gd name="connsiteX410" fmla="*/ 886813 w 11991973"/>
              <a:gd name="connsiteY410" fmla="*/ 2661110 h 3476625"/>
              <a:gd name="connsiteX411" fmla="*/ 767838 w 11991973"/>
              <a:gd name="connsiteY411" fmla="*/ 2650162 h 3476625"/>
              <a:gd name="connsiteX412" fmla="*/ 768572 w 11991973"/>
              <a:gd name="connsiteY412" fmla="*/ 2652383 h 3476625"/>
              <a:gd name="connsiteX413" fmla="*/ 768256 w 11991973"/>
              <a:gd name="connsiteY413" fmla="*/ 2652440 h 3476625"/>
              <a:gd name="connsiteX414" fmla="*/ 6342563 w 11991973"/>
              <a:gd name="connsiteY414" fmla="*/ 3142907 h 3476625"/>
              <a:gd name="connsiteX415" fmla="*/ 6335363 w 11991973"/>
              <a:gd name="connsiteY415" fmla="*/ 3142543 h 3476625"/>
              <a:gd name="connsiteX416" fmla="*/ 6320084 w 11991973"/>
              <a:gd name="connsiteY416" fmla="*/ 3152724 h 3476625"/>
              <a:gd name="connsiteX417" fmla="*/ 6346412 w 11991973"/>
              <a:gd name="connsiteY417" fmla="*/ 3149815 h 3476625"/>
              <a:gd name="connsiteX418" fmla="*/ 6342563 w 11991973"/>
              <a:gd name="connsiteY418" fmla="*/ 3142907 h 3476625"/>
              <a:gd name="connsiteX419" fmla="*/ 840505 w 11991973"/>
              <a:gd name="connsiteY419" fmla="*/ 2647657 h 3476625"/>
              <a:gd name="connsiteX420" fmla="*/ 841915 w 11991973"/>
              <a:gd name="connsiteY420" fmla="*/ 2672747 h 3476625"/>
              <a:gd name="connsiteX421" fmla="*/ 840505 w 11991973"/>
              <a:gd name="connsiteY421" fmla="*/ 2647657 h 3476625"/>
              <a:gd name="connsiteX422" fmla="*/ 3259890 w 11991973"/>
              <a:gd name="connsiteY422" fmla="*/ 2860374 h 3476625"/>
              <a:gd name="connsiteX423" fmla="*/ 3247197 w 11991973"/>
              <a:gd name="connsiteY423" fmla="*/ 2867647 h 3476625"/>
              <a:gd name="connsiteX424" fmla="*/ 3275405 w 11991973"/>
              <a:gd name="connsiteY424" fmla="*/ 2861828 h 3476625"/>
              <a:gd name="connsiteX425" fmla="*/ 3259890 w 11991973"/>
              <a:gd name="connsiteY425" fmla="*/ 2860374 h 3476625"/>
              <a:gd name="connsiteX426" fmla="*/ 1009287 w 11991973"/>
              <a:gd name="connsiteY426" fmla="*/ 2655292 h 3476625"/>
              <a:gd name="connsiteX427" fmla="*/ 997388 w 11991973"/>
              <a:gd name="connsiteY427" fmla="*/ 2654475 h 3476625"/>
              <a:gd name="connsiteX428" fmla="*/ 1009287 w 11991973"/>
              <a:gd name="connsiteY428" fmla="*/ 2655292 h 3476625"/>
              <a:gd name="connsiteX429" fmla="*/ 2792092 w 11991973"/>
              <a:gd name="connsiteY429" fmla="*/ 2809467 h 3476625"/>
              <a:gd name="connsiteX430" fmla="*/ 2792092 w 11991973"/>
              <a:gd name="connsiteY430" fmla="*/ 2809467 h 3476625"/>
              <a:gd name="connsiteX431" fmla="*/ 3688577 w 11991973"/>
              <a:gd name="connsiteY431" fmla="*/ 2888600 h 3476625"/>
              <a:gd name="connsiteX432" fmla="*/ 3682789 w 11991973"/>
              <a:gd name="connsiteY432" fmla="*/ 2889100 h 3476625"/>
              <a:gd name="connsiteX433" fmla="*/ 3670329 w 11991973"/>
              <a:gd name="connsiteY433" fmla="*/ 2899645 h 3476625"/>
              <a:gd name="connsiteX434" fmla="*/ 3691016 w 11991973"/>
              <a:gd name="connsiteY434" fmla="*/ 2893827 h 3476625"/>
              <a:gd name="connsiteX435" fmla="*/ 3688577 w 11991973"/>
              <a:gd name="connsiteY435" fmla="*/ 2888600 h 3476625"/>
              <a:gd name="connsiteX436" fmla="*/ 540567 w 11991973"/>
              <a:gd name="connsiteY436" fmla="*/ 2606598 h 3476625"/>
              <a:gd name="connsiteX437" fmla="*/ 544781 w 11991973"/>
              <a:gd name="connsiteY437" fmla="*/ 2611657 h 3476625"/>
              <a:gd name="connsiteX438" fmla="*/ 525975 w 11991973"/>
              <a:gd name="connsiteY438" fmla="*/ 2614567 h 3476625"/>
              <a:gd name="connsiteX439" fmla="*/ 537494 w 11991973"/>
              <a:gd name="connsiteY439" fmla="*/ 2606341 h 3476625"/>
              <a:gd name="connsiteX440" fmla="*/ 1153037 w 11991973"/>
              <a:gd name="connsiteY440" fmla="*/ 2659747 h 3476625"/>
              <a:gd name="connsiteX441" fmla="*/ 1137167 w 11991973"/>
              <a:gd name="connsiteY441" fmla="*/ 2678564 h 3476625"/>
              <a:gd name="connsiteX442" fmla="*/ 1153037 w 11991973"/>
              <a:gd name="connsiteY442" fmla="*/ 2659747 h 3476625"/>
              <a:gd name="connsiteX443" fmla="*/ 3206997 w 11991973"/>
              <a:gd name="connsiteY443" fmla="*/ 2838557 h 3476625"/>
              <a:gd name="connsiteX444" fmla="*/ 3207702 w 11991973"/>
              <a:gd name="connsiteY444" fmla="*/ 2847283 h 3476625"/>
              <a:gd name="connsiteX445" fmla="*/ 3206997 w 11991973"/>
              <a:gd name="connsiteY445" fmla="*/ 2838557 h 3476625"/>
              <a:gd name="connsiteX446" fmla="*/ 931861 w 11991973"/>
              <a:gd name="connsiteY446" fmla="*/ 2633112 h 3476625"/>
              <a:gd name="connsiteX447" fmla="*/ 928422 w 11991973"/>
              <a:gd name="connsiteY447" fmla="*/ 2649474 h 3476625"/>
              <a:gd name="connsiteX448" fmla="*/ 931861 w 11991973"/>
              <a:gd name="connsiteY448" fmla="*/ 2633112 h 3476625"/>
              <a:gd name="connsiteX449" fmla="*/ 3220515 w 11991973"/>
              <a:gd name="connsiteY449" fmla="*/ 2834058 h 3476625"/>
              <a:gd name="connsiteX450" fmla="*/ 3215227 w 11991973"/>
              <a:gd name="connsiteY450" fmla="*/ 2838557 h 3476625"/>
              <a:gd name="connsiteX451" fmla="*/ 3220515 w 11991973"/>
              <a:gd name="connsiteY451" fmla="*/ 2834058 h 3476625"/>
              <a:gd name="connsiteX452" fmla="*/ 1609197 w 11991973"/>
              <a:gd name="connsiteY452" fmla="*/ 2690199 h 3476625"/>
              <a:gd name="connsiteX453" fmla="*/ 1586865 w 11991973"/>
              <a:gd name="connsiteY453" fmla="*/ 2689108 h 3476625"/>
              <a:gd name="connsiteX454" fmla="*/ 1565944 w 11991973"/>
              <a:gd name="connsiteY454" fmla="*/ 2698927 h 3476625"/>
              <a:gd name="connsiteX455" fmla="*/ 1609197 w 11991973"/>
              <a:gd name="connsiteY455" fmla="*/ 2690199 h 3476625"/>
              <a:gd name="connsiteX456" fmla="*/ 966710 w 11991973"/>
              <a:gd name="connsiteY456" fmla="*/ 2624067 h 3476625"/>
              <a:gd name="connsiteX457" fmla="*/ 975438 w 11991973"/>
              <a:gd name="connsiteY457" fmla="*/ 2646566 h 3476625"/>
              <a:gd name="connsiteX458" fmla="*/ 966710 w 11991973"/>
              <a:gd name="connsiteY458" fmla="*/ 2624067 h 3476625"/>
              <a:gd name="connsiteX459" fmla="*/ 3372138 w 11991973"/>
              <a:gd name="connsiteY459" fmla="*/ 2834285 h 3476625"/>
              <a:gd name="connsiteX460" fmla="*/ 3356271 w 11991973"/>
              <a:gd name="connsiteY460" fmla="*/ 2853102 h 3476625"/>
              <a:gd name="connsiteX461" fmla="*/ 3372138 w 11991973"/>
              <a:gd name="connsiteY461" fmla="*/ 2834285 h 3476625"/>
              <a:gd name="connsiteX462" fmla="*/ 992363 w 11991973"/>
              <a:gd name="connsiteY462" fmla="*/ 2617476 h 3476625"/>
              <a:gd name="connsiteX463" fmla="*/ 992363 w 11991973"/>
              <a:gd name="connsiteY463" fmla="*/ 2617476 h 3476625"/>
              <a:gd name="connsiteX464" fmla="*/ 3828301 w 11991973"/>
              <a:gd name="connsiteY464" fmla="*/ 2864738 h 3476625"/>
              <a:gd name="connsiteX465" fmla="*/ 3805968 w 11991973"/>
              <a:gd name="connsiteY465" fmla="*/ 2863647 h 3476625"/>
              <a:gd name="connsiteX466" fmla="*/ 3785044 w 11991973"/>
              <a:gd name="connsiteY466" fmla="*/ 2873464 h 3476625"/>
              <a:gd name="connsiteX467" fmla="*/ 3828301 w 11991973"/>
              <a:gd name="connsiteY467" fmla="*/ 2864738 h 3476625"/>
              <a:gd name="connsiteX468" fmla="*/ 1918602 w 11991973"/>
              <a:gd name="connsiteY468" fmla="*/ 2689309 h 3476625"/>
              <a:gd name="connsiteX469" fmla="*/ 1921376 w 11991973"/>
              <a:gd name="connsiteY469" fmla="*/ 2704745 h 3476625"/>
              <a:gd name="connsiteX470" fmla="*/ 1919263 w 11991973"/>
              <a:gd name="connsiteY470" fmla="*/ 2689609 h 3476625"/>
              <a:gd name="connsiteX471" fmla="*/ 1918602 w 11991973"/>
              <a:gd name="connsiteY471" fmla="*/ 2689309 h 3476625"/>
              <a:gd name="connsiteX472" fmla="*/ 1706696 w 11991973"/>
              <a:gd name="connsiteY472" fmla="*/ 2665883 h 3476625"/>
              <a:gd name="connsiteX473" fmla="*/ 1705108 w 11991973"/>
              <a:gd name="connsiteY473" fmla="*/ 2678564 h 3476625"/>
              <a:gd name="connsiteX474" fmla="*/ 1706696 w 11991973"/>
              <a:gd name="connsiteY474" fmla="*/ 2665883 h 3476625"/>
              <a:gd name="connsiteX475" fmla="*/ 6524599 w 11991973"/>
              <a:gd name="connsiteY475" fmla="*/ 3094182 h 3476625"/>
              <a:gd name="connsiteX476" fmla="*/ 6517546 w 11991973"/>
              <a:gd name="connsiteY476" fmla="*/ 3094545 h 3476625"/>
              <a:gd name="connsiteX477" fmla="*/ 6528830 w 11991973"/>
              <a:gd name="connsiteY477" fmla="*/ 3100363 h 3476625"/>
              <a:gd name="connsiteX478" fmla="*/ 6524599 w 11991973"/>
              <a:gd name="connsiteY478" fmla="*/ 3094182 h 3476625"/>
              <a:gd name="connsiteX479" fmla="*/ 1310182 w 11991973"/>
              <a:gd name="connsiteY479" fmla="*/ 2629112 h 3476625"/>
              <a:gd name="connsiteX480" fmla="*/ 1297019 w 11991973"/>
              <a:gd name="connsiteY480" fmla="*/ 2643657 h 3476625"/>
              <a:gd name="connsiteX481" fmla="*/ 1310182 w 11991973"/>
              <a:gd name="connsiteY481" fmla="*/ 2629112 h 3476625"/>
              <a:gd name="connsiteX482" fmla="*/ 5476755 w 11991973"/>
              <a:gd name="connsiteY482" fmla="*/ 2999550 h 3476625"/>
              <a:gd name="connsiteX483" fmla="*/ 5475696 w 11991973"/>
              <a:gd name="connsiteY483" fmla="*/ 3010186 h 3476625"/>
              <a:gd name="connsiteX484" fmla="*/ 5476755 w 11991973"/>
              <a:gd name="connsiteY484" fmla="*/ 2999550 h 3476625"/>
              <a:gd name="connsiteX485" fmla="*/ 5144712 w 11991973"/>
              <a:gd name="connsiteY485" fmla="*/ 2966551 h 3476625"/>
              <a:gd name="connsiteX486" fmla="*/ 5144712 w 11991973"/>
              <a:gd name="connsiteY486" fmla="*/ 2966551 h 3476625"/>
              <a:gd name="connsiteX487" fmla="*/ 5454250 w 11991973"/>
              <a:gd name="connsiteY487" fmla="*/ 2992368 h 3476625"/>
              <a:gd name="connsiteX488" fmla="*/ 5423042 w 11991973"/>
              <a:gd name="connsiteY488" fmla="*/ 3021821 h 3476625"/>
              <a:gd name="connsiteX489" fmla="*/ 5454250 w 11991973"/>
              <a:gd name="connsiteY489" fmla="*/ 2992368 h 3476625"/>
              <a:gd name="connsiteX490" fmla="*/ 3529283 w 11991973"/>
              <a:gd name="connsiteY490" fmla="*/ 2803650 h 3476625"/>
              <a:gd name="connsiteX491" fmla="*/ 3516120 w 11991973"/>
              <a:gd name="connsiteY491" fmla="*/ 2818193 h 3476625"/>
              <a:gd name="connsiteX492" fmla="*/ 3529283 w 11991973"/>
              <a:gd name="connsiteY492" fmla="*/ 2803650 h 3476625"/>
              <a:gd name="connsiteX493" fmla="*/ 1431716 w 11991973"/>
              <a:gd name="connsiteY493" fmla="*/ 2597477 h 3476625"/>
              <a:gd name="connsiteX494" fmla="*/ 1424898 w 11991973"/>
              <a:gd name="connsiteY494" fmla="*/ 2602931 h 3476625"/>
              <a:gd name="connsiteX495" fmla="*/ 1439943 w 11991973"/>
              <a:gd name="connsiteY495" fmla="*/ 2602931 h 3476625"/>
              <a:gd name="connsiteX496" fmla="*/ 1431716 w 11991973"/>
              <a:gd name="connsiteY496" fmla="*/ 2597477 h 3476625"/>
              <a:gd name="connsiteX497" fmla="*/ 1503179 w 11991973"/>
              <a:gd name="connsiteY497" fmla="*/ 2602931 h 3476625"/>
              <a:gd name="connsiteX498" fmla="*/ 1481317 w 11991973"/>
              <a:gd name="connsiteY498" fmla="*/ 2611658 h 3476625"/>
              <a:gd name="connsiteX499" fmla="*/ 1503179 w 11991973"/>
              <a:gd name="connsiteY499" fmla="*/ 2602931 h 3476625"/>
              <a:gd name="connsiteX500" fmla="*/ 5277677 w 11991973"/>
              <a:gd name="connsiteY500" fmla="*/ 2935507 h 3476625"/>
              <a:gd name="connsiteX501" fmla="*/ 5280116 w 11991973"/>
              <a:gd name="connsiteY501" fmla="*/ 2940370 h 3476625"/>
              <a:gd name="connsiteX502" fmla="*/ 5259430 w 11991973"/>
              <a:gd name="connsiteY502" fmla="*/ 2943280 h 3476625"/>
              <a:gd name="connsiteX503" fmla="*/ 5271889 w 11991973"/>
              <a:gd name="connsiteY503" fmla="*/ 2936371 h 3476625"/>
              <a:gd name="connsiteX504" fmla="*/ 5277677 w 11991973"/>
              <a:gd name="connsiteY504" fmla="*/ 2935507 h 3476625"/>
              <a:gd name="connsiteX505" fmla="*/ 639047 w 11991973"/>
              <a:gd name="connsiteY505" fmla="*/ 2516025 h 3476625"/>
              <a:gd name="connsiteX506" fmla="*/ 631289 w 11991973"/>
              <a:gd name="connsiteY506" fmla="*/ 2530206 h 3476625"/>
              <a:gd name="connsiteX507" fmla="*/ 639047 w 11991973"/>
              <a:gd name="connsiteY507" fmla="*/ 2516025 h 3476625"/>
              <a:gd name="connsiteX508" fmla="*/ 1869660 w 11991973"/>
              <a:gd name="connsiteY508" fmla="*/ 2616021 h 3476625"/>
              <a:gd name="connsiteX509" fmla="*/ 1857434 w 11991973"/>
              <a:gd name="connsiteY509" fmla="*/ 2623293 h 3476625"/>
              <a:gd name="connsiteX510" fmla="*/ 1881884 w 11991973"/>
              <a:gd name="connsiteY510" fmla="*/ 2617476 h 3476625"/>
              <a:gd name="connsiteX511" fmla="*/ 1869660 w 11991973"/>
              <a:gd name="connsiteY511" fmla="*/ 2616021 h 3476625"/>
              <a:gd name="connsiteX512" fmla="*/ 3650817 w 11991973"/>
              <a:gd name="connsiteY512" fmla="*/ 2772014 h 3476625"/>
              <a:gd name="connsiteX513" fmla="*/ 3644002 w 11991973"/>
              <a:gd name="connsiteY513" fmla="*/ 2777469 h 3476625"/>
              <a:gd name="connsiteX514" fmla="*/ 3659045 w 11991973"/>
              <a:gd name="connsiteY514" fmla="*/ 2777469 h 3476625"/>
              <a:gd name="connsiteX515" fmla="*/ 3650817 w 11991973"/>
              <a:gd name="connsiteY515" fmla="*/ 2772014 h 3476625"/>
              <a:gd name="connsiteX516" fmla="*/ 3722279 w 11991973"/>
              <a:gd name="connsiteY516" fmla="*/ 2777469 h 3476625"/>
              <a:gd name="connsiteX517" fmla="*/ 3700417 w 11991973"/>
              <a:gd name="connsiteY517" fmla="*/ 2786195 h 3476625"/>
              <a:gd name="connsiteX518" fmla="*/ 3722279 w 11991973"/>
              <a:gd name="connsiteY518" fmla="*/ 2777469 h 3476625"/>
              <a:gd name="connsiteX519" fmla="*/ 1756047 w 11991973"/>
              <a:gd name="connsiteY519" fmla="*/ 2584753 h 3476625"/>
              <a:gd name="connsiteX520" fmla="*/ 1754002 w 11991973"/>
              <a:gd name="connsiteY520" fmla="*/ 2597113 h 3476625"/>
              <a:gd name="connsiteX521" fmla="*/ 1748126 w 11991973"/>
              <a:gd name="connsiteY521" fmla="*/ 2587523 h 3476625"/>
              <a:gd name="connsiteX522" fmla="*/ 1716392 w 11991973"/>
              <a:gd name="connsiteY522" fmla="*/ 2553479 h 3476625"/>
              <a:gd name="connsiteX523" fmla="*/ 1686302 w 11991973"/>
              <a:gd name="connsiteY523" fmla="*/ 2568024 h 3476625"/>
              <a:gd name="connsiteX524" fmla="*/ 1716392 w 11991973"/>
              <a:gd name="connsiteY524" fmla="*/ 2553479 h 3476625"/>
              <a:gd name="connsiteX525" fmla="*/ 3978910 w 11991973"/>
              <a:gd name="connsiteY525" fmla="*/ 2753473 h 3476625"/>
              <a:gd name="connsiteX526" fmla="*/ 3976864 w 11991973"/>
              <a:gd name="connsiteY526" fmla="*/ 2765832 h 3476625"/>
              <a:gd name="connsiteX527" fmla="*/ 3970989 w 11991973"/>
              <a:gd name="connsiteY527" fmla="*/ 2756242 h 3476625"/>
              <a:gd name="connsiteX528" fmla="*/ 1826847 w 11991973"/>
              <a:gd name="connsiteY528" fmla="*/ 2552190 h 3476625"/>
              <a:gd name="connsiteX529" fmla="*/ 1817943 w 11991973"/>
              <a:gd name="connsiteY529" fmla="*/ 2562206 h 3476625"/>
              <a:gd name="connsiteX530" fmla="*/ 1819934 w 11991973"/>
              <a:gd name="connsiteY530" fmla="*/ 2552971 h 3476625"/>
              <a:gd name="connsiteX531" fmla="*/ 3935493 w 11991973"/>
              <a:gd name="connsiteY531" fmla="*/ 2728016 h 3476625"/>
              <a:gd name="connsiteX532" fmla="*/ 3905403 w 11991973"/>
              <a:gd name="connsiteY532" fmla="*/ 2742561 h 3476625"/>
              <a:gd name="connsiteX533" fmla="*/ 3935493 w 11991973"/>
              <a:gd name="connsiteY533" fmla="*/ 2728016 h 3476625"/>
              <a:gd name="connsiteX534" fmla="*/ 1904215 w 11991973"/>
              <a:gd name="connsiteY534" fmla="*/ 2546571 h 3476625"/>
              <a:gd name="connsiteX535" fmla="*/ 1906333 w 11991973"/>
              <a:gd name="connsiteY535" fmla="*/ 2556388 h 3476625"/>
              <a:gd name="connsiteX536" fmla="*/ 1904215 w 11991973"/>
              <a:gd name="connsiteY536" fmla="*/ 2546571 h 3476625"/>
              <a:gd name="connsiteX537" fmla="*/ 4136344 w 11991973"/>
              <a:gd name="connsiteY537" fmla="*/ 2740897 h 3476625"/>
              <a:gd name="connsiteX538" fmla="*/ 4151759 w 11991973"/>
              <a:gd name="connsiteY538" fmla="*/ 2745470 h 3476625"/>
              <a:gd name="connsiteX539" fmla="*/ 4148046 w 11991973"/>
              <a:gd name="connsiteY539" fmla="*/ 2745790 h 3476625"/>
              <a:gd name="connsiteX540" fmla="*/ 4147998 w 11991973"/>
              <a:gd name="connsiteY540" fmla="*/ 2745470 h 3476625"/>
              <a:gd name="connsiteX541" fmla="*/ 4127311 w 11991973"/>
              <a:gd name="connsiteY541" fmla="*/ 2745470 h 3476625"/>
              <a:gd name="connsiteX542" fmla="*/ 4130686 w 11991973"/>
              <a:gd name="connsiteY542" fmla="*/ 2742243 h 3476625"/>
              <a:gd name="connsiteX543" fmla="*/ 4051136 w 11991973"/>
              <a:gd name="connsiteY543" fmla="*/ 2720749 h 3476625"/>
              <a:gd name="connsiteX544" fmla="*/ 4050620 w 11991973"/>
              <a:gd name="connsiteY544" fmla="*/ 2721471 h 3476625"/>
              <a:gd name="connsiteX545" fmla="*/ 4037043 w 11991973"/>
              <a:gd name="connsiteY545" fmla="*/ 2736744 h 3476625"/>
              <a:gd name="connsiteX546" fmla="*/ 4039158 w 11991973"/>
              <a:gd name="connsiteY546" fmla="*/ 2726926 h 3476625"/>
              <a:gd name="connsiteX547" fmla="*/ 4044592 w 11991973"/>
              <a:gd name="connsiteY547" fmla="*/ 2721487 h 3476625"/>
              <a:gd name="connsiteX548" fmla="*/ 4123315 w 11991973"/>
              <a:gd name="connsiteY548" fmla="*/ 2721107 h 3476625"/>
              <a:gd name="connsiteX549" fmla="*/ 4125430 w 11991973"/>
              <a:gd name="connsiteY549" fmla="*/ 2730925 h 3476625"/>
              <a:gd name="connsiteX550" fmla="*/ 4123315 w 11991973"/>
              <a:gd name="connsiteY550" fmla="*/ 2721107 h 3476625"/>
              <a:gd name="connsiteX551" fmla="*/ 2047375 w 11991973"/>
              <a:gd name="connsiteY551" fmla="*/ 2521480 h 3476625"/>
              <a:gd name="connsiteX552" fmla="*/ 2047375 w 11991973"/>
              <a:gd name="connsiteY552" fmla="*/ 2521480 h 3476625"/>
              <a:gd name="connsiteX553" fmla="*/ 735014 w 11991973"/>
              <a:gd name="connsiteY553" fmla="*/ 2393259 h 3476625"/>
              <a:gd name="connsiteX554" fmla="*/ 719677 w 11991973"/>
              <a:gd name="connsiteY554" fmla="*/ 2405122 h 3476625"/>
              <a:gd name="connsiteX555" fmla="*/ 738482 w 11991973"/>
              <a:gd name="connsiteY555" fmla="*/ 2399303 h 3476625"/>
              <a:gd name="connsiteX556" fmla="*/ 735014 w 11991973"/>
              <a:gd name="connsiteY556" fmla="*/ 2393259 h 3476625"/>
              <a:gd name="connsiteX557" fmla="*/ 4266475 w 11991973"/>
              <a:gd name="connsiteY557" fmla="*/ 2696018 h 3476625"/>
              <a:gd name="connsiteX558" fmla="*/ 4266475 w 11991973"/>
              <a:gd name="connsiteY558" fmla="*/ 2696018 h 3476625"/>
              <a:gd name="connsiteX559" fmla="*/ 2202161 w 11991973"/>
              <a:gd name="connsiteY559" fmla="*/ 2511357 h 3476625"/>
              <a:gd name="connsiteX560" fmla="*/ 2196031 w 11991973"/>
              <a:gd name="connsiteY560" fmla="*/ 2514236 h 3476625"/>
              <a:gd name="connsiteX561" fmla="*/ 2119308 w 11991973"/>
              <a:gd name="connsiteY561" fmla="*/ 2506571 h 3476625"/>
              <a:gd name="connsiteX562" fmla="*/ 1908212 w 11991973"/>
              <a:gd name="connsiteY562" fmla="*/ 2570932 h 3476625"/>
              <a:gd name="connsiteX563" fmla="*/ 1932661 w 11991973"/>
              <a:gd name="connsiteY563" fmla="*/ 2597113 h 3476625"/>
              <a:gd name="connsiteX564" fmla="*/ 2098154 w 11991973"/>
              <a:gd name="connsiteY564" fmla="*/ 2573841 h 3476625"/>
              <a:gd name="connsiteX565" fmla="*/ 2157391 w 11991973"/>
              <a:gd name="connsiteY565" fmla="*/ 2532388 h 3476625"/>
              <a:gd name="connsiteX566" fmla="*/ 2196031 w 11991973"/>
              <a:gd name="connsiteY566" fmla="*/ 2514236 h 3476625"/>
              <a:gd name="connsiteX567" fmla="*/ 2202574 w 11991973"/>
              <a:gd name="connsiteY567" fmla="*/ 2514890 h 3476625"/>
              <a:gd name="connsiteX568" fmla="*/ 7208900 w 11991973"/>
              <a:gd name="connsiteY568" fmla="*/ 2942552 h 3476625"/>
              <a:gd name="connsiteX569" fmla="*/ 7209605 w 11991973"/>
              <a:gd name="connsiteY569" fmla="*/ 2957824 h 3476625"/>
              <a:gd name="connsiteX570" fmla="*/ 7208900 w 11991973"/>
              <a:gd name="connsiteY570" fmla="*/ 2942552 h 3476625"/>
              <a:gd name="connsiteX571" fmla="*/ 4456415 w 11991973"/>
              <a:gd name="connsiteY571" fmla="*/ 2684382 h 3476625"/>
              <a:gd name="connsiteX572" fmla="*/ 4458313 w 11991973"/>
              <a:gd name="connsiteY572" fmla="*/ 2692123 h 3476625"/>
              <a:gd name="connsiteX573" fmla="*/ 4451810 w 11991973"/>
              <a:gd name="connsiteY573" fmla="*/ 2691993 h 3476625"/>
              <a:gd name="connsiteX574" fmla="*/ 4451949 w 11991973"/>
              <a:gd name="connsiteY574" fmla="*/ 2691654 h 3476625"/>
              <a:gd name="connsiteX575" fmla="*/ 4456415 w 11991973"/>
              <a:gd name="connsiteY575" fmla="*/ 2684382 h 3476625"/>
              <a:gd name="connsiteX576" fmla="*/ 4447013 w 11991973"/>
              <a:gd name="connsiteY576" fmla="*/ 2678564 h 3476625"/>
              <a:gd name="connsiteX577" fmla="*/ 4432698 w 11991973"/>
              <a:gd name="connsiteY577" fmla="*/ 2690529 h 3476625"/>
              <a:gd name="connsiteX578" fmla="*/ 4424217 w 11991973"/>
              <a:gd name="connsiteY578" fmla="*/ 2689682 h 3476625"/>
              <a:gd name="connsiteX579" fmla="*/ 4424582 w 11991973"/>
              <a:gd name="connsiteY579" fmla="*/ 2684435 h 3476625"/>
              <a:gd name="connsiteX580" fmla="*/ 7346330 w 11991973"/>
              <a:gd name="connsiteY580" fmla="*/ 2908918 h 3476625"/>
              <a:gd name="connsiteX581" fmla="*/ 7340541 w 11991973"/>
              <a:gd name="connsiteY581" fmla="*/ 2909100 h 3476625"/>
              <a:gd name="connsiteX582" fmla="*/ 7328083 w 11991973"/>
              <a:gd name="connsiteY582" fmla="*/ 2917099 h 3476625"/>
              <a:gd name="connsiteX583" fmla="*/ 7348769 w 11991973"/>
              <a:gd name="connsiteY583" fmla="*/ 2914189 h 3476625"/>
              <a:gd name="connsiteX584" fmla="*/ 7346330 w 11991973"/>
              <a:gd name="connsiteY584" fmla="*/ 2908918 h 3476625"/>
              <a:gd name="connsiteX585" fmla="*/ 6047398 w 11991973"/>
              <a:gd name="connsiteY585" fmla="*/ 2748379 h 3476625"/>
              <a:gd name="connsiteX586" fmla="*/ 6032676 w 11991973"/>
              <a:gd name="connsiteY586" fmla="*/ 2748152 h 3476625"/>
              <a:gd name="connsiteX587" fmla="*/ 5968413 w 11991973"/>
              <a:gd name="connsiteY587" fmla="*/ 2760015 h 3476625"/>
              <a:gd name="connsiteX588" fmla="*/ 6047398 w 11991973"/>
              <a:gd name="connsiteY588" fmla="*/ 2751287 h 3476625"/>
              <a:gd name="connsiteX589" fmla="*/ 6047398 w 11991973"/>
              <a:gd name="connsiteY589" fmla="*/ 2748379 h 3476625"/>
              <a:gd name="connsiteX590" fmla="*/ 7891732 w 11991973"/>
              <a:gd name="connsiteY590" fmla="*/ 2791377 h 3476625"/>
              <a:gd name="connsiteX591" fmla="*/ 7892261 w 11991973"/>
              <a:gd name="connsiteY591" fmla="*/ 2803650 h 3476625"/>
              <a:gd name="connsiteX592" fmla="*/ 7891732 w 11991973"/>
              <a:gd name="connsiteY592" fmla="*/ 2791377 h 3476625"/>
              <a:gd name="connsiteX593" fmla="*/ 7936455 w 11991973"/>
              <a:gd name="connsiteY593" fmla="*/ 2774196 h 3476625"/>
              <a:gd name="connsiteX594" fmla="*/ 7944917 w 11991973"/>
              <a:gd name="connsiteY594" fmla="*/ 2803650 h 3476625"/>
              <a:gd name="connsiteX595" fmla="*/ 7936455 w 11991973"/>
              <a:gd name="connsiteY595" fmla="*/ 2774196 h 3476625"/>
              <a:gd name="connsiteX596" fmla="*/ 7978063 w 11991973"/>
              <a:gd name="connsiteY596" fmla="*/ 2763288 h 3476625"/>
              <a:gd name="connsiteX597" fmla="*/ 7967484 w 11991973"/>
              <a:gd name="connsiteY597" fmla="*/ 2774560 h 3476625"/>
              <a:gd name="connsiteX598" fmla="*/ 7984410 w 11991973"/>
              <a:gd name="connsiteY598" fmla="*/ 2771650 h 3476625"/>
              <a:gd name="connsiteX599" fmla="*/ 7978063 w 11991973"/>
              <a:gd name="connsiteY599" fmla="*/ 2763288 h 3476625"/>
              <a:gd name="connsiteX600" fmla="*/ 1094359 w 11991973"/>
              <a:gd name="connsiteY600" fmla="*/ 2143162 h 3476625"/>
              <a:gd name="connsiteX601" fmla="*/ 1041933 w 11991973"/>
              <a:gd name="connsiteY601" fmla="*/ 2157759 h 3476625"/>
              <a:gd name="connsiteX602" fmla="*/ 762930 w 11991973"/>
              <a:gd name="connsiteY602" fmla="*/ 2236402 h 3476625"/>
              <a:gd name="connsiteX603" fmla="*/ 1057919 w 11991973"/>
              <a:gd name="connsiteY603" fmla="*/ 2150769 h 3476625"/>
              <a:gd name="connsiteX604" fmla="*/ 8148403 w 11991973"/>
              <a:gd name="connsiteY604" fmla="*/ 2715654 h 3476625"/>
              <a:gd name="connsiteX605" fmla="*/ 8121693 w 11991973"/>
              <a:gd name="connsiteY605" fmla="*/ 2722198 h 3476625"/>
              <a:gd name="connsiteX606" fmla="*/ 8153663 w 11991973"/>
              <a:gd name="connsiteY606" fmla="*/ 2722199 h 3476625"/>
              <a:gd name="connsiteX607" fmla="*/ 8148403 w 11991973"/>
              <a:gd name="connsiteY607" fmla="*/ 2715654 h 3476625"/>
              <a:gd name="connsiteX608" fmla="*/ 8261180 w 11991973"/>
              <a:gd name="connsiteY608" fmla="*/ 2708699 h 3476625"/>
              <a:gd name="connsiteX609" fmla="*/ 8255216 w 11991973"/>
              <a:gd name="connsiteY609" fmla="*/ 2713472 h 3476625"/>
              <a:gd name="connsiteX610" fmla="*/ 8264617 w 11991973"/>
              <a:gd name="connsiteY610" fmla="*/ 2722198 h 3476625"/>
              <a:gd name="connsiteX611" fmla="*/ 8266264 w 11991973"/>
              <a:gd name="connsiteY611" fmla="*/ 2710199 h 3476625"/>
              <a:gd name="connsiteX612" fmla="*/ 8261180 w 11991973"/>
              <a:gd name="connsiteY612" fmla="*/ 2708699 h 3476625"/>
              <a:gd name="connsiteX613" fmla="*/ 8214278 w 11991973"/>
              <a:gd name="connsiteY613" fmla="*/ 2704122 h 3476625"/>
              <a:gd name="connsiteX614" fmla="*/ 8213137 w 11991973"/>
              <a:gd name="connsiteY614" fmla="*/ 2704971 h 3476625"/>
              <a:gd name="connsiteX615" fmla="*/ 8219484 w 11991973"/>
              <a:gd name="connsiteY615" fmla="*/ 2719289 h 3476625"/>
              <a:gd name="connsiteX616" fmla="*/ 8214278 w 11991973"/>
              <a:gd name="connsiteY616" fmla="*/ 2704122 h 3476625"/>
              <a:gd name="connsiteX617" fmla="*/ 26828 w 11991973"/>
              <a:gd name="connsiteY617" fmla="*/ 1956391 h 3476625"/>
              <a:gd name="connsiteX618" fmla="*/ 29059 w 11991973"/>
              <a:gd name="connsiteY618" fmla="*/ 1962551 h 3476625"/>
              <a:gd name="connsiteX619" fmla="*/ 14453 w 11991973"/>
              <a:gd name="connsiteY619" fmla="*/ 1965869 h 3476625"/>
              <a:gd name="connsiteX620" fmla="*/ 8353712 w 11991973"/>
              <a:gd name="connsiteY620" fmla="*/ 2691063 h 3476625"/>
              <a:gd name="connsiteX621" fmla="*/ 8364291 w 11991973"/>
              <a:gd name="connsiteY621" fmla="*/ 2693109 h 3476625"/>
              <a:gd name="connsiteX622" fmla="*/ 8353712 w 11991973"/>
              <a:gd name="connsiteY622" fmla="*/ 2691063 h 3476625"/>
              <a:gd name="connsiteX623" fmla="*/ 8409424 w 11991973"/>
              <a:gd name="connsiteY623" fmla="*/ 2681473 h 3476625"/>
              <a:gd name="connsiteX624" fmla="*/ 8401902 w 11991973"/>
              <a:gd name="connsiteY624" fmla="*/ 2687290 h 3476625"/>
              <a:gd name="connsiteX625" fmla="*/ 8416946 w 11991973"/>
              <a:gd name="connsiteY625" fmla="*/ 2684382 h 3476625"/>
              <a:gd name="connsiteX626" fmla="*/ 8409424 w 11991973"/>
              <a:gd name="connsiteY626" fmla="*/ 2681473 h 3476625"/>
              <a:gd name="connsiteX627" fmla="*/ 1483940 w 11991973"/>
              <a:gd name="connsiteY627" fmla="*/ 2057723 h 3476625"/>
              <a:gd name="connsiteX628" fmla="*/ 1480143 w 11991973"/>
              <a:gd name="connsiteY628" fmla="*/ 2063319 h 3476625"/>
              <a:gd name="connsiteX629" fmla="*/ 1473795 w 11991973"/>
              <a:gd name="connsiteY629" fmla="*/ 2061864 h 3476625"/>
              <a:gd name="connsiteX630" fmla="*/ 1474939 w 11991973"/>
              <a:gd name="connsiteY630" fmla="*/ 2059896 h 3476625"/>
              <a:gd name="connsiteX631" fmla="*/ 8392499 w 11991973"/>
              <a:gd name="connsiteY631" fmla="*/ 2672201 h 3476625"/>
              <a:gd name="connsiteX632" fmla="*/ 8392499 w 11991973"/>
              <a:gd name="connsiteY632" fmla="*/ 2690200 h 3476625"/>
              <a:gd name="connsiteX633" fmla="*/ 8398140 w 11991973"/>
              <a:gd name="connsiteY633" fmla="*/ 2672746 h 3476625"/>
              <a:gd name="connsiteX634" fmla="*/ 8392499 w 11991973"/>
              <a:gd name="connsiteY634" fmla="*/ 2672201 h 3476625"/>
              <a:gd name="connsiteX635" fmla="*/ 4669 w 11991973"/>
              <a:gd name="connsiteY635" fmla="*/ 1918826 h 3476625"/>
              <a:gd name="connsiteX636" fmla="*/ 11902 w 11991973"/>
              <a:gd name="connsiteY636" fmla="*/ 1925274 h 3476625"/>
              <a:gd name="connsiteX637" fmla="*/ 13474 w 11991973"/>
              <a:gd name="connsiteY637" fmla="*/ 1927620 h 3476625"/>
              <a:gd name="connsiteX638" fmla="*/ 1289 w 11991973"/>
              <a:gd name="connsiteY638" fmla="*/ 1936779 h 3476625"/>
              <a:gd name="connsiteX639" fmla="*/ 4669 w 11991973"/>
              <a:gd name="connsiteY639" fmla="*/ 1918826 h 3476625"/>
              <a:gd name="connsiteX640" fmla="*/ 8444216 w 11991973"/>
              <a:gd name="connsiteY640" fmla="*/ 2669110 h 3476625"/>
              <a:gd name="connsiteX641" fmla="*/ 8458320 w 11991973"/>
              <a:gd name="connsiteY641" fmla="*/ 2684382 h 3476625"/>
              <a:gd name="connsiteX642" fmla="*/ 8444216 w 11991973"/>
              <a:gd name="connsiteY642" fmla="*/ 2669110 h 3476625"/>
              <a:gd name="connsiteX643" fmla="*/ 1493046 w 11991973"/>
              <a:gd name="connsiteY643" fmla="*/ 2043345 h 3476625"/>
              <a:gd name="connsiteX644" fmla="*/ 1492895 w 11991973"/>
              <a:gd name="connsiteY644" fmla="*/ 2043366 h 3476625"/>
              <a:gd name="connsiteX645" fmla="*/ 1505294 w 11991973"/>
              <a:gd name="connsiteY645" fmla="*/ 2051320 h 3476625"/>
              <a:gd name="connsiteX646" fmla="*/ 1507721 w 11991973"/>
              <a:gd name="connsiteY646" fmla="*/ 2051981 h 3476625"/>
              <a:gd name="connsiteX647" fmla="*/ 1483940 w 11991973"/>
              <a:gd name="connsiteY647" fmla="*/ 2057723 h 3476625"/>
              <a:gd name="connsiteX648" fmla="*/ 1485079 w 11991973"/>
              <a:gd name="connsiteY648" fmla="*/ 2056047 h 3476625"/>
              <a:gd name="connsiteX649" fmla="*/ 1478026 w 11991973"/>
              <a:gd name="connsiteY649" fmla="*/ 2054592 h 3476625"/>
              <a:gd name="connsiteX650" fmla="*/ 1474939 w 11991973"/>
              <a:gd name="connsiteY650" fmla="*/ 2059896 h 3476625"/>
              <a:gd name="connsiteX651" fmla="*/ 1358374 w 11991973"/>
              <a:gd name="connsiteY651" fmla="*/ 2088045 h 3476625"/>
              <a:gd name="connsiteX652" fmla="*/ 1271002 w 11991973"/>
              <a:gd name="connsiteY652" fmla="*/ 2106285 h 3476625"/>
              <a:gd name="connsiteX653" fmla="*/ 1237310 w 11991973"/>
              <a:gd name="connsiteY653" fmla="*/ 2110953 h 3476625"/>
              <a:gd name="connsiteX654" fmla="*/ 1157457 w 11991973"/>
              <a:gd name="connsiteY654" fmla="*/ 2126128 h 3476625"/>
              <a:gd name="connsiteX655" fmla="*/ 1110355 w 11991973"/>
              <a:gd name="connsiteY655" fmla="*/ 2139822 h 3476625"/>
              <a:gd name="connsiteX656" fmla="*/ 1094359 w 11991973"/>
              <a:gd name="connsiteY656" fmla="*/ 2143162 h 3476625"/>
              <a:gd name="connsiteX657" fmla="*/ 1174780 w 11991973"/>
              <a:gd name="connsiteY657" fmla="*/ 2120771 h 3476625"/>
              <a:gd name="connsiteX658" fmla="*/ 1492923 w 11991973"/>
              <a:gd name="connsiteY658" fmla="*/ 2043354 h 3476625"/>
              <a:gd name="connsiteX659" fmla="*/ 1501393 w 11991973"/>
              <a:gd name="connsiteY659" fmla="*/ 2042167 h 3476625"/>
              <a:gd name="connsiteX660" fmla="*/ 1504187 w 11991973"/>
              <a:gd name="connsiteY660" fmla="*/ 2042437 h 3476625"/>
              <a:gd name="connsiteX661" fmla="*/ 1493046 w 11991973"/>
              <a:gd name="connsiteY661" fmla="*/ 2043345 h 3476625"/>
              <a:gd name="connsiteX662" fmla="*/ 1515480 w 11991973"/>
              <a:gd name="connsiteY662" fmla="*/ 2041518 h 3476625"/>
              <a:gd name="connsiteX663" fmla="*/ 1524571 w 11991973"/>
              <a:gd name="connsiteY663" fmla="*/ 2044411 h 3476625"/>
              <a:gd name="connsiteX664" fmla="*/ 1504187 w 11991973"/>
              <a:gd name="connsiteY664" fmla="*/ 2042437 h 3476625"/>
              <a:gd name="connsiteX665" fmla="*/ 56003 w 11991973"/>
              <a:gd name="connsiteY665" fmla="*/ 1897918 h 3476625"/>
              <a:gd name="connsiteX666" fmla="*/ 67111 w 11991973"/>
              <a:gd name="connsiteY666" fmla="*/ 1910599 h 3476625"/>
              <a:gd name="connsiteX667" fmla="*/ 56003 w 11991973"/>
              <a:gd name="connsiteY667" fmla="*/ 1897918 h 3476625"/>
              <a:gd name="connsiteX668" fmla="*/ 1614839 w 11991973"/>
              <a:gd name="connsiteY668" fmla="*/ 2026957 h 3476625"/>
              <a:gd name="connsiteX669" fmla="*/ 1554660 w 11991973"/>
              <a:gd name="connsiteY669" fmla="*/ 2050228 h 3476625"/>
              <a:gd name="connsiteX670" fmla="*/ 1614839 w 11991973"/>
              <a:gd name="connsiteY670" fmla="*/ 2026957 h 3476625"/>
              <a:gd name="connsiteX671" fmla="*/ 985075 w 11991973"/>
              <a:gd name="connsiteY671" fmla="*/ 1918963 h 3476625"/>
              <a:gd name="connsiteX672" fmla="*/ 973556 w 11991973"/>
              <a:gd name="connsiteY672" fmla="*/ 1930961 h 3476625"/>
              <a:gd name="connsiteX673" fmla="*/ 998005 w 11991973"/>
              <a:gd name="connsiteY673" fmla="*/ 1922234 h 3476625"/>
              <a:gd name="connsiteX674" fmla="*/ 985075 w 11991973"/>
              <a:gd name="connsiteY674" fmla="*/ 1918963 h 3476625"/>
              <a:gd name="connsiteX675" fmla="*/ 388692 w 11991973"/>
              <a:gd name="connsiteY675" fmla="*/ 1861147 h 3476625"/>
              <a:gd name="connsiteX676" fmla="*/ 388547 w 11991973"/>
              <a:gd name="connsiteY676" fmla="*/ 1861480 h 3476625"/>
              <a:gd name="connsiteX677" fmla="*/ 388348 w 11991973"/>
              <a:gd name="connsiteY677" fmla="*/ 1861472 h 3476625"/>
              <a:gd name="connsiteX678" fmla="*/ 1908212 w 11991973"/>
              <a:gd name="connsiteY678" fmla="*/ 1974596 h 3476625"/>
              <a:gd name="connsiteX679" fmla="*/ 1911973 w 11991973"/>
              <a:gd name="connsiteY679" fmla="*/ 1994958 h 3476625"/>
              <a:gd name="connsiteX680" fmla="*/ 1908212 w 11991973"/>
              <a:gd name="connsiteY680" fmla="*/ 1974596 h 3476625"/>
              <a:gd name="connsiteX681" fmla="*/ 1258792 w 11991973"/>
              <a:gd name="connsiteY681" fmla="*/ 1915898 h 3476625"/>
              <a:gd name="connsiteX682" fmla="*/ 1252946 w 11991973"/>
              <a:gd name="connsiteY682" fmla="*/ 1920502 h 3476625"/>
              <a:gd name="connsiteX683" fmla="*/ 1238720 w 11991973"/>
              <a:gd name="connsiteY683" fmla="*/ 1925143 h 3476625"/>
              <a:gd name="connsiteX684" fmla="*/ 1885507 w 11991973"/>
              <a:gd name="connsiteY684" fmla="*/ 1971549 h 3476625"/>
              <a:gd name="connsiteX685" fmla="*/ 1883764 w 11991973"/>
              <a:gd name="connsiteY685" fmla="*/ 1977505 h 3476625"/>
              <a:gd name="connsiteX686" fmla="*/ 1880664 w 11991973"/>
              <a:gd name="connsiteY686" fmla="*/ 1973509 h 3476625"/>
              <a:gd name="connsiteX687" fmla="*/ 1922228 w 11991973"/>
              <a:gd name="connsiteY687" fmla="*/ 1971915 h 3476625"/>
              <a:gd name="connsiteX688" fmla="*/ 1922407 w 11991973"/>
              <a:gd name="connsiteY688" fmla="*/ 1972796 h 3476625"/>
              <a:gd name="connsiteX689" fmla="*/ 1921556 w 11991973"/>
              <a:gd name="connsiteY689" fmla="*/ 1972236 h 3476625"/>
              <a:gd name="connsiteX690" fmla="*/ 1875301 w 11991973"/>
              <a:gd name="connsiteY690" fmla="*/ 1966596 h 3476625"/>
              <a:gd name="connsiteX691" fmla="*/ 1880664 w 11991973"/>
              <a:gd name="connsiteY691" fmla="*/ 1973509 h 3476625"/>
              <a:gd name="connsiteX692" fmla="*/ 1870762 w 11991973"/>
              <a:gd name="connsiteY692" fmla="*/ 1977518 h 3476625"/>
              <a:gd name="connsiteX693" fmla="*/ 1866838 w 11991973"/>
              <a:gd name="connsiteY693" fmla="*/ 1977505 h 3476625"/>
              <a:gd name="connsiteX694" fmla="*/ 1875301 w 11991973"/>
              <a:gd name="connsiteY694" fmla="*/ 1966596 h 3476625"/>
              <a:gd name="connsiteX695" fmla="*/ 1896362 w 11991973"/>
              <a:gd name="connsiteY695" fmla="*/ 1967772 h 3476625"/>
              <a:gd name="connsiteX696" fmla="*/ 1896929 w 11991973"/>
              <a:gd name="connsiteY696" fmla="*/ 1968777 h 3476625"/>
              <a:gd name="connsiteX697" fmla="*/ 1895519 w 11991973"/>
              <a:gd name="connsiteY697" fmla="*/ 1967718 h 3476625"/>
              <a:gd name="connsiteX698" fmla="*/ 1888229 w 11991973"/>
              <a:gd name="connsiteY698" fmla="*/ 1962232 h 3476625"/>
              <a:gd name="connsiteX699" fmla="*/ 1895519 w 11991973"/>
              <a:gd name="connsiteY699" fmla="*/ 1967718 h 3476625"/>
              <a:gd name="connsiteX700" fmla="*/ 1895048 w 11991973"/>
              <a:gd name="connsiteY700" fmla="*/ 1967687 h 3476625"/>
              <a:gd name="connsiteX701" fmla="*/ 1885507 w 11991973"/>
              <a:gd name="connsiteY701" fmla="*/ 1971549 h 3476625"/>
              <a:gd name="connsiteX702" fmla="*/ 1276915 w 11991973"/>
              <a:gd name="connsiteY702" fmla="*/ 1900017 h 3476625"/>
              <a:gd name="connsiteX703" fmla="*/ 1278801 w 11991973"/>
              <a:gd name="connsiteY703" fmla="*/ 1904508 h 3476625"/>
              <a:gd name="connsiteX704" fmla="*/ 1266077 w 11991973"/>
              <a:gd name="connsiteY704" fmla="*/ 1912542 h 3476625"/>
              <a:gd name="connsiteX705" fmla="*/ 1258792 w 11991973"/>
              <a:gd name="connsiteY705" fmla="*/ 1915898 h 3476625"/>
              <a:gd name="connsiteX706" fmla="*/ 1267193 w 11991973"/>
              <a:gd name="connsiteY706" fmla="*/ 1909281 h 3476625"/>
              <a:gd name="connsiteX707" fmla="*/ 708393 w 11991973"/>
              <a:gd name="connsiteY707" fmla="*/ 1835330 h 3476625"/>
              <a:gd name="connsiteX708" fmla="*/ 697109 w 11991973"/>
              <a:gd name="connsiteY708" fmla="*/ 1843692 h 3476625"/>
              <a:gd name="connsiteX709" fmla="*/ 719676 w 11991973"/>
              <a:gd name="connsiteY709" fmla="*/ 1837875 h 3476625"/>
              <a:gd name="connsiteX710" fmla="*/ 708393 w 11991973"/>
              <a:gd name="connsiteY710" fmla="*/ 1835330 h 3476625"/>
              <a:gd name="connsiteX711" fmla="*/ 1889405 w 11991973"/>
              <a:gd name="connsiteY711" fmla="*/ 1930961 h 3476625"/>
              <a:gd name="connsiteX712" fmla="*/ 1889405 w 11991973"/>
              <a:gd name="connsiteY712" fmla="*/ 1930961 h 3476625"/>
              <a:gd name="connsiteX713" fmla="*/ 778445 w 11991973"/>
              <a:gd name="connsiteY713" fmla="*/ 1815467 h 3476625"/>
              <a:gd name="connsiteX714" fmla="*/ 771394 w 11991973"/>
              <a:gd name="connsiteY714" fmla="*/ 1815693 h 3476625"/>
              <a:gd name="connsiteX715" fmla="*/ 757288 w 11991973"/>
              <a:gd name="connsiteY715" fmla="*/ 1817512 h 3476625"/>
              <a:gd name="connsiteX716" fmla="*/ 785498 w 11991973"/>
              <a:gd name="connsiteY716" fmla="*/ 1820421 h 3476625"/>
              <a:gd name="connsiteX717" fmla="*/ 778445 w 11991973"/>
              <a:gd name="connsiteY717" fmla="*/ 1815467 h 3476625"/>
              <a:gd name="connsiteX718" fmla="*/ 887989 w 11991973"/>
              <a:gd name="connsiteY718" fmla="*/ 1804421 h 3476625"/>
              <a:gd name="connsiteX719" fmla="*/ 875765 w 11991973"/>
              <a:gd name="connsiteY719" fmla="*/ 1811694 h 3476625"/>
              <a:gd name="connsiteX720" fmla="*/ 900213 w 11991973"/>
              <a:gd name="connsiteY720" fmla="*/ 1805876 h 3476625"/>
              <a:gd name="connsiteX721" fmla="*/ 887989 w 11991973"/>
              <a:gd name="connsiteY721" fmla="*/ 1804421 h 3476625"/>
              <a:gd name="connsiteX722" fmla="*/ 9885337 w 11991973"/>
              <a:gd name="connsiteY722" fmla="*/ 2601022 h 3476625"/>
              <a:gd name="connsiteX723" fmla="*/ 9896973 w 11991973"/>
              <a:gd name="connsiteY723" fmla="*/ 2611657 h 3476625"/>
              <a:gd name="connsiteX724" fmla="*/ 9885337 w 11991973"/>
              <a:gd name="connsiteY724" fmla="*/ 2601022 h 3476625"/>
              <a:gd name="connsiteX725" fmla="*/ 1788416 w 11991973"/>
              <a:gd name="connsiteY725" fmla="*/ 1878999 h 3476625"/>
              <a:gd name="connsiteX726" fmla="*/ 1776571 w 11991973"/>
              <a:gd name="connsiteY726" fmla="*/ 1887327 h 3476625"/>
              <a:gd name="connsiteX727" fmla="*/ 1776808 w 11991973"/>
              <a:gd name="connsiteY727" fmla="*/ 1882503 h 3476625"/>
              <a:gd name="connsiteX728" fmla="*/ 9944224 w 11991973"/>
              <a:gd name="connsiteY728" fmla="*/ 2594205 h 3476625"/>
              <a:gd name="connsiteX729" fmla="*/ 9953392 w 11991973"/>
              <a:gd name="connsiteY729" fmla="*/ 2611657 h 3476625"/>
              <a:gd name="connsiteX730" fmla="*/ 9944224 w 11991973"/>
              <a:gd name="connsiteY730" fmla="*/ 2594205 h 3476625"/>
              <a:gd name="connsiteX731" fmla="*/ 9913428 w 11991973"/>
              <a:gd name="connsiteY731" fmla="*/ 2589477 h 3476625"/>
              <a:gd name="connsiteX732" fmla="*/ 9917660 w 11991973"/>
              <a:gd name="connsiteY732" fmla="*/ 2614567 h 3476625"/>
              <a:gd name="connsiteX733" fmla="*/ 9913428 w 11991973"/>
              <a:gd name="connsiteY733" fmla="*/ 2589477 h 3476625"/>
              <a:gd name="connsiteX734" fmla="*/ 966034 w 11991973"/>
              <a:gd name="connsiteY734" fmla="*/ 1779696 h 3476625"/>
              <a:gd name="connsiteX735" fmla="*/ 945348 w 11991973"/>
              <a:gd name="connsiteY735" fmla="*/ 1791331 h 3476625"/>
              <a:gd name="connsiteX736" fmla="*/ 966034 w 11991973"/>
              <a:gd name="connsiteY736" fmla="*/ 1779696 h 3476625"/>
              <a:gd name="connsiteX737" fmla="*/ 1979675 w 11991973"/>
              <a:gd name="connsiteY737" fmla="*/ 1855692 h 3476625"/>
              <a:gd name="connsiteX738" fmla="*/ 1975915 w 11991973"/>
              <a:gd name="connsiteY738" fmla="*/ 1864055 h 3476625"/>
              <a:gd name="connsiteX739" fmla="*/ 1989077 w 11991973"/>
              <a:gd name="connsiteY739" fmla="*/ 1858237 h 3476625"/>
              <a:gd name="connsiteX740" fmla="*/ 1979675 w 11991973"/>
              <a:gd name="connsiteY740" fmla="*/ 1855692 h 3476625"/>
              <a:gd name="connsiteX741" fmla="*/ 1805230 w 11991973"/>
              <a:gd name="connsiteY741" fmla="*/ 1827656 h 3476625"/>
              <a:gd name="connsiteX742" fmla="*/ 1812735 w 11991973"/>
              <a:gd name="connsiteY742" fmla="*/ 1833540 h 3476625"/>
              <a:gd name="connsiteX743" fmla="*/ 1819772 w 11991973"/>
              <a:gd name="connsiteY743" fmla="*/ 1841392 h 3476625"/>
              <a:gd name="connsiteX744" fmla="*/ 1797257 w 11991973"/>
              <a:gd name="connsiteY744" fmla="*/ 1858237 h 3476625"/>
              <a:gd name="connsiteX745" fmla="*/ 1793084 w 11991973"/>
              <a:gd name="connsiteY745" fmla="*/ 1849647 h 3476625"/>
              <a:gd name="connsiteX746" fmla="*/ 1790373 w 11991973"/>
              <a:gd name="connsiteY746" fmla="*/ 1834839 h 3476625"/>
              <a:gd name="connsiteX747" fmla="*/ 1804018 w 11991973"/>
              <a:gd name="connsiteY747" fmla="*/ 1826704 h 3476625"/>
              <a:gd name="connsiteX748" fmla="*/ 1804031 w 11991973"/>
              <a:gd name="connsiteY748" fmla="*/ 1826716 h 3476625"/>
              <a:gd name="connsiteX749" fmla="*/ 1802887 w 11991973"/>
              <a:gd name="connsiteY749" fmla="*/ 1827097 h 3476625"/>
              <a:gd name="connsiteX750" fmla="*/ 1803869 w 11991973"/>
              <a:gd name="connsiteY750" fmla="*/ 1826740 h 3476625"/>
              <a:gd name="connsiteX751" fmla="*/ 1790995 w 11991973"/>
              <a:gd name="connsiteY751" fmla="*/ 1823819 h 3476625"/>
              <a:gd name="connsiteX752" fmla="*/ 1789263 w 11991973"/>
              <a:gd name="connsiteY752" fmla="*/ 1828784 h 3476625"/>
              <a:gd name="connsiteX753" fmla="*/ 1790373 w 11991973"/>
              <a:gd name="connsiteY753" fmla="*/ 1834839 h 3476625"/>
              <a:gd name="connsiteX754" fmla="*/ 1784094 w 11991973"/>
              <a:gd name="connsiteY754" fmla="*/ 1837875 h 3476625"/>
              <a:gd name="connsiteX755" fmla="*/ 1754002 w 11991973"/>
              <a:gd name="connsiteY755" fmla="*/ 1834966 h 3476625"/>
              <a:gd name="connsiteX756" fmla="*/ 1766520 w 11991973"/>
              <a:gd name="connsiteY756" fmla="*/ 1827739 h 3476625"/>
              <a:gd name="connsiteX757" fmla="*/ 1810116 w 11991973"/>
              <a:gd name="connsiteY757" fmla="*/ 1825296 h 3476625"/>
              <a:gd name="connsiteX758" fmla="*/ 1805230 w 11991973"/>
              <a:gd name="connsiteY758" fmla="*/ 1827656 h 3476625"/>
              <a:gd name="connsiteX759" fmla="*/ 1804031 w 11991973"/>
              <a:gd name="connsiteY759" fmla="*/ 1826716 h 3476625"/>
              <a:gd name="connsiteX760" fmla="*/ 1804171 w 11991973"/>
              <a:gd name="connsiteY760" fmla="*/ 1826669 h 3476625"/>
              <a:gd name="connsiteX761" fmla="*/ 1798844 w 11991973"/>
              <a:gd name="connsiteY761" fmla="*/ 1822649 h 3476625"/>
              <a:gd name="connsiteX762" fmla="*/ 1798916 w 11991973"/>
              <a:gd name="connsiteY762" fmla="*/ 1822705 h 3476625"/>
              <a:gd name="connsiteX763" fmla="*/ 1796315 w 11991973"/>
              <a:gd name="connsiteY763" fmla="*/ 1822967 h 3476625"/>
              <a:gd name="connsiteX764" fmla="*/ 1790995 w 11991973"/>
              <a:gd name="connsiteY764" fmla="*/ 1823819 h 3476625"/>
              <a:gd name="connsiteX765" fmla="*/ 1791563 w 11991973"/>
              <a:gd name="connsiteY765" fmla="*/ 1822189 h 3476625"/>
              <a:gd name="connsiteX766" fmla="*/ 1798844 w 11991973"/>
              <a:gd name="connsiteY766" fmla="*/ 1822649 h 3476625"/>
              <a:gd name="connsiteX767" fmla="*/ 1108959 w 11991973"/>
              <a:gd name="connsiteY767" fmla="*/ 1753515 h 3476625"/>
              <a:gd name="connsiteX768" fmla="*/ 1098616 w 11991973"/>
              <a:gd name="connsiteY768" fmla="*/ 1752787 h 3476625"/>
              <a:gd name="connsiteX769" fmla="*/ 1088272 w 11991973"/>
              <a:gd name="connsiteY769" fmla="*/ 1756424 h 3476625"/>
              <a:gd name="connsiteX770" fmla="*/ 1108959 w 11991973"/>
              <a:gd name="connsiteY770" fmla="*/ 1753515 h 3476625"/>
              <a:gd name="connsiteX771" fmla="*/ 654090 w 11991973"/>
              <a:gd name="connsiteY771" fmla="*/ 1693518 h 3476625"/>
              <a:gd name="connsiteX772" fmla="*/ 661245 w 11991973"/>
              <a:gd name="connsiteY772" fmla="*/ 1697205 h 3476625"/>
              <a:gd name="connsiteX773" fmla="*/ 651645 w 11991973"/>
              <a:gd name="connsiteY773" fmla="*/ 1702297 h 3476625"/>
              <a:gd name="connsiteX774" fmla="*/ 640691 w 11991973"/>
              <a:gd name="connsiteY774" fmla="*/ 1704063 h 3476625"/>
              <a:gd name="connsiteX775" fmla="*/ 654090 w 11991973"/>
              <a:gd name="connsiteY775" fmla="*/ 1693518 h 3476625"/>
              <a:gd name="connsiteX776" fmla="*/ 1201109 w 11991973"/>
              <a:gd name="connsiteY776" fmla="*/ 1735697 h 3476625"/>
              <a:gd name="connsiteX777" fmla="*/ 1186063 w 11991973"/>
              <a:gd name="connsiteY777" fmla="*/ 1747696 h 3476625"/>
              <a:gd name="connsiteX778" fmla="*/ 1221795 w 11991973"/>
              <a:gd name="connsiteY778" fmla="*/ 1738970 h 3476625"/>
              <a:gd name="connsiteX779" fmla="*/ 1201109 w 11991973"/>
              <a:gd name="connsiteY779" fmla="*/ 1735697 h 3476625"/>
              <a:gd name="connsiteX780" fmla="*/ 2303137 w 11991973"/>
              <a:gd name="connsiteY780" fmla="*/ 1829147 h 3476625"/>
              <a:gd name="connsiteX781" fmla="*/ 2282450 w 11991973"/>
              <a:gd name="connsiteY781" fmla="*/ 1846602 h 3476625"/>
              <a:gd name="connsiteX782" fmla="*/ 2303137 w 11991973"/>
              <a:gd name="connsiteY782" fmla="*/ 1829147 h 3476625"/>
              <a:gd name="connsiteX783" fmla="*/ 2253844 w 11991973"/>
              <a:gd name="connsiteY783" fmla="*/ 1817626 h 3476625"/>
              <a:gd name="connsiteX784" fmla="*/ 1934658 w 11991973"/>
              <a:gd name="connsiteY784" fmla="*/ 1958415 h 3476625"/>
              <a:gd name="connsiteX785" fmla="*/ 1910045 w 11991973"/>
              <a:gd name="connsiteY785" fmla="*/ 1968658 h 3476625"/>
              <a:gd name="connsiteX786" fmla="*/ 1896362 w 11991973"/>
              <a:gd name="connsiteY786" fmla="*/ 1967772 h 3476625"/>
              <a:gd name="connsiteX787" fmla="*/ 1886534 w 11991973"/>
              <a:gd name="connsiteY787" fmla="*/ 1950336 h 3476625"/>
              <a:gd name="connsiteX788" fmla="*/ 1708868 w 11991973"/>
              <a:gd name="connsiteY788" fmla="*/ 1994958 h 3476625"/>
              <a:gd name="connsiteX789" fmla="*/ 1614838 w 11991973"/>
              <a:gd name="connsiteY789" fmla="*/ 2035683 h 3476625"/>
              <a:gd name="connsiteX790" fmla="*/ 1831107 w 11991973"/>
              <a:gd name="connsiteY790" fmla="*/ 2015321 h 3476625"/>
              <a:gd name="connsiteX791" fmla="*/ 1864840 w 11991973"/>
              <a:gd name="connsiteY791" fmla="*/ 1979914 h 3476625"/>
              <a:gd name="connsiteX792" fmla="*/ 1870762 w 11991973"/>
              <a:gd name="connsiteY792" fmla="*/ 1977518 h 3476625"/>
              <a:gd name="connsiteX793" fmla="*/ 1888627 w 11991973"/>
              <a:gd name="connsiteY793" fmla="*/ 1977573 h 3476625"/>
              <a:gd name="connsiteX794" fmla="*/ 1910045 w 11991973"/>
              <a:gd name="connsiteY794" fmla="*/ 1968658 h 3476625"/>
              <a:gd name="connsiteX795" fmla="*/ 1916791 w 11991973"/>
              <a:gd name="connsiteY795" fmla="*/ 1969096 h 3476625"/>
              <a:gd name="connsiteX796" fmla="*/ 1921556 w 11991973"/>
              <a:gd name="connsiteY796" fmla="*/ 1972236 h 3476625"/>
              <a:gd name="connsiteX797" fmla="*/ 1917380 w 11991973"/>
              <a:gd name="connsiteY797" fmla="*/ 1974232 h 3476625"/>
              <a:gd name="connsiteX798" fmla="*/ 1925137 w 11991973"/>
              <a:gd name="connsiteY798" fmla="*/ 1986231 h 3476625"/>
              <a:gd name="connsiteX799" fmla="*/ 1922407 w 11991973"/>
              <a:gd name="connsiteY799" fmla="*/ 1972796 h 3476625"/>
              <a:gd name="connsiteX800" fmla="*/ 1925136 w 11991973"/>
              <a:gd name="connsiteY800" fmla="*/ 1974596 h 3476625"/>
              <a:gd name="connsiteX801" fmla="*/ 1953347 w 11991973"/>
              <a:gd name="connsiteY801" fmla="*/ 1965869 h 3476625"/>
              <a:gd name="connsiteX802" fmla="*/ 2163974 w 11991973"/>
              <a:gd name="connsiteY802" fmla="*/ 1904780 h 3476625"/>
              <a:gd name="connsiteX803" fmla="*/ 2280571 w 11991973"/>
              <a:gd name="connsiteY803" fmla="*/ 1849511 h 3476625"/>
              <a:gd name="connsiteX804" fmla="*/ 2280570 w 11991973"/>
              <a:gd name="connsiteY804" fmla="*/ 1829148 h 3476625"/>
              <a:gd name="connsiteX805" fmla="*/ 2253844 w 11991973"/>
              <a:gd name="connsiteY805" fmla="*/ 1817626 h 3476625"/>
              <a:gd name="connsiteX806" fmla="*/ 2199704 w 11991973"/>
              <a:gd name="connsiteY806" fmla="*/ 1802967 h 3476625"/>
              <a:gd name="connsiteX807" fmla="*/ 2199704 w 11991973"/>
              <a:gd name="connsiteY807" fmla="*/ 1802967 h 3476625"/>
              <a:gd name="connsiteX808" fmla="*/ 2319123 w 11991973"/>
              <a:gd name="connsiteY808" fmla="*/ 1808058 h 3476625"/>
              <a:gd name="connsiteX809" fmla="*/ 2314421 w 11991973"/>
              <a:gd name="connsiteY809" fmla="*/ 1811694 h 3476625"/>
              <a:gd name="connsiteX810" fmla="*/ 2323297 w 11991973"/>
              <a:gd name="connsiteY810" fmla="*/ 1809331 h 3476625"/>
              <a:gd name="connsiteX811" fmla="*/ 2319123 w 11991973"/>
              <a:gd name="connsiteY811" fmla="*/ 1808058 h 3476625"/>
              <a:gd name="connsiteX812" fmla="*/ 653725 w 11991973"/>
              <a:gd name="connsiteY812" fmla="*/ 1592109 h 3476625"/>
              <a:gd name="connsiteX813" fmla="*/ 654674 w 11991973"/>
              <a:gd name="connsiteY813" fmla="*/ 1593378 h 3476625"/>
              <a:gd name="connsiteX814" fmla="*/ 651975 w 11991973"/>
              <a:gd name="connsiteY814" fmla="*/ 1593522 h 3476625"/>
              <a:gd name="connsiteX815" fmla="*/ 634020 w 11991973"/>
              <a:gd name="connsiteY815" fmla="*/ 1586432 h 3476625"/>
              <a:gd name="connsiteX816" fmla="*/ 634876 w 11991973"/>
              <a:gd name="connsiteY816" fmla="*/ 1586651 h 3476625"/>
              <a:gd name="connsiteX817" fmla="*/ 633682 w 11991973"/>
              <a:gd name="connsiteY817" fmla="*/ 1587214 h 3476625"/>
              <a:gd name="connsiteX818" fmla="*/ 565468 w 11991973"/>
              <a:gd name="connsiteY818" fmla="*/ 1561524 h 3476625"/>
              <a:gd name="connsiteX819" fmla="*/ 553091 w 11991973"/>
              <a:gd name="connsiteY819" fmla="*/ 1578340 h 3476625"/>
              <a:gd name="connsiteX820" fmla="*/ 553479 w 11991973"/>
              <a:gd name="connsiteY820" fmla="*/ 1576796 h 3476625"/>
              <a:gd name="connsiteX821" fmla="*/ 565468 w 11991973"/>
              <a:gd name="connsiteY821" fmla="*/ 1561524 h 3476625"/>
              <a:gd name="connsiteX822" fmla="*/ 614364 w 11991973"/>
              <a:gd name="connsiteY822" fmla="*/ 1555705 h 3476625"/>
              <a:gd name="connsiteX823" fmla="*/ 601199 w 11991973"/>
              <a:gd name="connsiteY823" fmla="*/ 1567341 h 3476625"/>
              <a:gd name="connsiteX824" fmla="*/ 614364 w 11991973"/>
              <a:gd name="connsiteY824" fmla="*/ 1555705 h 3476625"/>
              <a:gd name="connsiteX825" fmla="*/ 636931 w 11991973"/>
              <a:gd name="connsiteY825" fmla="*/ 1552796 h 3476625"/>
              <a:gd name="connsiteX826" fmla="*/ 636931 w 11991973"/>
              <a:gd name="connsiteY826" fmla="*/ 1552796 h 3476625"/>
              <a:gd name="connsiteX827" fmla="*/ 272020 w 11991973"/>
              <a:gd name="connsiteY827" fmla="*/ 1486039 h 3476625"/>
              <a:gd name="connsiteX828" fmla="*/ 270579 w 11991973"/>
              <a:gd name="connsiteY828" fmla="*/ 1488903 h 3476625"/>
              <a:gd name="connsiteX829" fmla="*/ 264572 w 11991973"/>
              <a:gd name="connsiteY829" fmla="*/ 1488799 h 3476625"/>
              <a:gd name="connsiteX830" fmla="*/ 836273 w 11991973"/>
              <a:gd name="connsiteY830" fmla="*/ 1535343 h 3476625"/>
              <a:gd name="connsiteX831" fmla="*/ 755407 w 11991973"/>
              <a:gd name="connsiteY831" fmla="*/ 1576069 h 3476625"/>
              <a:gd name="connsiteX832" fmla="*/ 751647 w 11991973"/>
              <a:gd name="connsiteY832" fmla="*/ 1587704 h 3476625"/>
              <a:gd name="connsiteX833" fmla="*/ 834393 w 11991973"/>
              <a:gd name="connsiteY833" fmla="*/ 1570250 h 3476625"/>
              <a:gd name="connsiteX834" fmla="*/ 796781 w 11991973"/>
              <a:gd name="connsiteY834" fmla="*/ 1564432 h 3476625"/>
              <a:gd name="connsiteX835" fmla="*/ 836273 w 11991973"/>
              <a:gd name="connsiteY835" fmla="*/ 1535343 h 3476625"/>
              <a:gd name="connsiteX836" fmla="*/ 840739 w 11991973"/>
              <a:gd name="connsiteY836" fmla="*/ 1500936 h 3476625"/>
              <a:gd name="connsiteX837" fmla="*/ 833453 w 11991973"/>
              <a:gd name="connsiteY837" fmla="*/ 1500800 h 3476625"/>
              <a:gd name="connsiteX838" fmla="*/ 817467 w 11991973"/>
              <a:gd name="connsiteY838" fmla="*/ 1506253 h 3476625"/>
              <a:gd name="connsiteX839" fmla="*/ 843795 w 11991973"/>
              <a:gd name="connsiteY839" fmla="*/ 1506253 h 3476625"/>
              <a:gd name="connsiteX840" fmla="*/ 840739 w 11991973"/>
              <a:gd name="connsiteY840" fmla="*/ 1500936 h 3476625"/>
              <a:gd name="connsiteX841" fmla="*/ 310882 w 11991973"/>
              <a:gd name="connsiteY841" fmla="*/ 1446256 h 3476625"/>
              <a:gd name="connsiteX842" fmla="*/ 300304 w 11991973"/>
              <a:gd name="connsiteY842" fmla="*/ 1456801 h 3476625"/>
              <a:gd name="connsiteX843" fmla="*/ 322872 w 11991973"/>
              <a:gd name="connsiteY843" fmla="*/ 1450983 h 3476625"/>
              <a:gd name="connsiteX844" fmla="*/ 310882 w 11991973"/>
              <a:gd name="connsiteY844" fmla="*/ 1446256 h 3476625"/>
              <a:gd name="connsiteX845" fmla="*/ 257520 w 11991973"/>
              <a:gd name="connsiteY845" fmla="*/ 1437894 h 3476625"/>
              <a:gd name="connsiteX846" fmla="*/ 245767 w 11991973"/>
              <a:gd name="connsiteY846" fmla="*/ 1439347 h 3476625"/>
              <a:gd name="connsiteX847" fmla="*/ 260812 w 11991973"/>
              <a:gd name="connsiteY847" fmla="*/ 1445165 h 3476625"/>
              <a:gd name="connsiteX848" fmla="*/ 257520 w 11991973"/>
              <a:gd name="connsiteY848" fmla="*/ 1437894 h 3476625"/>
              <a:gd name="connsiteX849" fmla="*/ 275856 w 11991973"/>
              <a:gd name="connsiteY849" fmla="*/ 1433530 h 3476625"/>
              <a:gd name="connsiteX850" fmla="*/ 275856 w 11991973"/>
              <a:gd name="connsiteY850" fmla="*/ 1433530 h 3476625"/>
              <a:gd name="connsiteX851" fmla="*/ 11000882 w 11991973"/>
              <a:gd name="connsiteY851" fmla="*/ 2367305 h 3476625"/>
              <a:gd name="connsiteX852" fmla="*/ 11000882 w 11991973"/>
              <a:gd name="connsiteY852" fmla="*/ 2367305 h 3476625"/>
              <a:gd name="connsiteX853" fmla="*/ 385636 w 11991973"/>
              <a:gd name="connsiteY853" fmla="*/ 1420440 h 3476625"/>
              <a:gd name="connsiteX854" fmla="*/ 384930 w 11991973"/>
              <a:gd name="connsiteY854" fmla="*/ 1433530 h 3476625"/>
              <a:gd name="connsiteX855" fmla="*/ 385636 w 11991973"/>
              <a:gd name="connsiteY855" fmla="*/ 1420440 h 3476625"/>
              <a:gd name="connsiteX856" fmla="*/ 342780 w 11991973"/>
              <a:gd name="connsiteY856" fmla="*/ 1401397 h 3476625"/>
              <a:gd name="connsiteX857" fmla="*/ 342394 w 11991973"/>
              <a:gd name="connsiteY857" fmla="*/ 1401798 h 3476625"/>
              <a:gd name="connsiteX858" fmla="*/ 342383 w 11991973"/>
              <a:gd name="connsiteY858" fmla="*/ 1401531 h 3476625"/>
              <a:gd name="connsiteX859" fmla="*/ 345438 w 11991973"/>
              <a:gd name="connsiteY859" fmla="*/ 1398622 h 3476625"/>
              <a:gd name="connsiteX860" fmla="*/ 346921 w 11991973"/>
              <a:gd name="connsiteY860" fmla="*/ 1399985 h 3476625"/>
              <a:gd name="connsiteX861" fmla="*/ 342780 w 11991973"/>
              <a:gd name="connsiteY861" fmla="*/ 1401397 h 3476625"/>
              <a:gd name="connsiteX862" fmla="*/ 10778973 w 11991973"/>
              <a:gd name="connsiteY862" fmla="*/ 2326580 h 3476625"/>
              <a:gd name="connsiteX863" fmla="*/ 10778973 w 11991973"/>
              <a:gd name="connsiteY863" fmla="*/ 2326580 h 3476625"/>
              <a:gd name="connsiteX864" fmla="*/ 466090 w 11991973"/>
              <a:gd name="connsiteY864" fmla="*/ 1406758 h 3476625"/>
              <a:gd name="connsiteX865" fmla="*/ 450752 w 11991973"/>
              <a:gd name="connsiteY865" fmla="*/ 1421893 h 3476625"/>
              <a:gd name="connsiteX866" fmla="*/ 471437 w 11991973"/>
              <a:gd name="connsiteY866" fmla="*/ 1407349 h 3476625"/>
              <a:gd name="connsiteX867" fmla="*/ 466090 w 11991973"/>
              <a:gd name="connsiteY867" fmla="*/ 1406758 h 3476625"/>
              <a:gd name="connsiteX868" fmla="*/ 368004 w 11991973"/>
              <a:gd name="connsiteY868" fmla="*/ 1392804 h 3476625"/>
              <a:gd name="connsiteX869" fmla="*/ 355312 w 11991973"/>
              <a:gd name="connsiteY869" fmla="*/ 1407711 h 3476625"/>
              <a:gd name="connsiteX870" fmla="*/ 346921 w 11991973"/>
              <a:gd name="connsiteY870" fmla="*/ 1399985 h 3476625"/>
              <a:gd name="connsiteX871" fmla="*/ 10830216 w 11991973"/>
              <a:gd name="connsiteY871" fmla="*/ 2314439 h 3476625"/>
              <a:gd name="connsiteX872" fmla="*/ 10817026 w 11991973"/>
              <a:gd name="connsiteY872" fmla="*/ 2313808 h 3476625"/>
              <a:gd name="connsiteX873" fmla="*/ 10844793 w 11991973"/>
              <a:gd name="connsiteY873" fmla="*/ 2320763 h 3476625"/>
              <a:gd name="connsiteX874" fmla="*/ 10830216 w 11991973"/>
              <a:gd name="connsiteY874" fmla="*/ 2314439 h 3476625"/>
              <a:gd name="connsiteX875" fmla="*/ 10705159 w 11991973"/>
              <a:gd name="connsiteY875" fmla="*/ 2301126 h 3476625"/>
              <a:gd name="connsiteX876" fmla="*/ 10669898 w 11991973"/>
              <a:gd name="connsiteY876" fmla="*/ 2329489 h 3476625"/>
              <a:gd name="connsiteX877" fmla="*/ 10705159 w 11991973"/>
              <a:gd name="connsiteY877" fmla="*/ 2301126 h 3476625"/>
              <a:gd name="connsiteX878" fmla="*/ 492594 w 11991973"/>
              <a:gd name="connsiteY878" fmla="*/ 1385895 h 3476625"/>
              <a:gd name="connsiteX879" fmla="*/ 488362 w 11991973"/>
              <a:gd name="connsiteY879" fmla="*/ 1413167 h 3476625"/>
              <a:gd name="connsiteX880" fmla="*/ 492594 w 11991973"/>
              <a:gd name="connsiteY880" fmla="*/ 1385895 h 3476625"/>
              <a:gd name="connsiteX881" fmla="*/ 330506 w 11991973"/>
              <a:gd name="connsiteY881" fmla="*/ 1366753 h 3476625"/>
              <a:gd name="connsiteX882" fmla="*/ 352417 w 11991973"/>
              <a:gd name="connsiteY882" fmla="*/ 1369772 h 3476625"/>
              <a:gd name="connsiteX883" fmla="*/ 366124 w 11991973"/>
              <a:gd name="connsiteY883" fmla="*/ 1378259 h 3476625"/>
              <a:gd name="connsiteX884" fmla="*/ 285258 w 11991973"/>
              <a:gd name="connsiteY884" fmla="*/ 1410257 h 3476625"/>
              <a:gd name="connsiteX885" fmla="*/ 313281 w 11991973"/>
              <a:gd name="connsiteY885" fmla="*/ 1378521 h 3476625"/>
              <a:gd name="connsiteX886" fmla="*/ 10942584 w 11991973"/>
              <a:gd name="connsiteY886" fmla="*/ 2309125 h 3476625"/>
              <a:gd name="connsiteX887" fmla="*/ 10919200 w 11991973"/>
              <a:gd name="connsiteY887" fmla="*/ 2320429 h 3476625"/>
              <a:gd name="connsiteX888" fmla="*/ 10918607 w 11991973"/>
              <a:gd name="connsiteY888" fmla="*/ 2313853 h 3476625"/>
              <a:gd name="connsiteX889" fmla="*/ 10942584 w 11991973"/>
              <a:gd name="connsiteY889" fmla="*/ 2309125 h 3476625"/>
              <a:gd name="connsiteX890" fmla="*/ 1132554 w 11991973"/>
              <a:gd name="connsiteY890" fmla="*/ 1416666 h 3476625"/>
              <a:gd name="connsiteX891" fmla="*/ 1126120 w 11991973"/>
              <a:gd name="connsiteY891" fmla="*/ 1417166 h 3476625"/>
              <a:gd name="connsiteX892" fmla="*/ 1112720 w 11991973"/>
              <a:gd name="connsiteY892" fmla="*/ 1427711 h 3476625"/>
              <a:gd name="connsiteX893" fmla="*/ 1135288 w 11991973"/>
              <a:gd name="connsiteY893" fmla="*/ 1421893 h 3476625"/>
              <a:gd name="connsiteX894" fmla="*/ 1132554 w 11991973"/>
              <a:gd name="connsiteY894" fmla="*/ 1416666 h 3476625"/>
              <a:gd name="connsiteX895" fmla="*/ 187850 w 11991973"/>
              <a:gd name="connsiteY895" fmla="*/ 1325717 h 3476625"/>
              <a:gd name="connsiteX896" fmla="*/ 191464 w 11991973"/>
              <a:gd name="connsiteY896" fmla="*/ 1331715 h 3476625"/>
              <a:gd name="connsiteX897" fmla="*/ 188768 w 11991973"/>
              <a:gd name="connsiteY897" fmla="*/ 1340770 h 3476625"/>
              <a:gd name="connsiteX898" fmla="*/ 184703 w 11991973"/>
              <a:gd name="connsiteY898" fmla="*/ 1341496 h 3476625"/>
              <a:gd name="connsiteX899" fmla="*/ 178065 w 11991973"/>
              <a:gd name="connsiteY899" fmla="*/ 1340443 h 3476625"/>
              <a:gd name="connsiteX900" fmla="*/ 187850 w 11991973"/>
              <a:gd name="connsiteY900" fmla="*/ 1325717 h 3476625"/>
              <a:gd name="connsiteX901" fmla="*/ 532737 w 11991973"/>
              <a:gd name="connsiteY901" fmla="*/ 1348994 h 3476625"/>
              <a:gd name="connsiteX902" fmla="*/ 533497 w 11991973"/>
              <a:gd name="connsiteY902" fmla="*/ 1349170 h 3476625"/>
              <a:gd name="connsiteX903" fmla="*/ 522508 w 11991973"/>
              <a:gd name="connsiteY903" fmla="*/ 1355860 h 3476625"/>
              <a:gd name="connsiteX904" fmla="*/ 528090 w 11991973"/>
              <a:gd name="connsiteY904" fmla="*/ 1349897 h 3476625"/>
              <a:gd name="connsiteX905" fmla="*/ 232368 w 11991973"/>
              <a:gd name="connsiteY905" fmla="*/ 1314990 h 3476625"/>
              <a:gd name="connsiteX906" fmla="*/ 238245 w 11991973"/>
              <a:gd name="connsiteY906" fmla="*/ 1325898 h 3476625"/>
              <a:gd name="connsiteX907" fmla="*/ 219439 w 11991973"/>
              <a:gd name="connsiteY907" fmla="*/ 1325898 h 3476625"/>
              <a:gd name="connsiteX908" fmla="*/ 232368 w 11991973"/>
              <a:gd name="connsiteY908" fmla="*/ 1314990 h 3476625"/>
              <a:gd name="connsiteX909" fmla="*/ 305329 w 11991973"/>
              <a:gd name="connsiteY909" fmla="*/ 1311218 h 3476625"/>
              <a:gd name="connsiteX910" fmla="*/ 301175 w 11991973"/>
              <a:gd name="connsiteY910" fmla="*/ 1325759 h 3476625"/>
              <a:gd name="connsiteX911" fmla="*/ 299536 w 11991973"/>
              <a:gd name="connsiteY911" fmla="*/ 1325928 h 3476625"/>
              <a:gd name="connsiteX912" fmla="*/ 298453 w 11991973"/>
              <a:gd name="connsiteY912" fmla="*/ 1321853 h 3476625"/>
              <a:gd name="connsiteX913" fmla="*/ 305329 w 11991973"/>
              <a:gd name="connsiteY913" fmla="*/ 1311218 h 3476625"/>
              <a:gd name="connsiteX914" fmla="*/ 446050 w 11991973"/>
              <a:gd name="connsiteY914" fmla="*/ 1320443 h 3476625"/>
              <a:gd name="connsiteX915" fmla="*/ 443230 w 11991973"/>
              <a:gd name="connsiteY915" fmla="*/ 1334625 h 3476625"/>
              <a:gd name="connsiteX916" fmla="*/ 446050 w 11991973"/>
              <a:gd name="connsiteY916" fmla="*/ 1320443 h 3476625"/>
              <a:gd name="connsiteX917" fmla="*/ 1287615 w 11991973"/>
              <a:gd name="connsiteY917" fmla="*/ 1389895 h 3476625"/>
              <a:gd name="connsiteX918" fmla="*/ 1262464 w 11991973"/>
              <a:gd name="connsiteY918" fmla="*/ 1387713 h 3476625"/>
              <a:gd name="connsiteX919" fmla="*/ 1238719 w 11991973"/>
              <a:gd name="connsiteY919" fmla="*/ 1398621 h 3476625"/>
              <a:gd name="connsiteX920" fmla="*/ 1287615 w 11991973"/>
              <a:gd name="connsiteY920" fmla="*/ 1389895 h 3476625"/>
              <a:gd name="connsiteX921" fmla="*/ 452867 w 11991973"/>
              <a:gd name="connsiteY921" fmla="*/ 1299490 h 3476625"/>
              <a:gd name="connsiteX922" fmla="*/ 484601 w 11991973"/>
              <a:gd name="connsiteY922" fmla="*/ 1311353 h 3476625"/>
              <a:gd name="connsiteX923" fmla="*/ 452867 w 11991973"/>
              <a:gd name="connsiteY923" fmla="*/ 1299490 h 3476625"/>
              <a:gd name="connsiteX924" fmla="*/ 535377 w 11991973"/>
              <a:gd name="connsiteY924" fmla="*/ 1297899 h 3476625"/>
              <a:gd name="connsiteX925" fmla="*/ 522214 w 11991973"/>
              <a:gd name="connsiteY925" fmla="*/ 1305535 h 3476625"/>
              <a:gd name="connsiteX926" fmla="*/ 532557 w 11991973"/>
              <a:gd name="connsiteY926" fmla="*/ 1305535 h 3476625"/>
              <a:gd name="connsiteX927" fmla="*/ 538858 w 11991973"/>
              <a:gd name="connsiteY927" fmla="*/ 1305535 h 3476625"/>
              <a:gd name="connsiteX928" fmla="*/ 537693 w 11991973"/>
              <a:gd name="connsiteY928" fmla="*/ 1300250 h 3476625"/>
              <a:gd name="connsiteX929" fmla="*/ 1641343 w 11991973"/>
              <a:gd name="connsiteY929" fmla="*/ 1387850 h 3476625"/>
              <a:gd name="connsiteX930" fmla="*/ 1635527 w 11991973"/>
              <a:gd name="connsiteY930" fmla="*/ 1389895 h 3476625"/>
              <a:gd name="connsiteX931" fmla="*/ 1641343 w 11991973"/>
              <a:gd name="connsiteY931" fmla="*/ 1387850 h 3476625"/>
              <a:gd name="connsiteX932" fmla="*/ 1393722 w 11991973"/>
              <a:gd name="connsiteY932" fmla="*/ 1365533 h 3476625"/>
              <a:gd name="connsiteX933" fmla="*/ 1392928 w 11991973"/>
              <a:gd name="connsiteY933" fmla="*/ 1375350 h 3476625"/>
              <a:gd name="connsiteX934" fmla="*/ 1393722 w 11991973"/>
              <a:gd name="connsiteY934" fmla="*/ 1365533 h 3476625"/>
              <a:gd name="connsiteX935" fmla="*/ 517218 w 11991973"/>
              <a:gd name="connsiteY935" fmla="*/ 1286263 h 3476625"/>
              <a:gd name="connsiteX936" fmla="*/ 490244 w 11991973"/>
              <a:gd name="connsiteY936" fmla="*/ 1302627 h 3476625"/>
              <a:gd name="connsiteX937" fmla="*/ 517218 w 11991973"/>
              <a:gd name="connsiteY937" fmla="*/ 1286263 h 3476625"/>
              <a:gd name="connsiteX938" fmla="*/ 368631 w 11991973"/>
              <a:gd name="connsiteY938" fmla="*/ 1272163 h 3476625"/>
              <a:gd name="connsiteX939" fmla="*/ 368005 w 11991973"/>
              <a:gd name="connsiteY939" fmla="*/ 1273537 h 3476625"/>
              <a:gd name="connsiteX940" fmla="*/ 365626 w 11991973"/>
              <a:gd name="connsiteY940" fmla="*/ 1272309 h 3476625"/>
              <a:gd name="connsiteX941" fmla="*/ 529972 w 11991973"/>
              <a:gd name="connsiteY941" fmla="*/ 1273901 h 3476625"/>
              <a:gd name="connsiteX942" fmla="*/ 522213 w 11991973"/>
              <a:gd name="connsiteY942" fmla="*/ 1273537 h 3476625"/>
              <a:gd name="connsiteX943" fmla="*/ 526445 w 11991973"/>
              <a:gd name="connsiteY943" fmla="*/ 1283718 h 3476625"/>
              <a:gd name="connsiteX944" fmla="*/ 533195 w 11991973"/>
              <a:gd name="connsiteY944" fmla="*/ 1279851 h 3476625"/>
              <a:gd name="connsiteX945" fmla="*/ 532008 w 11991973"/>
              <a:gd name="connsiteY945" fmla="*/ 1274467 h 3476625"/>
              <a:gd name="connsiteX946" fmla="*/ 10967033 w 11991973"/>
              <a:gd name="connsiteY946" fmla="*/ 2176042 h 3476625"/>
              <a:gd name="connsiteX947" fmla="*/ 10959510 w 11991973"/>
              <a:gd name="connsiteY947" fmla="*/ 2184041 h 3476625"/>
              <a:gd name="connsiteX948" fmla="*/ 10974554 w 11991973"/>
              <a:gd name="connsiteY948" fmla="*/ 2181131 h 3476625"/>
              <a:gd name="connsiteX949" fmla="*/ 10967033 w 11991973"/>
              <a:gd name="connsiteY949" fmla="*/ 2176042 h 3476625"/>
              <a:gd name="connsiteX950" fmla="*/ 576750 w 11991973"/>
              <a:gd name="connsiteY950" fmla="*/ 1241538 h 3476625"/>
              <a:gd name="connsiteX951" fmla="*/ 467676 w 11991973"/>
              <a:gd name="connsiteY951" fmla="*/ 1261901 h 3476625"/>
              <a:gd name="connsiteX952" fmla="*/ 576750 w 11991973"/>
              <a:gd name="connsiteY952" fmla="*/ 1241538 h 3476625"/>
              <a:gd name="connsiteX953" fmla="*/ 592501 w 11991973"/>
              <a:gd name="connsiteY953" fmla="*/ 1238266 h 3476625"/>
              <a:gd name="connsiteX954" fmla="*/ 586770 w 11991973"/>
              <a:gd name="connsiteY954" fmla="*/ 1243856 h 3476625"/>
              <a:gd name="connsiteX955" fmla="*/ 589844 w 11991973"/>
              <a:gd name="connsiteY955" fmla="*/ 1253116 h 3476625"/>
              <a:gd name="connsiteX956" fmla="*/ 594420 w 11991973"/>
              <a:gd name="connsiteY956" fmla="*/ 1252107 h 3476625"/>
              <a:gd name="connsiteX957" fmla="*/ 597878 w 11991973"/>
              <a:gd name="connsiteY957" fmla="*/ 1243038 h 3476625"/>
              <a:gd name="connsiteX958" fmla="*/ 592501 w 11991973"/>
              <a:gd name="connsiteY958" fmla="*/ 1238266 h 3476625"/>
              <a:gd name="connsiteX959" fmla="*/ 10947579 w 11991973"/>
              <a:gd name="connsiteY959" fmla="*/ 2157496 h 3476625"/>
              <a:gd name="connsiteX960" fmla="*/ 10940704 w 11991973"/>
              <a:gd name="connsiteY960" fmla="*/ 2160769 h 3476625"/>
              <a:gd name="connsiteX961" fmla="*/ 10947579 w 11991973"/>
              <a:gd name="connsiteY961" fmla="*/ 2157496 h 3476625"/>
              <a:gd name="connsiteX962" fmla="*/ 687089 w 11991973"/>
              <a:gd name="connsiteY962" fmla="*/ 1203040 h 3476625"/>
              <a:gd name="connsiteX963" fmla="*/ 654560 w 11991973"/>
              <a:gd name="connsiteY963" fmla="*/ 1202630 h 3476625"/>
              <a:gd name="connsiteX964" fmla="*/ 631288 w 11991973"/>
              <a:gd name="connsiteY964" fmla="*/ 1212448 h 3476625"/>
              <a:gd name="connsiteX965" fmla="*/ 693347 w 11991973"/>
              <a:gd name="connsiteY965" fmla="*/ 1203721 h 3476625"/>
              <a:gd name="connsiteX966" fmla="*/ 687089 w 11991973"/>
              <a:gd name="connsiteY966" fmla="*/ 1203040 h 3476625"/>
              <a:gd name="connsiteX967" fmla="*/ 1618571 w 11991973"/>
              <a:gd name="connsiteY967" fmla="*/ 1276900 h 3476625"/>
              <a:gd name="connsiteX968" fmla="*/ 1633644 w 11991973"/>
              <a:gd name="connsiteY968" fmla="*/ 1279354 h 3476625"/>
              <a:gd name="connsiteX969" fmla="*/ 1618571 w 11991973"/>
              <a:gd name="connsiteY969" fmla="*/ 1276900 h 3476625"/>
              <a:gd name="connsiteX970" fmla="*/ 1802899 w 11991973"/>
              <a:gd name="connsiteY970" fmla="*/ 1285173 h 3476625"/>
              <a:gd name="connsiteX971" fmla="*/ 1802899 w 11991973"/>
              <a:gd name="connsiteY971" fmla="*/ 1285173 h 3476625"/>
              <a:gd name="connsiteX972" fmla="*/ 700870 w 11991973"/>
              <a:gd name="connsiteY972" fmla="*/ 1180450 h 3476625"/>
              <a:gd name="connsiteX973" fmla="*/ 708392 w 11991973"/>
              <a:gd name="connsiteY973" fmla="*/ 1194995 h 3476625"/>
              <a:gd name="connsiteX974" fmla="*/ 700870 w 11991973"/>
              <a:gd name="connsiteY974" fmla="*/ 1180450 h 3476625"/>
              <a:gd name="connsiteX975" fmla="*/ 1811509 w 11991973"/>
              <a:gd name="connsiteY975" fmla="*/ 1271992 h 3476625"/>
              <a:gd name="connsiteX976" fmla="*/ 1812301 w 11991973"/>
              <a:gd name="connsiteY976" fmla="*/ 1279354 h 3476625"/>
              <a:gd name="connsiteX977" fmla="*/ 1811509 w 11991973"/>
              <a:gd name="connsiteY977" fmla="*/ 1271992 h 3476625"/>
              <a:gd name="connsiteX978" fmla="*/ 11351848 w 11991973"/>
              <a:gd name="connsiteY978" fmla="*/ 2112045 h 3476625"/>
              <a:gd name="connsiteX979" fmla="*/ 11343151 w 11991973"/>
              <a:gd name="connsiteY979" fmla="*/ 2122953 h 3476625"/>
              <a:gd name="connsiteX980" fmla="*/ 11361957 w 11991973"/>
              <a:gd name="connsiteY980" fmla="*/ 2114226 h 3476625"/>
              <a:gd name="connsiteX981" fmla="*/ 11351848 w 11991973"/>
              <a:gd name="connsiteY981" fmla="*/ 2112045 h 3476625"/>
              <a:gd name="connsiteX982" fmla="*/ 623765 w 11991973"/>
              <a:gd name="connsiteY982" fmla="*/ 1154269 h 3476625"/>
              <a:gd name="connsiteX983" fmla="*/ 623917 w 11991973"/>
              <a:gd name="connsiteY983" fmla="*/ 1154934 h 3476625"/>
              <a:gd name="connsiteX984" fmla="*/ 620474 w 11991973"/>
              <a:gd name="connsiteY984" fmla="*/ 1160088 h 3476625"/>
              <a:gd name="connsiteX985" fmla="*/ 617117 w 11991973"/>
              <a:gd name="connsiteY985" fmla="*/ 1165391 h 3476625"/>
              <a:gd name="connsiteX986" fmla="*/ 616243 w 11991973"/>
              <a:gd name="connsiteY986" fmla="*/ 1163723 h 3476625"/>
              <a:gd name="connsiteX987" fmla="*/ 623765 w 11991973"/>
              <a:gd name="connsiteY987" fmla="*/ 1154269 h 3476625"/>
              <a:gd name="connsiteX988" fmla="*/ 1789647 w 11991973"/>
              <a:gd name="connsiteY988" fmla="*/ 1237629 h 3476625"/>
              <a:gd name="connsiteX989" fmla="*/ 1784091 w 11991973"/>
              <a:gd name="connsiteY989" fmla="*/ 1253174 h 3476625"/>
              <a:gd name="connsiteX990" fmla="*/ 1789647 w 11991973"/>
              <a:gd name="connsiteY990" fmla="*/ 1237629 h 3476625"/>
              <a:gd name="connsiteX991" fmla="*/ 1983082 w 11991973"/>
              <a:gd name="connsiteY991" fmla="*/ 1222948 h 3476625"/>
              <a:gd name="connsiteX992" fmla="*/ 1994720 w 11991973"/>
              <a:gd name="connsiteY992" fmla="*/ 1229902 h 3476625"/>
              <a:gd name="connsiteX993" fmla="*/ 1983082 w 11991973"/>
              <a:gd name="connsiteY993" fmla="*/ 1222948 h 3476625"/>
              <a:gd name="connsiteX994" fmla="*/ 614480 w 11991973"/>
              <a:gd name="connsiteY994" fmla="*/ 1063410 h 3476625"/>
              <a:gd name="connsiteX995" fmla="*/ 621885 w 11991973"/>
              <a:gd name="connsiteY995" fmla="*/ 1072818 h 3476625"/>
              <a:gd name="connsiteX996" fmla="*/ 597555 w 11991973"/>
              <a:gd name="connsiteY996" fmla="*/ 1070773 h 3476625"/>
              <a:gd name="connsiteX997" fmla="*/ 600456 w 11991973"/>
              <a:gd name="connsiteY997" fmla="*/ 1065664 h 3476625"/>
              <a:gd name="connsiteX998" fmla="*/ 601658 w 11991973"/>
              <a:gd name="connsiteY998" fmla="*/ 1065063 h 3476625"/>
              <a:gd name="connsiteX999" fmla="*/ 2004936 w 11991973"/>
              <a:gd name="connsiteY999" fmla="*/ 1185256 h 3476625"/>
              <a:gd name="connsiteX1000" fmla="*/ 2003939 w 11991973"/>
              <a:gd name="connsiteY1000" fmla="*/ 1185899 h 3476625"/>
              <a:gd name="connsiteX1001" fmla="*/ 2000361 w 11991973"/>
              <a:gd name="connsiteY1001" fmla="*/ 1186267 h 3476625"/>
              <a:gd name="connsiteX1002" fmla="*/ 619876 w 11991973"/>
              <a:gd name="connsiteY1002" fmla="*/ 1055949 h 3476625"/>
              <a:gd name="connsiteX1003" fmla="*/ 601658 w 11991973"/>
              <a:gd name="connsiteY1003" fmla="*/ 1065063 h 3476625"/>
              <a:gd name="connsiteX1004" fmla="*/ 600730 w 11991973"/>
              <a:gd name="connsiteY1004" fmla="*/ 1065183 h 3476625"/>
              <a:gd name="connsiteX1005" fmla="*/ 600456 w 11991973"/>
              <a:gd name="connsiteY1005" fmla="*/ 1065664 h 3476625"/>
              <a:gd name="connsiteX1006" fmla="*/ 586155 w 11991973"/>
              <a:gd name="connsiteY1006" fmla="*/ 1072818 h 3476625"/>
              <a:gd name="connsiteX1007" fmla="*/ 556064 w 11991973"/>
              <a:gd name="connsiteY1007" fmla="*/ 1093182 h 3476625"/>
              <a:gd name="connsiteX1008" fmla="*/ 606311 w 11991973"/>
              <a:gd name="connsiteY1008" fmla="*/ 1058410 h 3476625"/>
              <a:gd name="connsiteX1009" fmla="*/ 719889 w 11991973"/>
              <a:gd name="connsiteY1009" fmla="*/ 1052848 h 3476625"/>
              <a:gd name="connsiteX1010" fmla="*/ 745194 w 11991973"/>
              <a:gd name="connsiteY1010" fmla="*/ 1057172 h 3476625"/>
              <a:gd name="connsiteX1011" fmla="*/ 770715 w 11991973"/>
              <a:gd name="connsiteY1011" fmla="*/ 1063343 h 3476625"/>
              <a:gd name="connsiteX1012" fmla="*/ 752881 w 11991973"/>
              <a:gd name="connsiteY1012" fmla="*/ 1067365 h 3476625"/>
              <a:gd name="connsiteX1013" fmla="*/ 698990 w 11991973"/>
              <a:gd name="connsiteY1013" fmla="*/ 1064092 h 3476625"/>
              <a:gd name="connsiteX1014" fmla="*/ 686207 w 11991973"/>
              <a:gd name="connsiteY1014" fmla="*/ 1047093 h 3476625"/>
              <a:gd name="connsiteX1015" fmla="*/ 699916 w 11991973"/>
              <a:gd name="connsiteY1015" fmla="*/ 1049435 h 3476625"/>
              <a:gd name="connsiteX1016" fmla="*/ 691996 w 11991973"/>
              <a:gd name="connsiteY1016" fmla="*/ 1051047 h 3476625"/>
              <a:gd name="connsiteX1017" fmla="*/ 649154 w 11991973"/>
              <a:gd name="connsiteY1017" fmla="*/ 1050638 h 3476625"/>
              <a:gd name="connsiteX1018" fmla="*/ 619876 w 11991973"/>
              <a:gd name="connsiteY1018" fmla="*/ 1055949 h 3476625"/>
              <a:gd name="connsiteX1019" fmla="*/ 632380 w 11991973"/>
              <a:gd name="connsiteY1019" fmla="*/ 1049695 h 3476625"/>
              <a:gd name="connsiteX1020" fmla="*/ 686207 w 11991973"/>
              <a:gd name="connsiteY1020" fmla="*/ 1047093 h 3476625"/>
              <a:gd name="connsiteX1021" fmla="*/ 742243 w 11991973"/>
              <a:gd name="connsiteY1021" fmla="*/ 1040820 h 3476625"/>
              <a:gd name="connsiteX1022" fmla="*/ 719889 w 11991973"/>
              <a:gd name="connsiteY1022" fmla="*/ 1052848 h 3476625"/>
              <a:gd name="connsiteX1023" fmla="*/ 699916 w 11991973"/>
              <a:gd name="connsiteY1023" fmla="*/ 1049435 h 3476625"/>
              <a:gd name="connsiteX1024" fmla="*/ 10978785 w 11991973"/>
              <a:gd name="connsiteY1024" fmla="*/ 1948052 h 3476625"/>
              <a:gd name="connsiteX1025" fmla="*/ 10968912 w 11991973"/>
              <a:gd name="connsiteY1025" fmla="*/ 1948415 h 3476625"/>
              <a:gd name="connsiteX1026" fmla="*/ 10985838 w 11991973"/>
              <a:gd name="connsiteY1026" fmla="*/ 1954234 h 3476625"/>
              <a:gd name="connsiteX1027" fmla="*/ 10978785 w 11991973"/>
              <a:gd name="connsiteY1027" fmla="*/ 1948052 h 3476625"/>
              <a:gd name="connsiteX1028" fmla="*/ 781326 w 11991973"/>
              <a:gd name="connsiteY1028" fmla="*/ 1035503 h 3476625"/>
              <a:gd name="connsiteX1029" fmla="*/ 785497 w 11991973"/>
              <a:gd name="connsiteY1029" fmla="*/ 1040820 h 3476625"/>
              <a:gd name="connsiteX1030" fmla="*/ 755407 w 11991973"/>
              <a:gd name="connsiteY1030" fmla="*/ 1040820 h 3476625"/>
              <a:gd name="connsiteX1031" fmla="*/ 773273 w 11991973"/>
              <a:gd name="connsiteY1031" fmla="*/ 1035367 h 3476625"/>
              <a:gd name="connsiteX1032" fmla="*/ 781326 w 11991973"/>
              <a:gd name="connsiteY1032" fmla="*/ 1035503 h 3476625"/>
              <a:gd name="connsiteX1033" fmla="*/ 814881 w 11991973"/>
              <a:gd name="connsiteY1033" fmla="*/ 1033911 h 3476625"/>
              <a:gd name="connsiteX1034" fmla="*/ 823109 w 11991973"/>
              <a:gd name="connsiteY1034" fmla="*/ 1043728 h 3476625"/>
              <a:gd name="connsiteX1035" fmla="*/ 802422 w 11991973"/>
              <a:gd name="connsiteY1035" fmla="*/ 1035002 h 3476625"/>
              <a:gd name="connsiteX1036" fmla="*/ 814881 w 11991973"/>
              <a:gd name="connsiteY1036" fmla="*/ 1033911 h 3476625"/>
              <a:gd name="connsiteX1037" fmla="*/ 1489633 w 11991973"/>
              <a:gd name="connsiteY1037" fmla="*/ 1088954 h 3476625"/>
              <a:gd name="connsiteX1038" fmla="*/ 1479436 w 11991973"/>
              <a:gd name="connsiteY1038" fmla="*/ 1096090 h 3476625"/>
              <a:gd name="connsiteX1039" fmla="*/ 1490465 w 11991973"/>
              <a:gd name="connsiteY1039" fmla="*/ 1099318 h 3476625"/>
              <a:gd name="connsiteX1040" fmla="*/ 1502848 w 11991973"/>
              <a:gd name="connsiteY1040" fmla="*/ 1096449 h 3476625"/>
              <a:gd name="connsiteX1041" fmla="*/ 1502558 w 11991973"/>
              <a:gd name="connsiteY1041" fmla="*/ 1095039 h 3476625"/>
              <a:gd name="connsiteX1042" fmla="*/ 1489633 w 11991973"/>
              <a:gd name="connsiteY1042" fmla="*/ 1088954 h 3476625"/>
              <a:gd name="connsiteX1043" fmla="*/ 1078561 w 11991973"/>
              <a:gd name="connsiteY1043" fmla="*/ 1042241 h 3476625"/>
              <a:gd name="connsiteX1044" fmla="*/ 1086391 w 11991973"/>
              <a:gd name="connsiteY1044" fmla="*/ 1043728 h 3476625"/>
              <a:gd name="connsiteX1045" fmla="*/ 1078165 w 11991973"/>
              <a:gd name="connsiteY1045" fmla="*/ 1042639 h 3476625"/>
              <a:gd name="connsiteX1046" fmla="*/ 1473089 w 11991973"/>
              <a:gd name="connsiteY1046" fmla="*/ 1065183 h 3476625"/>
              <a:gd name="connsiteX1047" fmla="*/ 1472679 w 11991973"/>
              <a:gd name="connsiteY1047" fmla="*/ 1065638 h 3476625"/>
              <a:gd name="connsiteX1048" fmla="*/ 1473964 w 11991973"/>
              <a:gd name="connsiteY1048" fmla="*/ 1071466 h 3476625"/>
              <a:gd name="connsiteX1049" fmla="*/ 1476879 w 11991973"/>
              <a:gd name="connsiteY1049" fmla="*/ 1066410 h 3476625"/>
              <a:gd name="connsiteX1050" fmla="*/ 1473089 w 11991973"/>
              <a:gd name="connsiteY1050" fmla="*/ 1065183 h 3476625"/>
              <a:gd name="connsiteX1051" fmla="*/ 11019928 w 11991973"/>
              <a:gd name="connsiteY1051" fmla="*/ 1915127 h 3476625"/>
              <a:gd name="connsiteX1052" fmla="*/ 11011961 w 11991973"/>
              <a:gd name="connsiteY1052" fmla="*/ 1932462 h 3476625"/>
              <a:gd name="connsiteX1053" fmla="*/ 11011194 w 11991973"/>
              <a:gd name="connsiteY1053" fmla="*/ 1937096 h 3476625"/>
              <a:gd name="connsiteX1054" fmla="*/ 11008874 w 11991973"/>
              <a:gd name="connsiteY1054" fmla="*/ 1936779 h 3476625"/>
              <a:gd name="connsiteX1055" fmla="*/ 11010286 w 11991973"/>
              <a:gd name="connsiteY1055" fmla="*/ 1942598 h 3476625"/>
              <a:gd name="connsiteX1056" fmla="*/ 11011194 w 11991973"/>
              <a:gd name="connsiteY1056" fmla="*/ 1937096 h 3476625"/>
              <a:gd name="connsiteX1057" fmla="*/ 11030841 w 11991973"/>
              <a:gd name="connsiteY1057" fmla="*/ 1939773 h 3476625"/>
              <a:gd name="connsiteX1058" fmla="*/ 11032852 w 11991973"/>
              <a:gd name="connsiteY1058" fmla="*/ 1948415 h 3476625"/>
              <a:gd name="connsiteX1059" fmla="*/ 11033558 w 11991973"/>
              <a:gd name="connsiteY1059" fmla="*/ 1940143 h 3476625"/>
              <a:gd name="connsiteX1060" fmla="*/ 11030841 w 11991973"/>
              <a:gd name="connsiteY1060" fmla="*/ 1939773 h 3476625"/>
              <a:gd name="connsiteX1061" fmla="*/ 11028103 w 11991973"/>
              <a:gd name="connsiteY1061" fmla="*/ 1928001 h 3476625"/>
              <a:gd name="connsiteX1062" fmla="*/ 11023773 w 11991973"/>
              <a:gd name="connsiteY1062" fmla="*/ 1917644 h 3476625"/>
              <a:gd name="connsiteX1063" fmla="*/ 11019928 w 11991973"/>
              <a:gd name="connsiteY1063" fmla="*/ 1915127 h 3476625"/>
              <a:gd name="connsiteX1064" fmla="*/ 983752 w 11991973"/>
              <a:gd name="connsiteY1064" fmla="*/ 1015367 h 3476625"/>
              <a:gd name="connsiteX1065" fmla="*/ 966034 w 11991973"/>
              <a:gd name="connsiteY1065" fmla="*/ 1035002 h 3476625"/>
              <a:gd name="connsiteX1066" fmla="*/ 990483 w 11991973"/>
              <a:gd name="connsiteY1066" fmla="*/ 1017548 h 3476625"/>
              <a:gd name="connsiteX1067" fmla="*/ 983752 w 11991973"/>
              <a:gd name="connsiteY1067" fmla="*/ 1015367 h 3476625"/>
              <a:gd name="connsiteX1068" fmla="*/ 11208924 w 11991973"/>
              <a:gd name="connsiteY1068" fmla="*/ 1925871 h 3476625"/>
              <a:gd name="connsiteX1069" fmla="*/ 11226453 w 11991973"/>
              <a:gd name="connsiteY1069" fmla="*/ 1928320 h 3476625"/>
              <a:gd name="connsiteX1070" fmla="*/ 11218092 w 11991973"/>
              <a:gd name="connsiteY1070" fmla="*/ 1928325 h 3476625"/>
              <a:gd name="connsiteX1071" fmla="*/ 11208091 w 11991973"/>
              <a:gd name="connsiteY1071" fmla="*/ 1928982 h 3476625"/>
              <a:gd name="connsiteX1072" fmla="*/ 11236795 w 11991973"/>
              <a:gd name="connsiteY1072" fmla="*/ 1928314 h 3476625"/>
              <a:gd name="connsiteX1073" fmla="*/ 11245360 w 11991973"/>
              <a:gd name="connsiteY1073" fmla="*/ 1930961 h 3476625"/>
              <a:gd name="connsiteX1074" fmla="*/ 11226453 w 11991973"/>
              <a:gd name="connsiteY1074" fmla="*/ 1928320 h 3476625"/>
              <a:gd name="connsiteX1075" fmla="*/ 1041258 w 11991973"/>
              <a:gd name="connsiteY1075" fmla="*/ 1011731 h 3476625"/>
              <a:gd name="connsiteX1076" fmla="*/ 1042423 w 11991973"/>
              <a:gd name="connsiteY1076" fmla="*/ 1015979 h 3476625"/>
              <a:gd name="connsiteX1077" fmla="*/ 1038622 w 11991973"/>
              <a:gd name="connsiteY1077" fmla="*/ 1017937 h 3476625"/>
              <a:gd name="connsiteX1078" fmla="*/ 1421568 w 11991973"/>
              <a:gd name="connsiteY1078" fmla="*/ 1044939 h 3476625"/>
              <a:gd name="connsiteX1079" fmla="*/ 1421958 w 11991973"/>
              <a:gd name="connsiteY1079" fmla="*/ 1045130 h 3476625"/>
              <a:gd name="connsiteX1080" fmla="*/ 1420893 w 11991973"/>
              <a:gd name="connsiteY1080" fmla="*/ 1045232 h 3476625"/>
              <a:gd name="connsiteX1081" fmla="*/ 1477086 w 11991973"/>
              <a:gd name="connsiteY1081" fmla="*/ 1039002 h 3476625"/>
              <a:gd name="connsiteX1082" fmla="*/ 1479068 w 11991973"/>
              <a:gd name="connsiteY1082" fmla="*/ 1041618 h 3476625"/>
              <a:gd name="connsiteX1083" fmla="*/ 1471993 w 11991973"/>
              <a:gd name="connsiteY1083" fmla="*/ 1041228 h 3476625"/>
              <a:gd name="connsiteX1084" fmla="*/ 1152212 w 11991973"/>
              <a:gd name="connsiteY1084" fmla="*/ 988459 h 3476625"/>
              <a:gd name="connsiteX1085" fmla="*/ 1152212 w 11991973"/>
              <a:gd name="connsiteY1085" fmla="*/ 988459 h 3476625"/>
              <a:gd name="connsiteX1086" fmla="*/ 1007643 w 11991973"/>
              <a:gd name="connsiteY1086" fmla="*/ 973914 h 3476625"/>
              <a:gd name="connsiteX1087" fmla="*/ 1005527 w 11991973"/>
              <a:gd name="connsiteY1087" fmla="*/ 1000095 h 3476625"/>
              <a:gd name="connsiteX1088" fmla="*/ 1007643 w 11991973"/>
              <a:gd name="connsiteY1088" fmla="*/ 973914 h 3476625"/>
              <a:gd name="connsiteX1089" fmla="*/ 1050102 w 11991973"/>
              <a:gd name="connsiteY1089" fmla="*/ 976141 h 3476625"/>
              <a:gd name="connsiteX1090" fmla="*/ 1045019 w 11991973"/>
              <a:gd name="connsiteY1090" fmla="*/ 982641 h 3476625"/>
              <a:gd name="connsiteX1091" fmla="*/ 1065705 w 11991973"/>
              <a:gd name="connsiteY1091" fmla="*/ 985550 h 3476625"/>
              <a:gd name="connsiteX1092" fmla="*/ 1050102 w 11991973"/>
              <a:gd name="connsiteY1092" fmla="*/ 976141 h 3476625"/>
              <a:gd name="connsiteX1093" fmla="*/ 1229121 w 11991973"/>
              <a:gd name="connsiteY1093" fmla="*/ 991527 h 3476625"/>
              <a:gd name="connsiteX1094" fmla="*/ 1219914 w 11991973"/>
              <a:gd name="connsiteY1094" fmla="*/ 999004 h 3476625"/>
              <a:gd name="connsiteX1095" fmla="*/ 1210522 w 11991973"/>
              <a:gd name="connsiteY1095" fmla="*/ 991374 h 3476625"/>
              <a:gd name="connsiteX1096" fmla="*/ 1210747 w 11991973"/>
              <a:gd name="connsiteY1096" fmla="*/ 991368 h 3476625"/>
              <a:gd name="connsiteX1097" fmla="*/ 1028094 w 11991973"/>
              <a:gd name="connsiteY1097" fmla="*/ 968096 h 3476625"/>
              <a:gd name="connsiteX1098" fmla="*/ 1028094 w 11991973"/>
              <a:gd name="connsiteY1098" fmla="*/ 968096 h 3476625"/>
              <a:gd name="connsiteX1099" fmla="*/ 1187181 w 11991973"/>
              <a:gd name="connsiteY1099" fmla="*/ 972005 h 3476625"/>
              <a:gd name="connsiteX1100" fmla="*/ 1189824 w 11991973"/>
              <a:gd name="connsiteY1100" fmla="*/ 982641 h 3476625"/>
              <a:gd name="connsiteX1101" fmla="*/ 1187181 w 11991973"/>
              <a:gd name="connsiteY1101" fmla="*/ 972005 h 3476625"/>
              <a:gd name="connsiteX1102" fmla="*/ 1291376 w 11991973"/>
              <a:gd name="connsiteY1102" fmla="*/ 973914 h 3476625"/>
              <a:gd name="connsiteX1103" fmla="*/ 1280093 w 11991973"/>
              <a:gd name="connsiteY1103" fmla="*/ 988459 h 3476625"/>
              <a:gd name="connsiteX1104" fmla="*/ 1291376 w 11991973"/>
              <a:gd name="connsiteY1104" fmla="*/ 973914 h 3476625"/>
              <a:gd name="connsiteX1105" fmla="*/ 1724619 w 11991973"/>
              <a:gd name="connsiteY1105" fmla="*/ 1012185 h 3476625"/>
              <a:gd name="connsiteX1106" fmla="*/ 1701346 w 11991973"/>
              <a:gd name="connsiteY1106" fmla="*/ 1014640 h 3476625"/>
              <a:gd name="connsiteX1107" fmla="*/ 1727675 w 11991973"/>
              <a:gd name="connsiteY1107" fmla="*/ 1014640 h 3476625"/>
              <a:gd name="connsiteX1108" fmla="*/ 1724619 w 11991973"/>
              <a:gd name="connsiteY1108" fmla="*/ 1012185 h 3476625"/>
              <a:gd name="connsiteX1109" fmla="*/ 1798492 w 11991973"/>
              <a:gd name="connsiteY1109" fmla="*/ 1001594 h 3476625"/>
              <a:gd name="connsiteX1110" fmla="*/ 1791615 w 11991973"/>
              <a:gd name="connsiteY1110" fmla="*/ 1017548 h 3476625"/>
              <a:gd name="connsiteX1111" fmla="*/ 1798492 w 11991973"/>
              <a:gd name="connsiteY1111" fmla="*/ 1001594 h 3476625"/>
              <a:gd name="connsiteX1112" fmla="*/ 1775776 w 11991973"/>
              <a:gd name="connsiteY1112" fmla="*/ 994822 h 3476625"/>
              <a:gd name="connsiteX1113" fmla="*/ 1769047 w 11991973"/>
              <a:gd name="connsiteY1113" fmla="*/ 1000095 h 3476625"/>
              <a:gd name="connsiteX1114" fmla="*/ 1793496 w 11991973"/>
              <a:gd name="connsiteY1114" fmla="*/ 1003004 h 3476625"/>
              <a:gd name="connsiteX1115" fmla="*/ 1775776 w 11991973"/>
              <a:gd name="connsiteY1115" fmla="*/ 994822 h 3476625"/>
              <a:gd name="connsiteX1116" fmla="*/ 1725794 w 11991973"/>
              <a:gd name="connsiteY1116" fmla="*/ 982641 h 3476625"/>
              <a:gd name="connsiteX1117" fmla="*/ 1720151 w 11991973"/>
              <a:gd name="connsiteY1117" fmla="*/ 1000095 h 3476625"/>
              <a:gd name="connsiteX1118" fmla="*/ 1725794 w 11991973"/>
              <a:gd name="connsiteY1118" fmla="*/ 982641 h 3476625"/>
              <a:gd name="connsiteX1119" fmla="*/ 1282914 w 11991973"/>
              <a:gd name="connsiteY1119" fmla="*/ 934280 h 3476625"/>
              <a:gd name="connsiteX1120" fmla="*/ 1251884 w 11991973"/>
              <a:gd name="connsiteY1120" fmla="*/ 950643 h 3476625"/>
              <a:gd name="connsiteX1121" fmla="*/ 1282914 w 11991973"/>
              <a:gd name="connsiteY1121" fmla="*/ 934280 h 3476625"/>
              <a:gd name="connsiteX1122" fmla="*/ 1332750 w 11991973"/>
              <a:gd name="connsiteY1122" fmla="*/ 933188 h 3476625"/>
              <a:gd name="connsiteX1123" fmla="*/ 1332751 w 11991973"/>
              <a:gd name="connsiteY1123" fmla="*/ 959369 h 3476625"/>
              <a:gd name="connsiteX1124" fmla="*/ 1332750 w 11991973"/>
              <a:gd name="connsiteY1124" fmla="*/ 933188 h 3476625"/>
              <a:gd name="connsiteX1125" fmla="*/ 1714012 w 11991973"/>
              <a:gd name="connsiteY1125" fmla="*/ 966231 h 3476625"/>
              <a:gd name="connsiteX1126" fmla="*/ 1712277 w 11991973"/>
              <a:gd name="connsiteY1126" fmla="*/ 966414 h 3476625"/>
              <a:gd name="connsiteX1127" fmla="*/ 1714393 w 11991973"/>
              <a:gd name="connsiteY1127" fmla="*/ 972141 h 3476625"/>
              <a:gd name="connsiteX1128" fmla="*/ 1715891 w 11991973"/>
              <a:gd name="connsiteY1128" fmla="*/ 971047 h 3476625"/>
              <a:gd name="connsiteX1129" fmla="*/ 1216153 w 11991973"/>
              <a:gd name="connsiteY1129" fmla="*/ 921553 h 3476625"/>
              <a:gd name="connsiteX1130" fmla="*/ 1198286 w 11991973"/>
              <a:gd name="connsiteY1130" fmla="*/ 920098 h 3476625"/>
              <a:gd name="connsiteX1131" fmla="*/ 1180423 w 11991973"/>
              <a:gd name="connsiteY1131" fmla="*/ 927370 h 3476625"/>
              <a:gd name="connsiteX1132" fmla="*/ 1216153 w 11991973"/>
              <a:gd name="connsiteY1132" fmla="*/ 921553 h 3476625"/>
              <a:gd name="connsiteX1133" fmla="*/ 1767166 w 11991973"/>
              <a:gd name="connsiteY1133" fmla="*/ 968096 h 3476625"/>
              <a:gd name="connsiteX1134" fmla="*/ 1767166 w 11991973"/>
              <a:gd name="connsiteY1134" fmla="*/ 968096 h 3476625"/>
              <a:gd name="connsiteX1135" fmla="*/ 1823585 w 11991973"/>
              <a:gd name="connsiteY1135" fmla="*/ 953551 h 3476625"/>
              <a:gd name="connsiteX1136" fmla="*/ 1802898 w 11991973"/>
              <a:gd name="connsiteY1136" fmla="*/ 956460 h 3476625"/>
              <a:gd name="connsiteX1137" fmla="*/ 1823585 w 11991973"/>
              <a:gd name="connsiteY1137" fmla="*/ 953551 h 3476625"/>
              <a:gd name="connsiteX1138" fmla="*/ 2028246 w 11991973"/>
              <a:gd name="connsiteY1138" fmla="*/ 966960 h 3476625"/>
              <a:gd name="connsiteX1139" fmla="*/ 2041733 w 11991973"/>
              <a:gd name="connsiteY1139" fmla="*/ 973914 h 3476625"/>
              <a:gd name="connsiteX1140" fmla="*/ 2028246 w 11991973"/>
              <a:gd name="connsiteY1140" fmla="*/ 966960 h 3476625"/>
              <a:gd name="connsiteX1141" fmla="*/ 1885644 w 11991973"/>
              <a:gd name="connsiteY1141" fmla="*/ 941915 h 3476625"/>
              <a:gd name="connsiteX1142" fmla="*/ 1875301 w 11991973"/>
              <a:gd name="connsiteY1142" fmla="*/ 941189 h 3476625"/>
              <a:gd name="connsiteX1143" fmla="*/ 1864958 w 11991973"/>
              <a:gd name="connsiteY1143" fmla="*/ 944824 h 3476625"/>
              <a:gd name="connsiteX1144" fmla="*/ 1885644 w 11991973"/>
              <a:gd name="connsiteY1144" fmla="*/ 941915 h 3476625"/>
              <a:gd name="connsiteX1145" fmla="*/ 1994543 w 11991973"/>
              <a:gd name="connsiteY1145" fmla="*/ 951234 h 3476625"/>
              <a:gd name="connsiteX1146" fmla="*/ 1983435 w 11991973"/>
              <a:gd name="connsiteY1146" fmla="*/ 962278 h 3476625"/>
              <a:gd name="connsiteX1147" fmla="*/ 1994543 w 11991973"/>
              <a:gd name="connsiteY1147" fmla="*/ 951234 h 3476625"/>
              <a:gd name="connsiteX1148" fmla="*/ 1939521 w 11991973"/>
              <a:gd name="connsiteY1148" fmla="*/ 943536 h 3476625"/>
              <a:gd name="connsiteX1149" fmla="*/ 1939241 w 11991973"/>
              <a:gd name="connsiteY1149" fmla="*/ 944006 h 3476625"/>
              <a:gd name="connsiteX1150" fmla="*/ 1939224 w 11991973"/>
              <a:gd name="connsiteY1150" fmla="*/ 944750 h 3476625"/>
              <a:gd name="connsiteX1151" fmla="*/ 1938301 w 11991973"/>
              <a:gd name="connsiteY1151" fmla="*/ 944824 h 3476625"/>
              <a:gd name="connsiteX1152" fmla="*/ 1972057 w 11991973"/>
              <a:gd name="connsiteY1152" fmla="*/ 935160 h 3476625"/>
              <a:gd name="connsiteX1153" fmla="*/ 1949144 w 11991973"/>
              <a:gd name="connsiteY1153" fmla="*/ 933371 h 3476625"/>
              <a:gd name="connsiteX1154" fmla="*/ 1939521 w 11991973"/>
              <a:gd name="connsiteY1154" fmla="*/ 943536 h 3476625"/>
              <a:gd name="connsiteX1155" fmla="*/ 1943942 w 11991973"/>
              <a:gd name="connsiteY1155" fmla="*/ 936098 h 3476625"/>
              <a:gd name="connsiteX1156" fmla="*/ 1810421 w 11991973"/>
              <a:gd name="connsiteY1156" fmla="*/ 1000095 h 3476625"/>
              <a:gd name="connsiteX1157" fmla="*/ 1930779 w 11991973"/>
              <a:gd name="connsiteY1157" fmla="*/ 971005 h 3476625"/>
              <a:gd name="connsiteX1158" fmla="*/ 1938771 w 11991973"/>
              <a:gd name="connsiteY1158" fmla="*/ 964460 h 3476625"/>
              <a:gd name="connsiteX1159" fmla="*/ 1939224 w 11991973"/>
              <a:gd name="connsiteY1159" fmla="*/ 944750 h 3476625"/>
              <a:gd name="connsiteX1160" fmla="*/ 1961981 w 11991973"/>
              <a:gd name="connsiteY1160" fmla="*/ 942915 h 3476625"/>
              <a:gd name="connsiteX1161" fmla="*/ 1972057 w 11991973"/>
              <a:gd name="connsiteY1161" fmla="*/ 935160 h 3476625"/>
              <a:gd name="connsiteX1162" fmla="*/ 2002654 w 11991973"/>
              <a:gd name="connsiteY1162" fmla="*/ 923007 h 3476625"/>
              <a:gd name="connsiteX1163" fmla="*/ 1977794 w 11991973"/>
              <a:gd name="connsiteY1163" fmla="*/ 936098 h 3476625"/>
              <a:gd name="connsiteX1164" fmla="*/ 2002654 w 11991973"/>
              <a:gd name="connsiteY1164" fmla="*/ 923007 h 3476625"/>
              <a:gd name="connsiteX1165" fmla="*/ 2106497 w 11991973"/>
              <a:gd name="connsiteY1165" fmla="*/ 924734 h 3476625"/>
              <a:gd name="connsiteX1166" fmla="*/ 2022927 w 11991973"/>
              <a:gd name="connsiteY1166" fmla="*/ 941915 h 3476625"/>
              <a:gd name="connsiteX1167" fmla="*/ 2126362 w 11991973"/>
              <a:gd name="connsiteY1167" fmla="*/ 927370 h 3476625"/>
              <a:gd name="connsiteX1168" fmla="*/ 2106497 w 11991973"/>
              <a:gd name="connsiteY1168" fmla="*/ 924734 h 3476625"/>
              <a:gd name="connsiteX1169" fmla="*/ 2111315 w 11991973"/>
              <a:gd name="connsiteY1169" fmla="*/ 915734 h 3476625"/>
              <a:gd name="connsiteX1170" fmla="*/ 2111315 w 11991973"/>
              <a:gd name="connsiteY1170" fmla="*/ 915734 h 3476625"/>
              <a:gd name="connsiteX1171" fmla="*/ 9707034 w 11991973"/>
              <a:gd name="connsiteY1171" fmla="*/ 1546979 h 3476625"/>
              <a:gd name="connsiteX1172" fmla="*/ 9697631 w 11991973"/>
              <a:gd name="connsiteY1172" fmla="*/ 1552796 h 3476625"/>
              <a:gd name="connsiteX1173" fmla="*/ 9707034 w 11991973"/>
              <a:gd name="connsiteY1173" fmla="*/ 1546979 h 3476625"/>
              <a:gd name="connsiteX1174" fmla="*/ 9891332 w 11991973"/>
              <a:gd name="connsiteY1174" fmla="*/ 1543706 h 3476625"/>
              <a:gd name="connsiteX1175" fmla="*/ 9840555 w 11991973"/>
              <a:gd name="connsiteY1175" fmla="*/ 1573160 h 3476625"/>
              <a:gd name="connsiteX1176" fmla="*/ 9891332 w 11991973"/>
              <a:gd name="connsiteY1176" fmla="*/ 1543706 h 3476625"/>
              <a:gd name="connsiteX1177" fmla="*/ 2079788 w 11991973"/>
              <a:gd name="connsiteY1177" fmla="*/ 847375 h 3476625"/>
              <a:gd name="connsiteX1178" fmla="*/ 2056778 w 11991973"/>
              <a:gd name="connsiteY1178" fmla="*/ 860464 h 3476625"/>
              <a:gd name="connsiteX1179" fmla="*/ 2084989 w 11991973"/>
              <a:gd name="connsiteY1179" fmla="*/ 851737 h 3476625"/>
              <a:gd name="connsiteX1180" fmla="*/ 2079788 w 11991973"/>
              <a:gd name="connsiteY1180" fmla="*/ 847375 h 3476625"/>
              <a:gd name="connsiteX1181" fmla="*/ 10310705 w 11991973"/>
              <a:gd name="connsiteY1181" fmla="*/ 1578977 h 3476625"/>
              <a:gd name="connsiteX1182" fmla="*/ 10311747 w 11991973"/>
              <a:gd name="connsiteY1182" fmla="*/ 1582447 h 3476625"/>
              <a:gd name="connsiteX1183" fmla="*/ 10309499 w 11991973"/>
              <a:gd name="connsiteY1183" fmla="*/ 1582386 h 3476625"/>
              <a:gd name="connsiteX1184" fmla="*/ 10308314 w 11991973"/>
              <a:gd name="connsiteY1184" fmla="*/ 1581373 h 3476625"/>
              <a:gd name="connsiteX1185" fmla="*/ 10352460 w 11991973"/>
              <a:gd name="connsiteY1185" fmla="*/ 1580841 h 3476625"/>
              <a:gd name="connsiteX1186" fmla="*/ 10369004 w 11991973"/>
              <a:gd name="connsiteY1186" fmla="*/ 1587704 h 3476625"/>
              <a:gd name="connsiteX1187" fmla="*/ 10316641 w 11991973"/>
              <a:gd name="connsiteY1187" fmla="*/ 1598748 h 3476625"/>
              <a:gd name="connsiteX1188" fmla="*/ 10311747 w 11991973"/>
              <a:gd name="connsiteY1188" fmla="*/ 1582447 h 3476625"/>
              <a:gd name="connsiteX1189" fmla="*/ 10331155 w 11991973"/>
              <a:gd name="connsiteY1189" fmla="*/ 1582977 h 3476625"/>
              <a:gd name="connsiteX1190" fmla="*/ 10352460 w 11991973"/>
              <a:gd name="connsiteY1190" fmla="*/ 1580841 h 3476625"/>
              <a:gd name="connsiteX1191" fmla="*/ 9739004 w 11991973"/>
              <a:gd name="connsiteY1191" fmla="*/ 1517889 h 3476625"/>
              <a:gd name="connsiteX1192" fmla="*/ 9712676 w 11991973"/>
              <a:gd name="connsiteY1192" fmla="*/ 1535343 h 3476625"/>
              <a:gd name="connsiteX1193" fmla="*/ 9739004 w 11991973"/>
              <a:gd name="connsiteY1193" fmla="*/ 1517889 h 3476625"/>
              <a:gd name="connsiteX1194" fmla="*/ 10364950 w 11991973"/>
              <a:gd name="connsiteY1194" fmla="*/ 1566712 h 3476625"/>
              <a:gd name="connsiteX1195" fmla="*/ 10365007 w 11991973"/>
              <a:gd name="connsiteY1195" fmla="*/ 1566979 h 3476625"/>
              <a:gd name="connsiteX1196" fmla="*/ 10353163 w 11991973"/>
              <a:gd name="connsiteY1196" fmla="*/ 1572478 h 3476625"/>
              <a:gd name="connsiteX1197" fmla="*/ 10347212 w 11991973"/>
              <a:gd name="connsiteY1197" fmla="*/ 1567290 h 3476625"/>
              <a:gd name="connsiteX1198" fmla="*/ 10350902 w 11991973"/>
              <a:gd name="connsiteY1198" fmla="*/ 1567341 h 3476625"/>
              <a:gd name="connsiteX1199" fmla="*/ 10344059 w 11991973"/>
              <a:gd name="connsiteY1199" fmla="*/ 1561263 h 3476625"/>
              <a:gd name="connsiteX1200" fmla="*/ 10341053 w 11991973"/>
              <a:gd name="connsiteY1200" fmla="*/ 1561917 h 3476625"/>
              <a:gd name="connsiteX1201" fmla="*/ 10340744 w 11991973"/>
              <a:gd name="connsiteY1201" fmla="*/ 1561650 h 3476625"/>
              <a:gd name="connsiteX1202" fmla="*/ 10342587 w 11991973"/>
              <a:gd name="connsiteY1202" fmla="*/ 1561433 h 3476625"/>
              <a:gd name="connsiteX1203" fmla="*/ 10344059 w 11991973"/>
              <a:gd name="connsiteY1203" fmla="*/ 1561263 h 3476625"/>
              <a:gd name="connsiteX1204" fmla="*/ 10339830 w 11991973"/>
              <a:gd name="connsiteY1204" fmla="*/ 1560851 h 3476625"/>
              <a:gd name="connsiteX1205" fmla="*/ 10340744 w 11991973"/>
              <a:gd name="connsiteY1205" fmla="*/ 1561650 h 3476625"/>
              <a:gd name="connsiteX1206" fmla="*/ 10335884 w 11991973"/>
              <a:gd name="connsiteY1206" fmla="*/ 1562221 h 3476625"/>
              <a:gd name="connsiteX1207" fmla="*/ 1830789 w 11991973"/>
              <a:gd name="connsiteY1207" fmla="*/ 800135 h 3476625"/>
              <a:gd name="connsiteX1208" fmla="*/ 1829197 w 11991973"/>
              <a:gd name="connsiteY1208" fmla="*/ 800695 h 3476625"/>
              <a:gd name="connsiteX1209" fmla="*/ 1819823 w 11991973"/>
              <a:gd name="connsiteY1209" fmla="*/ 805194 h 3476625"/>
              <a:gd name="connsiteX1210" fmla="*/ 1825847 w 11991973"/>
              <a:gd name="connsiteY1210" fmla="*/ 800604 h 3476625"/>
              <a:gd name="connsiteX1211" fmla="*/ 10366182 w 11991973"/>
              <a:gd name="connsiteY1211" fmla="*/ 1551706 h 3476625"/>
              <a:gd name="connsiteX1212" fmla="*/ 10402854 w 11991973"/>
              <a:gd name="connsiteY1212" fmla="*/ 1558615 h 3476625"/>
              <a:gd name="connsiteX1213" fmla="*/ 10387369 w 11991973"/>
              <a:gd name="connsiteY1213" fmla="*/ 1565705 h 3476625"/>
              <a:gd name="connsiteX1214" fmla="*/ 10364950 w 11991973"/>
              <a:gd name="connsiteY1214" fmla="*/ 1566712 h 3476625"/>
              <a:gd name="connsiteX1215" fmla="*/ 10362076 w 11991973"/>
              <a:gd name="connsiteY1215" fmla="*/ 1553132 h 3476625"/>
              <a:gd name="connsiteX1216" fmla="*/ 10120765 w 11991973"/>
              <a:gd name="connsiteY1216" fmla="*/ 1529525 h 3476625"/>
              <a:gd name="connsiteX1217" fmla="*/ 10110186 w 11991973"/>
              <a:gd name="connsiteY1217" fmla="*/ 1529162 h 3476625"/>
              <a:gd name="connsiteX1218" fmla="*/ 10103836 w 11991973"/>
              <a:gd name="connsiteY1218" fmla="*/ 1535343 h 3476625"/>
              <a:gd name="connsiteX1219" fmla="*/ 10120765 w 11991973"/>
              <a:gd name="connsiteY1219" fmla="*/ 1529525 h 3476625"/>
              <a:gd name="connsiteX1220" fmla="*/ 1911239 w 11991973"/>
              <a:gd name="connsiteY1220" fmla="*/ 787423 h 3476625"/>
              <a:gd name="connsiteX1221" fmla="*/ 1916126 w 11991973"/>
              <a:gd name="connsiteY1221" fmla="*/ 790680 h 3476625"/>
              <a:gd name="connsiteX1222" fmla="*/ 1908346 w 11991973"/>
              <a:gd name="connsiteY1222" fmla="*/ 795422 h 3476625"/>
              <a:gd name="connsiteX1223" fmla="*/ 1907143 w 11991973"/>
              <a:gd name="connsiteY1223" fmla="*/ 796441 h 3476625"/>
              <a:gd name="connsiteX1224" fmla="*/ 1898807 w 11991973"/>
              <a:gd name="connsiteY1224" fmla="*/ 793559 h 3476625"/>
              <a:gd name="connsiteX1225" fmla="*/ 1911239 w 11991973"/>
              <a:gd name="connsiteY1225" fmla="*/ 787423 h 3476625"/>
              <a:gd name="connsiteX1226" fmla="*/ 10353959 w 11991973"/>
              <a:gd name="connsiteY1226" fmla="*/ 1529525 h 3476625"/>
              <a:gd name="connsiteX1227" fmla="*/ 10359571 w 11991973"/>
              <a:gd name="connsiteY1227" fmla="*/ 1541297 h 3476625"/>
              <a:gd name="connsiteX1228" fmla="*/ 10362076 w 11991973"/>
              <a:gd name="connsiteY1228" fmla="*/ 1553132 h 3476625"/>
              <a:gd name="connsiteX1229" fmla="*/ 10339830 w 11991973"/>
              <a:gd name="connsiteY1229" fmla="*/ 1560851 h 3476625"/>
              <a:gd name="connsiteX1230" fmla="*/ 10335420 w 11991973"/>
              <a:gd name="connsiteY1230" fmla="*/ 1557007 h 3476625"/>
              <a:gd name="connsiteX1231" fmla="*/ 10324689 w 11991973"/>
              <a:gd name="connsiteY1231" fmla="*/ 1544459 h 3476625"/>
              <a:gd name="connsiteX1232" fmla="*/ 2004122 w 11991973"/>
              <a:gd name="connsiteY1232" fmla="*/ 779014 h 3476625"/>
              <a:gd name="connsiteX1233" fmla="*/ 2011200 w 11991973"/>
              <a:gd name="connsiteY1233" fmla="*/ 782454 h 3476625"/>
              <a:gd name="connsiteX1234" fmla="*/ 2012860 w 11991973"/>
              <a:gd name="connsiteY1234" fmla="*/ 781806 h 3476625"/>
              <a:gd name="connsiteX1235" fmla="*/ 1975120 w 11991973"/>
              <a:gd name="connsiteY1235" fmla="*/ 773741 h 3476625"/>
              <a:gd name="connsiteX1236" fmla="*/ 1992838 w 11991973"/>
              <a:gd name="connsiteY1236" fmla="*/ 781922 h 3476625"/>
              <a:gd name="connsiteX1237" fmla="*/ 1975120 w 11991973"/>
              <a:gd name="connsiteY1237" fmla="*/ 773741 h 3476625"/>
              <a:gd name="connsiteX1238" fmla="*/ 1961258 w 11991973"/>
              <a:gd name="connsiteY1238" fmla="*/ 770534 h 3476625"/>
              <a:gd name="connsiteX1239" fmla="*/ 1943286 w 11991973"/>
              <a:gd name="connsiteY1239" fmla="*/ 775954 h 3476625"/>
              <a:gd name="connsiteX1240" fmla="*/ 1944854 w 11991973"/>
              <a:gd name="connsiteY1240" fmla="*/ 771105 h 3476625"/>
              <a:gd name="connsiteX1241" fmla="*/ 2077465 w 11991973"/>
              <a:gd name="connsiteY1241" fmla="*/ 741198 h 3476625"/>
              <a:gd name="connsiteX1242" fmla="*/ 2086986 w 11991973"/>
              <a:gd name="connsiteY1242" fmla="*/ 752652 h 3476625"/>
              <a:gd name="connsiteX1243" fmla="*/ 2087655 w 11991973"/>
              <a:gd name="connsiteY1243" fmla="*/ 752632 h 3476625"/>
              <a:gd name="connsiteX1244" fmla="*/ 2105475 w 11991973"/>
              <a:gd name="connsiteY1244" fmla="*/ 745680 h 3476625"/>
              <a:gd name="connsiteX1245" fmla="*/ 10231955 w 11991973"/>
              <a:gd name="connsiteY1245" fmla="*/ 1454483 h 3476625"/>
              <a:gd name="connsiteX1246" fmla="*/ 10229839 w 11991973"/>
              <a:gd name="connsiteY1246" fmla="*/ 1465528 h 3476625"/>
              <a:gd name="connsiteX1247" fmla="*/ 10231955 w 11991973"/>
              <a:gd name="connsiteY1247" fmla="*/ 1454483 h 3476625"/>
              <a:gd name="connsiteX1248" fmla="*/ 10222317 w 11991973"/>
              <a:gd name="connsiteY1248" fmla="*/ 1427712 h 3476625"/>
              <a:gd name="connsiteX1249" fmla="*/ 10222870 w 11991973"/>
              <a:gd name="connsiteY1249" fmla="*/ 1428200 h 3476625"/>
              <a:gd name="connsiteX1250" fmla="*/ 10222719 w 11991973"/>
              <a:gd name="connsiteY1250" fmla="*/ 1428244 h 3476625"/>
              <a:gd name="connsiteX1251" fmla="*/ 10237191 w 11991973"/>
              <a:gd name="connsiteY1251" fmla="*/ 1424063 h 3476625"/>
              <a:gd name="connsiteX1252" fmla="*/ 10232189 w 11991973"/>
              <a:gd name="connsiteY1252" fmla="*/ 1436439 h 3476625"/>
              <a:gd name="connsiteX1253" fmla="*/ 10222870 w 11991973"/>
              <a:gd name="connsiteY1253" fmla="*/ 1428200 h 3476625"/>
              <a:gd name="connsiteX1254" fmla="*/ 10237032 w 11991973"/>
              <a:gd name="connsiteY1254" fmla="*/ 1424098 h 3476625"/>
              <a:gd name="connsiteX1255" fmla="*/ 10141065 w 11991973"/>
              <a:gd name="connsiteY1255" fmla="*/ 1415258 h 3476625"/>
              <a:gd name="connsiteX1256" fmla="*/ 10145786 w 11991973"/>
              <a:gd name="connsiteY1256" fmla="*/ 1416556 h 3476625"/>
              <a:gd name="connsiteX1257" fmla="*/ 10146079 w 11991973"/>
              <a:gd name="connsiteY1257" fmla="*/ 1417951 h 3476625"/>
              <a:gd name="connsiteX1258" fmla="*/ 10143432 w 11991973"/>
              <a:gd name="connsiteY1258" fmla="*/ 1423104 h 3476625"/>
              <a:gd name="connsiteX1259" fmla="*/ 10135765 w 11991973"/>
              <a:gd name="connsiteY1259" fmla="*/ 1425927 h 3476625"/>
              <a:gd name="connsiteX1260" fmla="*/ 10132988 w 11991973"/>
              <a:gd name="connsiteY1260" fmla="*/ 1418258 h 3476625"/>
              <a:gd name="connsiteX1261" fmla="*/ 10139793 w 11991973"/>
              <a:gd name="connsiteY1261" fmla="*/ 1415447 h 3476625"/>
              <a:gd name="connsiteX1262" fmla="*/ 10239242 w 11991973"/>
              <a:gd name="connsiteY1262" fmla="*/ 1418985 h 3476625"/>
              <a:gd name="connsiteX1263" fmla="*/ 10242857 w 11991973"/>
              <a:gd name="connsiteY1263" fmla="*/ 1422798 h 3476625"/>
              <a:gd name="connsiteX1264" fmla="*/ 10237191 w 11991973"/>
              <a:gd name="connsiteY1264" fmla="*/ 1424063 h 3476625"/>
              <a:gd name="connsiteX1265" fmla="*/ 10259929 w 11991973"/>
              <a:gd name="connsiteY1265" fmla="*/ 1418985 h 3476625"/>
              <a:gd name="connsiteX1266" fmla="*/ 10249586 w 11991973"/>
              <a:gd name="connsiteY1266" fmla="*/ 1429894 h 3476625"/>
              <a:gd name="connsiteX1267" fmla="*/ 10242857 w 11991973"/>
              <a:gd name="connsiteY1267" fmla="*/ 1422798 h 3476625"/>
              <a:gd name="connsiteX1268" fmla="*/ 10188936 w 11991973"/>
              <a:gd name="connsiteY1268" fmla="*/ 1403759 h 3476625"/>
              <a:gd name="connsiteX1269" fmla="*/ 10201630 w 11991973"/>
              <a:gd name="connsiteY1269" fmla="*/ 1413167 h 3476625"/>
              <a:gd name="connsiteX1270" fmla="*/ 10188936 w 11991973"/>
              <a:gd name="connsiteY1270" fmla="*/ 1403759 h 3476625"/>
              <a:gd name="connsiteX1271" fmla="*/ 10205391 w 11991973"/>
              <a:gd name="connsiteY1271" fmla="*/ 1392804 h 3476625"/>
              <a:gd name="connsiteX1272" fmla="*/ 10209152 w 11991973"/>
              <a:gd name="connsiteY1272" fmla="*/ 1416076 h 3476625"/>
              <a:gd name="connsiteX1273" fmla="*/ 10205391 w 11991973"/>
              <a:gd name="connsiteY1273" fmla="*/ 1392804 h 3476625"/>
              <a:gd name="connsiteX1274" fmla="*/ 10577749 w 11991973"/>
              <a:gd name="connsiteY1274" fmla="*/ 1389895 h 3476625"/>
              <a:gd name="connsiteX1275" fmla="*/ 10500644 w 11991973"/>
              <a:gd name="connsiteY1275" fmla="*/ 1407349 h 3476625"/>
              <a:gd name="connsiteX1276" fmla="*/ 10362186 w 11991973"/>
              <a:gd name="connsiteY1276" fmla="*/ 1442620 h 3476625"/>
              <a:gd name="connsiteX1277" fmla="*/ 10331135 w 11991973"/>
              <a:gd name="connsiteY1277" fmla="*/ 1445968 h 3476625"/>
              <a:gd name="connsiteX1278" fmla="*/ 10357745 w 11991973"/>
              <a:gd name="connsiteY1278" fmla="*/ 1434910 h 3476625"/>
              <a:gd name="connsiteX1279" fmla="*/ 10479508 w 11991973"/>
              <a:gd name="connsiteY1279" fmla="*/ 1402943 h 3476625"/>
              <a:gd name="connsiteX1280" fmla="*/ 10497324 w 11991973"/>
              <a:gd name="connsiteY1280" fmla="*/ 1401167 h 3476625"/>
              <a:gd name="connsiteX1281" fmla="*/ 10577749 w 11991973"/>
              <a:gd name="connsiteY1281" fmla="*/ 1389895 h 3476625"/>
              <a:gd name="connsiteX1282" fmla="*/ 10651092 w 11991973"/>
              <a:gd name="connsiteY1282" fmla="*/ 1381169 h 3476625"/>
              <a:gd name="connsiteX1283" fmla="*/ 10575869 w 11991973"/>
              <a:gd name="connsiteY1283" fmla="*/ 1398621 h 3476625"/>
              <a:gd name="connsiteX1284" fmla="*/ 10651092 w 11991973"/>
              <a:gd name="connsiteY1284" fmla="*/ 1381169 h 3476625"/>
              <a:gd name="connsiteX1285" fmla="*/ 10745592 w 11991973"/>
              <a:gd name="connsiteY1285" fmla="*/ 1379714 h 3476625"/>
              <a:gd name="connsiteX1286" fmla="*/ 10754525 w 11991973"/>
              <a:gd name="connsiteY1286" fmla="*/ 1381169 h 3476625"/>
              <a:gd name="connsiteX1287" fmla="*/ 10739481 w 11991973"/>
              <a:gd name="connsiteY1287" fmla="*/ 1386986 h 3476625"/>
              <a:gd name="connsiteX1288" fmla="*/ 10745592 w 11991973"/>
              <a:gd name="connsiteY1288" fmla="*/ 1379714 h 3476625"/>
              <a:gd name="connsiteX1289" fmla="*/ 10743828 w 11991973"/>
              <a:gd name="connsiteY1289" fmla="*/ 1357771 h 3476625"/>
              <a:gd name="connsiteX1290" fmla="*/ 10743714 w 11991973"/>
              <a:gd name="connsiteY1290" fmla="*/ 1357820 h 3476625"/>
              <a:gd name="connsiteX1291" fmla="*/ 10730078 w 11991973"/>
              <a:gd name="connsiteY1291" fmla="*/ 1372441 h 3476625"/>
              <a:gd name="connsiteX1292" fmla="*/ 10720674 w 11991973"/>
              <a:gd name="connsiteY1292" fmla="*/ 1371032 h 3476625"/>
              <a:gd name="connsiteX1293" fmla="*/ 10712794 w 11991973"/>
              <a:gd name="connsiteY1293" fmla="*/ 1361085 h 3476625"/>
              <a:gd name="connsiteX1294" fmla="*/ 10726129 w 11991973"/>
              <a:gd name="connsiteY1294" fmla="*/ 1359085 h 3476625"/>
              <a:gd name="connsiteX1295" fmla="*/ 10729456 w 11991973"/>
              <a:gd name="connsiteY1295" fmla="*/ 1358838 h 3476625"/>
              <a:gd name="connsiteX1296" fmla="*/ 10737599 w 11991973"/>
              <a:gd name="connsiteY1296" fmla="*/ 1360805 h 3476625"/>
              <a:gd name="connsiteX1297" fmla="*/ 10734503 w 11991973"/>
              <a:gd name="connsiteY1297" fmla="*/ 1358463 h 3476625"/>
              <a:gd name="connsiteX1298" fmla="*/ 10713377 w 11991973"/>
              <a:gd name="connsiteY1298" fmla="*/ 1342698 h 3476625"/>
              <a:gd name="connsiteX1299" fmla="*/ 10714136 w 11991973"/>
              <a:gd name="connsiteY1299" fmla="*/ 1343051 h 3476625"/>
              <a:gd name="connsiteX1300" fmla="*/ 10734503 w 11991973"/>
              <a:gd name="connsiteY1300" fmla="*/ 1358463 h 3476625"/>
              <a:gd name="connsiteX1301" fmla="*/ 10729456 w 11991973"/>
              <a:gd name="connsiteY1301" fmla="*/ 1358838 h 3476625"/>
              <a:gd name="connsiteX1302" fmla="*/ 10706647 w 11991973"/>
              <a:gd name="connsiteY1302" fmla="*/ 1353324 h 3476625"/>
              <a:gd name="connsiteX1303" fmla="*/ 10704219 w 11991973"/>
              <a:gd name="connsiteY1303" fmla="*/ 1350260 h 3476625"/>
              <a:gd name="connsiteX1304" fmla="*/ 10701370 w 11991973"/>
              <a:gd name="connsiteY1304" fmla="*/ 1343888 h 3476625"/>
              <a:gd name="connsiteX1305" fmla="*/ 2881537 w 11991973"/>
              <a:gd name="connsiteY1305" fmla="*/ 641928 h 3476625"/>
              <a:gd name="connsiteX1306" fmla="*/ 2897403 w 11991973"/>
              <a:gd name="connsiteY1306" fmla="*/ 645202 h 3476625"/>
              <a:gd name="connsiteX1307" fmla="*/ 2881537 w 11991973"/>
              <a:gd name="connsiteY1307" fmla="*/ 641928 h 3476625"/>
              <a:gd name="connsiteX1308" fmla="*/ 2801330 w 11991973"/>
              <a:gd name="connsiteY1308" fmla="*/ 631458 h 3476625"/>
              <a:gd name="connsiteX1309" fmla="*/ 2803376 w 11991973"/>
              <a:gd name="connsiteY1309" fmla="*/ 633566 h 3476625"/>
              <a:gd name="connsiteX1310" fmla="*/ 2801366 w 11991973"/>
              <a:gd name="connsiteY1310" fmla="*/ 634561 h 3476625"/>
              <a:gd name="connsiteX1311" fmla="*/ 2801127 w 11991973"/>
              <a:gd name="connsiteY1311" fmla="*/ 631572 h 3476625"/>
              <a:gd name="connsiteX1312" fmla="*/ 11039633 w 11991973"/>
              <a:gd name="connsiteY1312" fmla="*/ 1341595 h 3476625"/>
              <a:gd name="connsiteX1313" fmla="*/ 10913670 w 11991973"/>
              <a:gd name="connsiteY1313" fmla="*/ 1345171 h 3476625"/>
              <a:gd name="connsiteX1314" fmla="*/ 10743828 w 11991973"/>
              <a:gd name="connsiteY1314" fmla="*/ 1357771 h 3476625"/>
              <a:gd name="connsiteX1315" fmla="*/ 10772700 w 11991973"/>
              <a:gd name="connsiteY1315" fmla="*/ 1345465 h 3476625"/>
              <a:gd name="connsiteX1316" fmla="*/ 10816609 w 11991973"/>
              <a:gd name="connsiteY1316" fmla="*/ 1336928 h 3476625"/>
              <a:gd name="connsiteX1317" fmla="*/ 10862571 w 11991973"/>
              <a:gd name="connsiteY1317" fmla="*/ 1336489 h 3476625"/>
              <a:gd name="connsiteX1318" fmla="*/ 2951679 w 11991973"/>
              <a:gd name="connsiteY1318" fmla="*/ 603931 h 3476625"/>
              <a:gd name="connsiteX1319" fmla="*/ 2945439 w 11991973"/>
              <a:gd name="connsiteY1319" fmla="*/ 609465 h 3476625"/>
              <a:gd name="connsiteX1320" fmla="*/ 2934076 w 11991973"/>
              <a:gd name="connsiteY1320" fmla="*/ 610294 h 3476625"/>
              <a:gd name="connsiteX1321" fmla="*/ 2938778 w 11991973"/>
              <a:gd name="connsiteY1321" fmla="*/ 624839 h 3476625"/>
              <a:gd name="connsiteX1322" fmla="*/ 2945195 w 11991973"/>
              <a:gd name="connsiteY1322" fmla="*/ 609681 h 3476625"/>
              <a:gd name="connsiteX1323" fmla="*/ 2945439 w 11991973"/>
              <a:gd name="connsiteY1323" fmla="*/ 609465 h 3476625"/>
              <a:gd name="connsiteX1324" fmla="*/ 2947769 w 11991973"/>
              <a:gd name="connsiteY1324" fmla="*/ 609294 h 3476625"/>
              <a:gd name="connsiteX1325" fmla="*/ 2970247 w 11991973"/>
              <a:gd name="connsiteY1325" fmla="*/ 616765 h 3476625"/>
              <a:gd name="connsiteX1326" fmla="*/ 2976068 w 11991973"/>
              <a:gd name="connsiteY1326" fmla="*/ 623202 h 3476625"/>
              <a:gd name="connsiteX1327" fmla="*/ 2985791 w 11991973"/>
              <a:gd name="connsiteY1327" fmla="*/ 621930 h 3476625"/>
              <a:gd name="connsiteX1328" fmla="*/ 2970247 w 11991973"/>
              <a:gd name="connsiteY1328" fmla="*/ 616765 h 3476625"/>
              <a:gd name="connsiteX1329" fmla="*/ 2964403 w 11991973"/>
              <a:gd name="connsiteY1329" fmla="*/ 610294 h 3476625"/>
              <a:gd name="connsiteX1330" fmla="*/ 2951679 w 11991973"/>
              <a:gd name="connsiteY1330" fmla="*/ 603931 h 3476625"/>
              <a:gd name="connsiteX1331" fmla="*/ 11198517 w 11991973"/>
              <a:gd name="connsiteY1331" fmla="*/ 1337087 h 3476625"/>
              <a:gd name="connsiteX1332" fmla="*/ 11161839 w 11991973"/>
              <a:gd name="connsiteY1332" fmla="*/ 1340835 h 3476625"/>
              <a:gd name="connsiteX1333" fmla="*/ 11062707 w 11991973"/>
              <a:gd name="connsiteY1333" fmla="*/ 1342261 h 3476625"/>
              <a:gd name="connsiteX1334" fmla="*/ 11039633 w 11991973"/>
              <a:gd name="connsiteY1334" fmla="*/ 1341595 h 3476625"/>
              <a:gd name="connsiteX1335" fmla="*/ 2951944 w 11991973"/>
              <a:gd name="connsiteY1335" fmla="*/ 598659 h 3476625"/>
              <a:gd name="connsiteX1336" fmla="*/ 2916211 w 11991973"/>
              <a:gd name="connsiteY1336" fmla="*/ 610294 h 3476625"/>
              <a:gd name="connsiteX1337" fmla="*/ 2951944 w 11991973"/>
              <a:gd name="connsiteY1337" fmla="*/ 598659 h 3476625"/>
              <a:gd name="connsiteX1338" fmla="*/ 3040330 w 11991973"/>
              <a:gd name="connsiteY1338" fmla="*/ 604476 h 3476625"/>
              <a:gd name="connsiteX1339" fmla="*/ 3057254 w 11991973"/>
              <a:gd name="connsiteY1339" fmla="*/ 610294 h 3476625"/>
              <a:gd name="connsiteX1340" fmla="*/ 3040330 w 11991973"/>
              <a:gd name="connsiteY1340" fmla="*/ 604476 h 3476625"/>
              <a:gd name="connsiteX1341" fmla="*/ 2993316 w 11991973"/>
              <a:gd name="connsiteY1341" fmla="*/ 584114 h 3476625"/>
              <a:gd name="connsiteX1342" fmla="*/ 2993316 w 11991973"/>
              <a:gd name="connsiteY1342" fmla="*/ 584114 h 3476625"/>
              <a:gd name="connsiteX1343" fmla="*/ 3110618 w 11991973"/>
              <a:gd name="connsiteY1343" fmla="*/ 585205 h 3476625"/>
              <a:gd name="connsiteX1344" fmla="*/ 3112884 w 11991973"/>
              <a:gd name="connsiteY1344" fmla="*/ 589680 h 3476625"/>
              <a:gd name="connsiteX1345" fmla="*/ 3107341 w 11991973"/>
              <a:gd name="connsiteY1345" fmla="*/ 593704 h 3476625"/>
              <a:gd name="connsiteX1346" fmla="*/ 3098104 w 11991973"/>
              <a:gd name="connsiteY1346" fmla="*/ 595488 h 3476625"/>
              <a:gd name="connsiteX1347" fmla="*/ 3097196 w 11991973"/>
              <a:gd name="connsiteY1347" fmla="*/ 595407 h 3476625"/>
              <a:gd name="connsiteX1348" fmla="*/ 3190218 w 11991973"/>
              <a:gd name="connsiteY1348" fmla="*/ 580886 h 3476625"/>
              <a:gd name="connsiteX1349" fmla="*/ 3201037 w 11991973"/>
              <a:gd name="connsiteY1349" fmla="*/ 585140 h 3476625"/>
              <a:gd name="connsiteX1350" fmla="*/ 3188895 w 11991973"/>
              <a:gd name="connsiteY1350" fmla="*/ 587022 h 3476625"/>
              <a:gd name="connsiteX1351" fmla="*/ 3189721 w 11991973"/>
              <a:gd name="connsiteY1351" fmla="*/ 581855 h 3476625"/>
              <a:gd name="connsiteX1352" fmla="*/ 3019642 w 11991973"/>
              <a:gd name="connsiteY1352" fmla="*/ 555024 h 3476625"/>
              <a:gd name="connsiteX1353" fmla="*/ 3019642 w 11991973"/>
              <a:gd name="connsiteY1353" fmla="*/ 555024 h 3476625"/>
              <a:gd name="connsiteX1354" fmla="*/ 3305448 w 11991973"/>
              <a:gd name="connsiteY1354" fmla="*/ 571637 h 3476625"/>
              <a:gd name="connsiteX1355" fmla="*/ 3303496 w 11991973"/>
              <a:gd name="connsiteY1355" fmla="*/ 575205 h 3476625"/>
              <a:gd name="connsiteX1356" fmla="*/ 3304932 w 11991973"/>
              <a:gd name="connsiteY1356" fmla="*/ 577426 h 3476625"/>
              <a:gd name="connsiteX1357" fmla="*/ 11660972 w 11991973"/>
              <a:gd name="connsiteY1357" fmla="*/ 1305535 h 3476625"/>
              <a:gd name="connsiteX1358" fmla="*/ 11290054 w 11991973"/>
              <a:gd name="connsiteY1358" fmla="*/ 1334488 h 3476625"/>
              <a:gd name="connsiteX1359" fmla="*/ 11198517 w 11991973"/>
              <a:gd name="connsiteY1359" fmla="*/ 1337087 h 3476625"/>
              <a:gd name="connsiteX1360" fmla="*/ 11256849 w 11991973"/>
              <a:gd name="connsiteY1360" fmla="*/ 1331125 h 3476625"/>
              <a:gd name="connsiteX1361" fmla="*/ 11345116 w 11991973"/>
              <a:gd name="connsiteY1361" fmla="*/ 1309075 h 3476625"/>
              <a:gd name="connsiteX1362" fmla="*/ 11352159 w 11991973"/>
              <a:gd name="connsiteY1362" fmla="*/ 1305643 h 3476625"/>
              <a:gd name="connsiteX1363" fmla="*/ 11463157 w 11991973"/>
              <a:gd name="connsiteY1363" fmla="*/ 1305353 h 3476625"/>
              <a:gd name="connsiteX1364" fmla="*/ 11660972 w 11991973"/>
              <a:gd name="connsiteY1364" fmla="*/ 1305535 h 3476625"/>
              <a:gd name="connsiteX1365" fmla="*/ 3267440 w 11991973"/>
              <a:gd name="connsiteY1365" fmla="*/ 555070 h 3476625"/>
              <a:gd name="connsiteX1366" fmla="*/ 3290447 w 11991973"/>
              <a:gd name="connsiteY1366" fmla="*/ 557933 h 3476625"/>
              <a:gd name="connsiteX1367" fmla="*/ 3267440 w 11991973"/>
              <a:gd name="connsiteY1367" fmla="*/ 555070 h 3476625"/>
              <a:gd name="connsiteX1368" fmla="*/ 3307981 w 11991973"/>
              <a:gd name="connsiteY1368" fmla="*/ 543212 h 3476625"/>
              <a:gd name="connsiteX1369" fmla="*/ 3300498 w 11991973"/>
              <a:gd name="connsiteY1369" fmla="*/ 544922 h 3476625"/>
              <a:gd name="connsiteX1370" fmla="*/ 3303673 w 11991973"/>
              <a:gd name="connsiteY1370" fmla="*/ 545881 h 3476625"/>
              <a:gd name="connsiteX1371" fmla="*/ 3307787 w 11991973"/>
              <a:gd name="connsiteY1371" fmla="*/ 545383 h 3476625"/>
              <a:gd name="connsiteX1372" fmla="*/ 3460497 w 11991973"/>
              <a:gd name="connsiteY1372" fmla="*/ 525571 h 3476625"/>
              <a:gd name="connsiteX1373" fmla="*/ 3460269 w 11991973"/>
              <a:gd name="connsiteY1373" fmla="*/ 531400 h 3476625"/>
              <a:gd name="connsiteX1374" fmla="*/ 3473663 w 11991973"/>
              <a:gd name="connsiteY1374" fmla="*/ 532593 h 3476625"/>
              <a:gd name="connsiteX1375" fmla="*/ 3476626 w 11991973"/>
              <a:gd name="connsiteY1375" fmla="*/ 528843 h 3476625"/>
              <a:gd name="connsiteX1376" fmla="*/ 3460497 w 11991973"/>
              <a:gd name="connsiteY1376" fmla="*/ 525571 h 3476625"/>
              <a:gd name="connsiteX1377" fmla="*/ 3621955 w 11991973"/>
              <a:gd name="connsiteY1377" fmla="*/ 537735 h 3476625"/>
              <a:gd name="connsiteX1378" fmla="*/ 3620183 w 11991973"/>
              <a:gd name="connsiteY1378" fmla="*/ 545586 h 3476625"/>
              <a:gd name="connsiteX1379" fmla="*/ 3620190 w 11991973"/>
              <a:gd name="connsiteY1379" fmla="*/ 545651 h 3476625"/>
              <a:gd name="connsiteX1380" fmla="*/ 3625049 w 11991973"/>
              <a:gd name="connsiteY1380" fmla="*/ 546083 h 3476625"/>
              <a:gd name="connsiteX1381" fmla="*/ 3625196 w 11991973"/>
              <a:gd name="connsiteY1381" fmla="*/ 540479 h 3476625"/>
              <a:gd name="connsiteX1382" fmla="*/ 3621955 w 11991973"/>
              <a:gd name="connsiteY1382" fmla="*/ 537735 h 3476625"/>
              <a:gd name="connsiteX1383" fmla="*/ 3566898 w 11991973"/>
              <a:gd name="connsiteY1383" fmla="*/ 517207 h 3476625"/>
              <a:gd name="connsiteX1384" fmla="*/ 3536808 w 11991973"/>
              <a:gd name="connsiteY1384" fmla="*/ 531752 h 3476625"/>
              <a:gd name="connsiteX1385" fmla="*/ 3566898 w 11991973"/>
              <a:gd name="connsiteY1385" fmla="*/ 517207 h 3476625"/>
              <a:gd name="connsiteX1386" fmla="*/ 3763449 w 11991973"/>
              <a:gd name="connsiteY1386" fmla="*/ 488618 h 3476625"/>
              <a:gd name="connsiteX1387" fmla="*/ 3756837 w 11991973"/>
              <a:gd name="connsiteY1387" fmla="*/ 493936 h 3476625"/>
              <a:gd name="connsiteX1388" fmla="*/ 3763449 w 11991973"/>
              <a:gd name="connsiteY1388" fmla="*/ 488618 h 3476625"/>
              <a:gd name="connsiteX1389" fmla="*/ 11721150 w 11991973"/>
              <a:gd name="connsiteY1389" fmla="*/ 1157179 h 3476625"/>
              <a:gd name="connsiteX1390" fmla="*/ 11698584 w 11991973"/>
              <a:gd name="connsiteY1390" fmla="*/ 1160088 h 3476625"/>
              <a:gd name="connsiteX1391" fmla="*/ 11721150 w 11991973"/>
              <a:gd name="connsiteY1391" fmla="*/ 1157179 h 3476625"/>
              <a:gd name="connsiteX1392" fmla="*/ 4079230 w 11991973"/>
              <a:gd name="connsiteY1392" fmla="*/ 458366 h 3476625"/>
              <a:gd name="connsiteX1393" fmla="*/ 4080172 w 11991973"/>
              <a:gd name="connsiteY1393" fmla="*/ 458950 h 3476625"/>
              <a:gd name="connsiteX1394" fmla="*/ 4077429 w 11991973"/>
              <a:gd name="connsiteY1394" fmla="*/ 459091 h 3476625"/>
              <a:gd name="connsiteX1395" fmla="*/ 11847637 w 11991973"/>
              <a:gd name="connsiteY1395" fmla="*/ 1046194 h 3476625"/>
              <a:gd name="connsiteX1396" fmla="*/ 11839774 w 11991973"/>
              <a:gd name="connsiteY1396" fmla="*/ 1046002 h 3476625"/>
              <a:gd name="connsiteX1397" fmla="*/ 11832105 w 11991973"/>
              <a:gd name="connsiteY1397" fmla="*/ 1058273 h 3476625"/>
              <a:gd name="connsiteX1398" fmla="*/ 11847637 w 11991973"/>
              <a:gd name="connsiteY1398" fmla="*/ 1046194 h 3476625"/>
              <a:gd name="connsiteX1399" fmla="*/ 4604983 w 11991973"/>
              <a:gd name="connsiteY1399" fmla="*/ 386304 h 3476625"/>
              <a:gd name="connsiteX1400" fmla="*/ 4621910 w 11991973"/>
              <a:gd name="connsiteY1400" fmla="*/ 400849 h 3476625"/>
              <a:gd name="connsiteX1401" fmla="*/ 4604983 w 11991973"/>
              <a:gd name="connsiteY1401" fmla="*/ 386304 h 3476625"/>
              <a:gd name="connsiteX1402" fmla="*/ 6636025 w 11991973"/>
              <a:gd name="connsiteY1402" fmla="*/ 563750 h 3476625"/>
              <a:gd name="connsiteX1403" fmla="*/ 6636025 w 11991973"/>
              <a:gd name="connsiteY1403" fmla="*/ 563750 h 3476625"/>
              <a:gd name="connsiteX1404" fmla="*/ 6602172 w 11991973"/>
              <a:gd name="connsiteY1404" fmla="*/ 552115 h 3476625"/>
              <a:gd name="connsiteX1405" fmla="*/ 6602172 w 11991973"/>
              <a:gd name="connsiteY1405" fmla="*/ 552115 h 3476625"/>
              <a:gd name="connsiteX1406" fmla="*/ 6660472 w 11991973"/>
              <a:gd name="connsiteY1406" fmla="*/ 552115 h 3476625"/>
              <a:gd name="connsiteX1407" fmla="*/ 6660472 w 11991973"/>
              <a:gd name="connsiteY1407" fmla="*/ 552115 h 3476625"/>
              <a:gd name="connsiteX1408" fmla="*/ 6690561 w 11991973"/>
              <a:gd name="connsiteY1408" fmla="*/ 546297 h 3476625"/>
              <a:gd name="connsiteX1409" fmla="*/ 6690561 w 11991973"/>
              <a:gd name="connsiteY1409" fmla="*/ 546297 h 3476625"/>
              <a:gd name="connsiteX1410" fmla="*/ 4734743 w 11991973"/>
              <a:gd name="connsiteY1410" fmla="*/ 368850 h 3476625"/>
              <a:gd name="connsiteX1411" fmla="*/ 4734743 w 11991973"/>
              <a:gd name="connsiteY1411" fmla="*/ 368850 h 3476625"/>
              <a:gd name="connsiteX1412" fmla="*/ 4791161 w 11991973"/>
              <a:gd name="connsiteY1412" fmla="*/ 365941 h 3476625"/>
              <a:gd name="connsiteX1413" fmla="*/ 4811849 w 11991973"/>
              <a:gd name="connsiteY1413" fmla="*/ 374669 h 3476625"/>
              <a:gd name="connsiteX1414" fmla="*/ 4791161 w 11991973"/>
              <a:gd name="connsiteY1414" fmla="*/ 365941 h 3476625"/>
              <a:gd name="connsiteX1415" fmla="*/ 6737576 w 11991973"/>
              <a:gd name="connsiteY1415" fmla="*/ 523025 h 3476625"/>
              <a:gd name="connsiteX1416" fmla="*/ 6737576 w 11991973"/>
              <a:gd name="connsiteY1416" fmla="*/ 523025 h 3476625"/>
              <a:gd name="connsiteX1417" fmla="*/ 6912470 w 11991973"/>
              <a:gd name="connsiteY1417" fmla="*/ 525934 h 3476625"/>
              <a:gd name="connsiteX1418" fmla="*/ 6905674 w 11991973"/>
              <a:gd name="connsiteY1418" fmla="*/ 536447 h 3476625"/>
              <a:gd name="connsiteX1419" fmla="*/ 6901187 w 11991973"/>
              <a:gd name="connsiteY1419" fmla="*/ 543388 h 3476625"/>
              <a:gd name="connsiteX1420" fmla="*/ 6899777 w 11991973"/>
              <a:gd name="connsiteY1420" fmla="*/ 545570 h 3476625"/>
              <a:gd name="connsiteX1421" fmla="*/ 6905674 w 11991973"/>
              <a:gd name="connsiteY1421" fmla="*/ 536447 h 3476625"/>
              <a:gd name="connsiteX1422" fmla="*/ 6908240 w 11991973"/>
              <a:gd name="connsiteY1422" fmla="*/ 532480 h 3476625"/>
              <a:gd name="connsiteX1423" fmla="*/ 6912470 w 11991973"/>
              <a:gd name="connsiteY1423" fmla="*/ 525934 h 3476625"/>
              <a:gd name="connsiteX1424" fmla="*/ 5045652 w 11991973"/>
              <a:gd name="connsiteY1424" fmla="*/ 336798 h 3476625"/>
              <a:gd name="connsiteX1425" fmla="*/ 5043340 w 11991973"/>
              <a:gd name="connsiteY1425" fmla="*/ 339066 h 3476625"/>
              <a:gd name="connsiteX1426" fmla="*/ 5042722 w 11991973"/>
              <a:gd name="connsiteY1426" fmla="*/ 337216 h 3476625"/>
              <a:gd name="connsiteX1427" fmla="*/ 11932719 w 11991973"/>
              <a:gd name="connsiteY1427" fmla="*/ 947156 h 3476625"/>
              <a:gd name="connsiteX1428" fmla="*/ 11935242 w 11991973"/>
              <a:gd name="connsiteY1428" fmla="*/ 951838 h 3476625"/>
              <a:gd name="connsiteX1429" fmla="*/ 11933655 w 11991973"/>
              <a:gd name="connsiteY1429" fmla="*/ 951324 h 3476625"/>
              <a:gd name="connsiteX1430" fmla="*/ 11931993 w 11991973"/>
              <a:gd name="connsiteY1430" fmla="*/ 947159 h 3476625"/>
              <a:gd name="connsiteX1431" fmla="*/ 5092321 w 11991973"/>
              <a:gd name="connsiteY1431" fmla="*/ 335398 h 3476625"/>
              <a:gd name="connsiteX1432" fmla="*/ 5075131 w 11991973"/>
              <a:gd name="connsiteY1432" fmla="*/ 348488 h 3476625"/>
              <a:gd name="connsiteX1433" fmla="*/ 5093937 w 11991973"/>
              <a:gd name="connsiteY1433" fmla="*/ 342669 h 3476625"/>
              <a:gd name="connsiteX1434" fmla="*/ 5092321 w 11991973"/>
              <a:gd name="connsiteY1434" fmla="*/ 335398 h 3476625"/>
              <a:gd name="connsiteX1435" fmla="*/ 11945589 w 11991973"/>
              <a:gd name="connsiteY1435" fmla="*/ 933371 h 3476625"/>
              <a:gd name="connsiteX1436" fmla="*/ 11952464 w 11991973"/>
              <a:gd name="connsiteY1436" fmla="*/ 944824 h 3476625"/>
              <a:gd name="connsiteX1437" fmla="*/ 11945589 w 11991973"/>
              <a:gd name="connsiteY1437" fmla="*/ 933371 h 3476625"/>
              <a:gd name="connsiteX1438" fmla="*/ 7284830 w 11991973"/>
              <a:gd name="connsiteY1438" fmla="*/ 508480 h 3476625"/>
              <a:gd name="connsiteX1439" fmla="*/ 7284830 w 11991973"/>
              <a:gd name="connsiteY1439" fmla="*/ 508480 h 3476625"/>
              <a:gd name="connsiteX1440" fmla="*/ 7311422 w 11991973"/>
              <a:gd name="connsiteY1440" fmla="*/ 509936 h 3476625"/>
              <a:gd name="connsiteX1441" fmla="*/ 7294232 w 11991973"/>
              <a:gd name="connsiteY1441" fmla="*/ 523025 h 3476625"/>
              <a:gd name="connsiteX1442" fmla="*/ 7313038 w 11991973"/>
              <a:gd name="connsiteY1442" fmla="*/ 517207 h 3476625"/>
              <a:gd name="connsiteX1443" fmla="*/ 7311422 w 11991973"/>
              <a:gd name="connsiteY1443" fmla="*/ 509936 h 3476625"/>
              <a:gd name="connsiteX1444" fmla="*/ 11345031 w 11991973"/>
              <a:gd name="connsiteY1444" fmla="*/ 854647 h 3476625"/>
              <a:gd name="connsiteX1445" fmla="*/ 11333923 w 11991973"/>
              <a:gd name="connsiteY1445" fmla="*/ 854237 h 3476625"/>
              <a:gd name="connsiteX1446" fmla="*/ 11345031 w 11991973"/>
              <a:gd name="connsiteY1446" fmla="*/ 854647 h 3476625"/>
              <a:gd name="connsiteX1447" fmla="*/ 11416494 w 11991973"/>
              <a:gd name="connsiteY1447" fmla="*/ 854647 h 3476625"/>
              <a:gd name="connsiteX1448" fmla="*/ 11397688 w 11991973"/>
              <a:gd name="connsiteY1448" fmla="*/ 857556 h 3476625"/>
              <a:gd name="connsiteX1449" fmla="*/ 11416494 w 11991973"/>
              <a:gd name="connsiteY1449" fmla="*/ 854647 h 3476625"/>
              <a:gd name="connsiteX1450" fmla="*/ 5350404 w 11991973"/>
              <a:gd name="connsiteY1450" fmla="*/ 295036 h 3476625"/>
              <a:gd name="connsiteX1451" fmla="*/ 5362861 w 11991973"/>
              <a:gd name="connsiteY1451" fmla="*/ 299036 h 3476625"/>
              <a:gd name="connsiteX1452" fmla="*/ 5336534 w 11991973"/>
              <a:gd name="connsiteY1452" fmla="*/ 301944 h 3476625"/>
              <a:gd name="connsiteX1453" fmla="*/ 5350404 w 11991973"/>
              <a:gd name="connsiteY1453" fmla="*/ 295036 h 3476625"/>
              <a:gd name="connsiteX1454" fmla="*/ 11815180 w 11991973"/>
              <a:gd name="connsiteY1454" fmla="*/ 863009 h 3476625"/>
              <a:gd name="connsiteX1455" fmla="*/ 11843388 w 11991973"/>
              <a:gd name="connsiteY1455" fmla="*/ 869191 h 3476625"/>
              <a:gd name="connsiteX1456" fmla="*/ 11801884 w 11991973"/>
              <a:gd name="connsiteY1456" fmla="*/ 873508 h 3476625"/>
              <a:gd name="connsiteX1457" fmla="*/ 7569504 w 11991973"/>
              <a:gd name="connsiteY1457" fmla="*/ 469574 h 3476625"/>
              <a:gd name="connsiteX1458" fmla="*/ 7581963 w 11991973"/>
              <a:gd name="connsiteY1458" fmla="*/ 473573 h 3476625"/>
              <a:gd name="connsiteX1459" fmla="*/ 7555634 w 11991973"/>
              <a:gd name="connsiteY1459" fmla="*/ 476482 h 3476625"/>
              <a:gd name="connsiteX1460" fmla="*/ 7569504 w 11991973"/>
              <a:gd name="connsiteY1460" fmla="*/ 469574 h 3476625"/>
              <a:gd name="connsiteX1461" fmla="*/ 6849472 w 11991973"/>
              <a:gd name="connsiteY1461" fmla="*/ 348851 h 3476625"/>
              <a:gd name="connsiteX1462" fmla="*/ 6841008 w 11991973"/>
              <a:gd name="connsiteY1462" fmla="*/ 357214 h 3476625"/>
              <a:gd name="connsiteX1463" fmla="*/ 6857934 w 11991973"/>
              <a:gd name="connsiteY1463" fmla="*/ 351397 h 3476625"/>
              <a:gd name="connsiteX1464" fmla="*/ 6849472 w 11991973"/>
              <a:gd name="connsiteY1464" fmla="*/ 348851 h 3476625"/>
              <a:gd name="connsiteX1465" fmla="*/ 10895161 w 11991973"/>
              <a:gd name="connsiteY1465" fmla="*/ 705801 h 3476625"/>
              <a:gd name="connsiteX1466" fmla="*/ 10888782 w 11991973"/>
              <a:gd name="connsiteY1466" fmla="*/ 705290 h 3476625"/>
              <a:gd name="connsiteX1467" fmla="*/ 10884285 w 11991973"/>
              <a:gd name="connsiteY1467" fmla="*/ 720834 h 3476625"/>
              <a:gd name="connsiteX1468" fmla="*/ 10895161 w 11991973"/>
              <a:gd name="connsiteY1468" fmla="*/ 705801 h 3476625"/>
              <a:gd name="connsiteX1469" fmla="*/ 10942291 w 11991973"/>
              <a:gd name="connsiteY1469" fmla="*/ 704653 h 3476625"/>
              <a:gd name="connsiteX1470" fmla="*/ 10957629 w 11991973"/>
              <a:gd name="connsiteY1470" fmla="*/ 706289 h 3476625"/>
              <a:gd name="connsiteX1471" fmla="*/ 10942291 w 11991973"/>
              <a:gd name="connsiteY1471" fmla="*/ 704653 h 3476625"/>
              <a:gd name="connsiteX1472" fmla="*/ 6833487 w 11991973"/>
              <a:gd name="connsiteY1472" fmla="*/ 322307 h 3476625"/>
              <a:gd name="connsiteX1473" fmla="*/ 6833487 w 11991973"/>
              <a:gd name="connsiteY1473" fmla="*/ 322307 h 3476625"/>
              <a:gd name="connsiteX1474" fmla="*/ 5777065 w 11991973"/>
              <a:gd name="connsiteY1474" fmla="*/ 227766 h 3476625"/>
              <a:gd name="connsiteX1475" fmla="*/ 5759667 w 11991973"/>
              <a:gd name="connsiteY1475" fmla="*/ 237947 h 3476625"/>
              <a:gd name="connsiteX1476" fmla="*/ 5785995 w 11991973"/>
              <a:gd name="connsiteY1476" fmla="*/ 235038 h 3476625"/>
              <a:gd name="connsiteX1477" fmla="*/ 5777065 w 11991973"/>
              <a:gd name="connsiteY1477" fmla="*/ 227766 h 3476625"/>
              <a:gd name="connsiteX1478" fmla="*/ 5806917 w 11991973"/>
              <a:gd name="connsiteY1478" fmla="*/ 220494 h 3476625"/>
              <a:gd name="connsiteX1479" fmla="*/ 5789759 w 11991973"/>
              <a:gd name="connsiteY1479" fmla="*/ 229220 h 3476625"/>
              <a:gd name="connsiteX1480" fmla="*/ 5825490 w 11991973"/>
              <a:gd name="connsiteY1480" fmla="*/ 229220 h 3476625"/>
              <a:gd name="connsiteX1481" fmla="*/ 5806917 w 11991973"/>
              <a:gd name="connsiteY1481" fmla="*/ 220494 h 3476625"/>
              <a:gd name="connsiteX1482" fmla="*/ 5771186 w 11991973"/>
              <a:gd name="connsiteY1482" fmla="*/ 214675 h 3476625"/>
              <a:gd name="connsiteX1483" fmla="*/ 5759054 w 11991973"/>
              <a:gd name="connsiteY1483" fmla="*/ 225413 h 3476625"/>
              <a:gd name="connsiteX1484" fmla="*/ 5749989 w 11991973"/>
              <a:gd name="connsiteY1484" fmla="*/ 229037 h 3476625"/>
              <a:gd name="connsiteX1485" fmla="*/ 5751763 w 11991973"/>
              <a:gd name="connsiteY1485" fmla="*/ 222403 h 3476625"/>
              <a:gd name="connsiteX1486" fmla="*/ 5771186 w 11991973"/>
              <a:gd name="connsiteY1486" fmla="*/ 214675 h 3476625"/>
              <a:gd name="connsiteX1487" fmla="*/ 9085262 w 11991973"/>
              <a:gd name="connsiteY1487" fmla="*/ 506890 h 3476625"/>
              <a:gd name="connsiteX1488" fmla="*/ 9093020 w 11991973"/>
              <a:gd name="connsiteY1488" fmla="*/ 514662 h 3476625"/>
              <a:gd name="connsiteX1489" fmla="*/ 9093390 w 11991973"/>
              <a:gd name="connsiteY1489" fmla="*/ 517884 h 3476625"/>
              <a:gd name="connsiteX1490" fmla="*/ 9091106 w 11991973"/>
              <a:gd name="connsiteY1490" fmla="*/ 517571 h 3476625"/>
              <a:gd name="connsiteX1491" fmla="*/ 9083601 w 11991973"/>
              <a:gd name="connsiteY1491" fmla="*/ 508068 h 3476625"/>
              <a:gd name="connsiteX1492" fmla="*/ 5840533 w 11991973"/>
              <a:gd name="connsiteY1492" fmla="*/ 217585 h 3476625"/>
              <a:gd name="connsiteX1493" fmla="*/ 5828897 w 11991973"/>
              <a:gd name="connsiteY1493" fmla="*/ 217585 h 3476625"/>
              <a:gd name="connsiteX1494" fmla="*/ 5840533 w 11991973"/>
              <a:gd name="connsiteY1494" fmla="*/ 217585 h 3476625"/>
              <a:gd name="connsiteX1495" fmla="*/ 9046828 w 11991973"/>
              <a:gd name="connsiteY1495" fmla="*/ 503117 h 3476625"/>
              <a:gd name="connsiteX1496" fmla="*/ 9056349 w 11991973"/>
              <a:gd name="connsiteY1496" fmla="*/ 505572 h 3476625"/>
              <a:gd name="connsiteX1497" fmla="*/ 9046828 w 11991973"/>
              <a:gd name="connsiteY1497" fmla="*/ 503117 h 3476625"/>
              <a:gd name="connsiteX1498" fmla="*/ 7996164 w 11991973"/>
              <a:gd name="connsiteY1498" fmla="*/ 402304 h 3476625"/>
              <a:gd name="connsiteX1499" fmla="*/ 7978768 w 11991973"/>
              <a:gd name="connsiteY1499" fmla="*/ 412485 h 3476625"/>
              <a:gd name="connsiteX1500" fmla="*/ 8005096 w 11991973"/>
              <a:gd name="connsiteY1500" fmla="*/ 409576 h 3476625"/>
              <a:gd name="connsiteX1501" fmla="*/ 7996164 w 11991973"/>
              <a:gd name="connsiteY1501" fmla="*/ 402304 h 3476625"/>
              <a:gd name="connsiteX1502" fmla="*/ 8026019 w 11991973"/>
              <a:gd name="connsiteY1502" fmla="*/ 395031 h 3476625"/>
              <a:gd name="connsiteX1503" fmla="*/ 8008858 w 11991973"/>
              <a:gd name="connsiteY1503" fmla="*/ 403757 h 3476625"/>
              <a:gd name="connsiteX1504" fmla="*/ 8044589 w 11991973"/>
              <a:gd name="connsiteY1504" fmla="*/ 403757 h 3476625"/>
              <a:gd name="connsiteX1505" fmla="*/ 8026019 w 11991973"/>
              <a:gd name="connsiteY1505" fmla="*/ 395031 h 3476625"/>
              <a:gd name="connsiteX1506" fmla="*/ 7986526 w 11991973"/>
              <a:gd name="connsiteY1506" fmla="*/ 389213 h 3476625"/>
              <a:gd name="connsiteX1507" fmla="*/ 7974394 w 11991973"/>
              <a:gd name="connsiteY1507" fmla="*/ 399951 h 3476625"/>
              <a:gd name="connsiteX1508" fmla="*/ 7965329 w 11991973"/>
              <a:gd name="connsiteY1508" fmla="*/ 403575 h 3476625"/>
              <a:gd name="connsiteX1509" fmla="*/ 7967103 w 11991973"/>
              <a:gd name="connsiteY1509" fmla="*/ 396940 h 3476625"/>
              <a:gd name="connsiteX1510" fmla="*/ 7986526 w 11991973"/>
              <a:gd name="connsiteY1510" fmla="*/ 389213 h 3476625"/>
              <a:gd name="connsiteX1511" fmla="*/ 8059634 w 11991973"/>
              <a:gd name="connsiteY1511" fmla="*/ 392121 h 3476625"/>
              <a:gd name="connsiteX1512" fmla="*/ 8059634 w 11991973"/>
              <a:gd name="connsiteY1512" fmla="*/ 392121 h 3476625"/>
              <a:gd name="connsiteX1513" fmla="*/ 11200227 w 11991973"/>
              <a:gd name="connsiteY1513" fmla="*/ 671382 h 3476625"/>
              <a:gd name="connsiteX1514" fmla="*/ 11200227 w 11991973"/>
              <a:gd name="connsiteY1514" fmla="*/ 671382 h 3476625"/>
              <a:gd name="connsiteX1515" fmla="*/ 11009972 w 11991973"/>
              <a:gd name="connsiteY1515" fmla="*/ 649672 h 3476625"/>
              <a:gd name="connsiteX1516" fmla="*/ 10976435 w 11991973"/>
              <a:gd name="connsiteY1516" fmla="*/ 706289 h 3476625"/>
              <a:gd name="connsiteX1517" fmla="*/ 11011971 w 11991973"/>
              <a:gd name="connsiteY1517" fmla="*/ 650809 h 3476625"/>
              <a:gd name="connsiteX1518" fmla="*/ 11009972 w 11991973"/>
              <a:gd name="connsiteY1518" fmla="*/ 649672 h 3476625"/>
              <a:gd name="connsiteX1519" fmla="*/ 9353482 w 11991973"/>
              <a:gd name="connsiteY1519" fmla="*/ 479391 h 3476625"/>
              <a:gd name="connsiteX1520" fmla="*/ 9353482 w 11991973"/>
              <a:gd name="connsiteY1520" fmla="*/ 479391 h 3476625"/>
              <a:gd name="connsiteX1521" fmla="*/ 9380075 w 11991973"/>
              <a:gd name="connsiteY1521" fmla="*/ 480846 h 3476625"/>
              <a:gd name="connsiteX1522" fmla="*/ 9362886 w 11991973"/>
              <a:gd name="connsiteY1522" fmla="*/ 493936 h 3476625"/>
              <a:gd name="connsiteX1523" fmla="*/ 9381691 w 11991973"/>
              <a:gd name="connsiteY1523" fmla="*/ 488118 h 3476625"/>
              <a:gd name="connsiteX1524" fmla="*/ 9380075 w 11991973"/>
              <a:gd name="connsiteY1524" fmla="*/ 480846 h 3476625"/>
              <a:gd name="connsiteX1525" fmla="*/ 6273069 w 11991973"/>
              <a:gd name="connsiteY1525" fmla="*/ 153588 h 3476625"/>
              <a:gd name="connsiteX1526" fmla="*/ 6272672 w 11991973"/>
              <a:gd name="connsiteY1526" fmla="*/ 154036 h 3476625"/>
              <a:gd name="connsiteX1527" fmla="*/ 6271620 w 11991973"/>
              <a:gd name="connsiteY1527" fmla="*/ 153887 h 3476625"/>
              <a:gd name="connsiteX1528" fmla="*/ 9638156 w 11991973"/>
              <a:gd name="connsiteY1528" fmla="*/ 440484 h 3476625"/>
              <a:gd name="connsiteX1529" fmla="*/ 9650616 w 11991973"/>
              <a:gd name="connsiteY1529" fmla="*/ 444483 h 3476625"/>
              <a:gd name="connsiteX1530" fmla="*/ 9624288 w 11991973"/>
              <a:gd name="connsiteY1530" fmla="*/ 447392 h 3476625"/>
              <a:gd name="connsiteX1531" fmla="*/ 9638156 w 11991973"/>
              <a:gd name="connsiteY1531" fmla="*/ 440484 h 3476625"/>
              <a:gd name="connsiteX1532" fmla="*/ 8492170 w 11991973"/>
              <a:gd name="connsiteY1532" fmla="*/ 328124 h 3476625"/>
              <a:gd name="connsiteX1533" fmla="*/ 8492045 w 11991973"/>
              <a:gd name="connsiteY1533" fmla="*/ 328266 h 3476625"/>
              <a:gd name="connsiteX1534" fmla="*/ 8491664 w 11991973"/>
              <a:gd name="connsiteY1534" fmla="*/ 328229 h 3476625"/>
              <a:gd name="connsiteX1535" fmla="*/ 6720651 w 11991973"/>
              <a:gd name="connsiteY1535" fmla="*/ 113589 h 3476625"/>
              <a:gd name="connsiteX1536" fmla="*/ 6709368 w 11991973"/>
              <a:gd name="connsiteY1536" fmla="*/ 118679 h 3476625"/>
              <a:gd name="connsiteX1537" fmla="*/ 6726293 w 11991973"/>
              <a:gd name="connsiteY1537" fmla="*/ 121589 h 3476625"/>
              <a:gd name="connsiteX1538" fmla="*/ 6720651 w 11991973"/>
              <a:gd name="connsiteY1538" fmla="*/ 113589 h 3476625"/>
              <a:gd name="connsiteX1539" fmla="*/ 6783356 w 11991973"/>
              <a:gd name="connsiteY1539" fmla="*/ 118862 h 3476625"/>
              <a:gd name="connsiteX1540" fmla="*/ 6756381 w 11991973"/>
              <a:gd name="connsiteY1540" fmla="*/ 130315 h 3476625"/>
              <a:gd name="connsiteX1541" fmla="*/ 6792112 w 11991973"/>
              <a:gd name="connsiteY1541" fmla="*/ 121589 h 3476625"/>
              <a:gd name="connsiteX1542" fmla="*/ 6783356 w 11991973"/>
              <a:gd name="connsiteY1542" fmla="*/ 118862 h 3476625"/>
              <a:gd name="connsiteX1543" fmla="*/ 6829725 w 11991973"/>
              <a:gd name="connsiteY1543" fmla="*/ 120134 h 3476625"/>
              <a:gd name="connsiteX1544" fmla="*/ 6820322 w 11991973"/>
              <a:gd name="connsiteY1544" fmla="*/ 124498 h 3476625"/>
              <a:gd name="connsiteX1545" fmla="*/ 6839127 w 11991973"/>
              <a:gd name="connsiteY1545" fmla="*/ 124498 h 3476625"/>
              <a:gd name="connsiteX1546" fmla="*/ 6829725 w 11991973"/>
              <a:gd name="connsiteY1546" fmla="*/ 120134 h 3476625"/>
              <a:gd name="connsiteX1547" fmla="*/ 7252124 w 11991973"/>
              <a:gd name="connsiteY1547" fmla="*/ 152587 h 3476625"/>
              <a:gd name="connsiteX1548" fmla="*/ 7239694 w 11991973"/>
              <a:gd name="connsiteY1548" fmla="*/ 168133 h 3476625"/>
              <a:gd name="connsiteX1549" fmla="*/ 7258501 w 11991973"/>
              <a:gd name="connsiteY1549" fmla="*/ 153588 h 3476625"/>
              <a:gd name="connsiteX1550" fmla="*/ 7252124 w 11991973"/>
              <a:gd name="connsiteY1550" fmla="*/ 152587 h 3476625"/>
              <a:gd name="connsiteX1551" fmla="*/ 11137226 w 11991973"/>
              <a:gd name="connsiteY1551" fmla="*/ 494300 h 3476625"/>
              <a:gd name="connsiteX1552" fmla="*/ 11128763 w 11991973"/>
              <a:gd name="connsiteY1552" fmla="*/ 502662 h 3476625"/>
              <a:gd name="connsiteX1553" fmla="*/ 11145689 w 11991973"/>
              <a:gd name="connsiteY1553" fmla="*/ 496844 h 3476625"/>
              <a:gd name="connsiteX1554" fmla="*/ 11137226 w 11991973"/>
              <a:gd name="connsiteY1554" fmla="*/ 494300 h 3476625"/>
              <a:gd name="connsiteX1555" fmla="*/ 6447054 w 11991973"/>
              <a:gd name="connsiteY1555" fmla="*/ 74636 h 3476625"/>
              <a:gd name="connsiteX1556" fmla="*/ 6440442 w 11991973"/>
              <a:gd name="connsiteY1556" fmla="*/ 75046 h 3476625"/>
              <a:gd name="connsiteX1557" fmla="*/ 6447054 w 11991973"/>
              <a:gd name="connsiteY1557" fmla="*/ 74636 h 3476625"/>
              <a:gd name="connsiteX1558" fmla="*/ 8939752 w 11991973"/>
              <a:gd name="connsiteY1558" fmla="*/ 288127 h 3476625"/>
              <a:gd name="connsiteX1559" fmla="*/ 8928468 w 11991973"/>
              <a:gd name="connsiteY1559" fmla="*/ 293217 h 3476625"/>
              <a:gd name="connsiteX1560" fmla="*/ 8945393 w 11991973"/>
              <a:gd name="connsiteY1560" fmla="*/ 296127 h 3476625"/>
              <a:gd name="connsiteX1561" fmla="*/ 8939752 w 11991973"/>
              <a:gd name="connsiteY1561" fmla="*/ 288127 h 3476625"/>
              <a:gd name="connsiteX1562" fmla="*/ 9002457 w 11991973"/>
              <a:gd name="connsiteY1562" fmla="*/ 293399 h 3476625"/>
              <a:gd name="connsiteX1563" fmla="*/ 8993348 w 11991973"/>
              <a:gd name="connsiteY1563" fmla="*/ 296127 h 3476625"/>
              <a:gd name="connsiteX1564" fmla="*/ 8975483 w 11991973"/>
              <a:gd name="connsiteY1564" fmla="*/ 304853 h 3476625"/>
              <a:gd name="connsiteX1565" fmla="*/ 9011214 w 11991973"/>
              <a:gd name="connsiteY1565" fmla="*/ 296127 h 3476625"/>
              <a:gd name="connsiteX1566" fmla="*/ 9002457 w 11991973"/>
              <a:gd name="connsiteY1566" fmla="*/ 293399 h 3476625"/>
              <a:gd name="connsiteX1567" fmla="*/ 9048826 w 11991973"/>
              <a:gd name="connsiteY1567" fmla="*/ 294672 h 3476625"/>
              <a:gd name="connsiteX1568" fmla="*/ 9039423 w 11991973"/>
              <a:gd name="connsiteY1568" fmla="*/ 299036 h 3476625"/>
              <a:gd name="connsiteX1569" fmla="*/ 9058229 w 11991973"/>
              <a:gd name="connsiteY1569" fmla="*/ 299036 h 3476625"/>
              <a:gd name="connsiteX1570" fmla="*/ 9048826 w 11991973"/>
              <a:gd name="connsiteY1570" fmla="*/ 294672 h 3476625"/>
              <a:gd name="connsiteX1571" fmla="*/ 9471225 w 11991973"/>
              <a:gd name="connsiteY1571" fmla="*/ 327125 h 3476625"/>
              <a:gd name="connsiteX1572" fmla="*/ 9458795 w 11991973"/>
              <a:gd name="connsiteY1572" fmla="*/ 342669 h 3476625"/>
              <a:gd name="connsiteX1573" fmla="*/ 9477601 w 11991973"/>
              <a:gd name="connsiteY1573" fmla="*/ 328125 h 3476625"/>
              <a:gd name="connsiteX1574" fmla="*/ 9471225 w 11991973"/>
              <a:gd name="connsiteY1574" fmla="*/ 327125 h 3476625"/>
              <a:gd name="connsiteX1575" fmla="*/ 8666155 w 11991973"/>
              <a:gd name="connsiteY1575" fmla="*/ 249174 h 3476625"/>
              <a:gd name="connsiteX1576" fmla="*/ 8659543 w 11991973"/>
              <a:gd name="connsiteY1576" fmla="*/ 249582 h 3476625"/>
              <a:gd name="connsiteX1577" fmla="*/ 8666155 w 11991973"/>
              <a:gd name="connsiteY1577" fmla="*/ 249174 h 3476625"/>
              <a:gd name="connsiteX1578" fmla="*/ 11121241 w 11991973"/>
              <a:gd name="connsiteY1578" fmla="*/ 467755 h 3476625"/>
              <a:gd name="connsiteX1579" fmla="*/ 11121241 w 11991973"/>
              <a:gd name="connsiteY1579" fmla="*/ 467755 h 3476625"/>
              <a:gd name="connsiteX1580" fmla="*/ 10064817 w 11991973"/>
              <a:gd name="connsiteY1580" fmla="*/ 373214 h 3476625"/>
              <a:gd name="connsiteX1581" fmla="*/ 10047421 w 11991973"/>
              <a:gd name="connsiteY1581" fmla="*/ 383395 h 3476625"/>
              <a:gd name="connsiteX1582" fmla="*/ 10073750 w 11991973"/>
              <a:gd name="connsiteY1582" fmla="*/ 380486 h 3476625"/>
              <a:gd name="connsiteX1583" fmla="*/ 10064817 w 11991973"/>
              <a:gd name="connsiteY1583" fmla="*/ 373214 h 3476625"/>
              <a:gd name="connsiteX1584" fmla="*/ 6856053 w 11991973"/>
              <a:gd name="connsiteY1584" fmla="*/ 86681 h 3476625"/>
              <a:gd name="connsiteX1585" fmla="*/ 6893665 w 11991973"/>
              <a:gd name="connsiteY1585" fmla="*/ 118679 h 3476625"/>
              <a:gd name="connsiteX1586" fmla="*/ 6856053 w 11991973"/>
              <a:gd name="connsiteY1586" fmla="*/ 86681 h 3476625"/>
              <a:gd name="connsiteX1587" fmla="*/ 10094671 w 11991973"/>
              <a:gd name="connsiteY1587" fmla="*/ 365942 h 3476625"/>
              <a:gd name="connsiteX1588" fmla="*/ 10077512 w 11991973"/>
              <a:gd name="connsiteY1588" fmla="*/ 374668 h 3476625"/>
              <a:gd name="connsiteX1589" fmla="*/ 10113242 w 11991973"/>
              <a:gd name="connsiteY1589" fmla="*/ 374668 h 3476625"/>
              <a:gd name="connsiteX1590" fmla="*/ 10094671 w 11991973"/>
              <a:gd name="connsiteY1590" fmla="*/ 365942 h 3476625"/>
              <a:gd name="connsiteX1591" fmla="*/ 10051417 w 11991973"/>
              <a:gd name="connsiteY1591" fmla="*/ 360124 h 3476625"/>
              <a:gd name="connsiteX1592" fmla="*/ 10039286 w 11991973"/>
              <a:gd name="connsiteY1592" fmla="*/ 370861 h 3476625"/>
              <a:gd name="connsiteX1593" fmla="*/ 10030219 w 11991973"/>
              <a:gd name="connsiteY1593" fmla="*/ 374485 h 3476625"/>
              <a:gd name="connsiteX1594" fmla="*/ 10031994 w 11991973"/>
              <a:gd name="connsiteY1594" fmla="*/ 367851 h 3476625"/>
              <a:gd name="connsiteX1595" fmla="*/ 10051417 w 11991973"/>
              <a:gd name="connsiteY1595" fmla="*/ 360124 h 3476625"/>
              <a:gd name="connsiteX1596" fmla="*/ 10128288 w 11991973"/>
              <a:gd name="connsiteY1596" fmla="*/ 363033 h 3476625"/>
              <a:gd name="connsiteX1597" fmla="*/ 10116651 w 11991973"/>
              <a:gd name="connsiteY1597" fmla="*/ 363033 h 3476625"/>
              <a:gd name="connsiteX1598" fmla="*/ 10128288 w 11991973"/>
              <a:gd name="connsiteY1598" fmla="*/ 363033 h 3476625"/>
              <a:gd name="connsiteX1599" fmla="*/ 9075154 w 11991973"/>
              <a:gd name="connsiteY1599" fmla="*/ 261218 h 3476625"/>
              <a:gd name="connsiteX1600" fmla="*/ 9112766 w 11991973"/>
              <a:gd name="connsiteY1600" fmla="*/ 293217 h 3476625"/>
              <a:gd name="connsiteX1601" fmla="*/ 9075154 w 11991973"/>
              <a:gd name="connsiteY1601" fmla="*/ 261218 h 3476625"/>
              <a:gd name="connsiteX1602" fmla="*/ 10560824 w 11991973"/>
              <a:gd name="connsiteY1602" fmla="*/ 299036 h 3476625"/>
              <a:gd name="connsiteX1603" fmla="*/ 10560404 w 11991973"/>
              <a:gd name="connsiteY1603" fmla="*/ 299510 h 3476625"/>
              <a:gd name="connsiteX1604" fmla="*/ 10559124 w 11991973"/>
              <a:gd name="connsiteY1604" fmla="*/ 299386 h 3476625"/>
              <a:gd name="connsiteX1605" fmla="*/ 11008405 w 11991973"/>
              <a:gd name="connsiteY1605" fmla="*/ 259038 h 3476625"/>
              <a:gd name="connsiteX1606" fmla="*/ 10997121 w 11991973"/>
              <a:gd name="connsiteY1606" fmla="*/ 264127 h 3476625"/>
              <a:gd name="connsiteX1607" fmla="*/ 11014047 w 11991973"/>
              <a:gd name="connsiteY1607" fmla="*/ 267037 h 3476625"/>
              <a:gd name="connsiteX1608" fmla="*/ 11008405 w 11991973"/>
              <a:gd name="connsiteY1608" fmla="*/ 259038 h 3476625"/>
              <a:gd name="connsiteX1609" fmla="*/ 11071112 w 11991973"/>
              <a:gd name="connsiteY1609" fmla="*/ 264310 h 3476625"/>
              <a:gd name="connsiteX1610" fmla="*/ 11044136 w 11991973"/>
              <a:gd name="connsiteY1610" fmla="*/ 275763 h 3476625"/>
              <a:gd name="connsiteX1611" fmla="*/ 11079868 w 11991973"/>
              <a:gd name="connsiteY1611" fmla="*/ 267037 h 3476625"/>
              <a:gd name="connsiteX1612" fmla="*/ 11071112 w 11991973"/>
              <a:gd name="connsiteY1612" fmla="*/ 264310 h 3476625"/>
              <a:gd name="connsiteX1613" fmla="*/ 11117480 w 11991973"/>
              <a:gd name="connsiteY1613" fmla="*/ 265582 h 3476625"/>
              <a:gd name="connsiteX1614" fmla="*/ 11108076 w 11991973"/>
              <a:gd name="connsiteY1614" fmla="*/ 269946 h 3476625"/>
              <a:gd name="connsiteX1615" fmla="*/ 11126883 w 11991973"/>
              <a:gd name="connsiteY1615" fmla="*/ 269946 h 3476625"/>
              <a:gd name="connsiteX1616" fmla="*/ 11117480 w 11991973"/>
              <a:gd name="connsiteY1616" fmla="*/ 265582 h 3476625"/>
              <a:gd name="connsiteX1617" fmla="*/ 11539878 w 11991973"/>
              <a:gd name="connsiteY1617" fmla="*/ 298036 h 3476625"/>
              <a:gd name="connsiteX1618" fmla="*/ 11527449 w 11991973"/>
              <a:gd name="connsiteY1618" fmla="*/ 313580 h 3476625"/>
              <a:gd name="connsiteX1619" fmla="*/ 11546255 w 11991973"/>
              <a:gd name="connsiteY1619" fmla="*/ 299036 h 3476625"/>
              <a:gd name="connsiteX1620" fmla="*/ 11539878 w 11991973"/>
              <a:gd name="connsiteY1620" fmla="*/ 298036 h 3476625"/>
              <a:gd name="connsiteX1621" fmla="*/ 11143808 w 11991973"/>
              <a:gd name="connsiteY1621" fmla="*/ 232130 h 3476625"/>
              <a:gd name="connsiteX1622" fmla="*/ 11181421 w 11991973"/>
              <a:gd name="connsiteY1622" fmla="*/ 264128 h 3476625"/>
              <a:gd name="connsiteX1623" fmla="*/ 11143808 w 11991973"/>
              <a:gd name="connsiteY1623" fmla="*/ 232130 h 3476625"/>
              <a:gd name="connsiteX1624" fmla="*/ 11465295 w 11991973"/>
              <a:gd name="connsiteY1624" fmla="*/ 170990 h 3476625"/>
              <a:gd name="connsiteX1625" fmla="*/ 11412733 w 11991973"/>
              <a:gd name="connsiteY1625" fmla="*/ 237947 h 3476625"/>
              <a:gd name="connsiteX1626" fmla="*/ 11704225 w 11991973"/>
              <a:gd name="connsiteY1626" fmla="*/ 252492 h 3476625"/>
              <a:gd name="connsiteX1627" fmla="*/ 11416494 w 11991973"/>
              <a:gd name="connsiteY1627" fmla="*/ 377578 h 3476625"/>
              <a:gd name="connsiteX1628" fmla="*/ 11141928 w 11991973"/>
              <a:gd name="connsiteY1628" fmla="*/ 470663 h 3476625"/>
              <a:gd name="connsiteX1629" fmla="*/ 11220912 w 11991973"/>
              <a:gd name="connsiteY1629" fmla="*/ 496844 h 3476625"/>
              <a:gd name="connsiteX1630" fmla="*/ 11416494 w 11991973"/>
              <a:gd name="connsiteY1630" fmla="*/ 534660 h 3476625"/>
              <a:gd name="connsiteX1631" fmla="*/ 11183300 w 11991973"/>
              <a:gd name="connsiteY1631" fmla="*/ 607385 h 3476625"/>
              <a:gd name="connsiteX1632" fmla="*/ 11113718 w 11991973"/>
              <a:gd name="connsiteY1632" fmla="*/ 624839 h 3476625"/>
              <a:gd name="connsiteX1633" fmla="*/ 11023450 w 11991973"/>
              <a:gd name="connsiteY1633" fmla="*/ 677200 h 3476625"/>
              <a:gd name="connsiteX1634" fmla="*/ 11059181 w 11991973"/>
              <a:gd name="connsiteY1634" fmla="*/ 659746 h 3476625"/>
              <a:gd name="connsiteX1635" fmla="*/ 11044136 w 11991973"/>
              <a:gd name="connsiteY1635" fmla="*/ 712108 h 3476625"/>
              <a:gd name="connsiteX1636" fmla="*/ 11329987 w 11991973"/>
              <a:gd name="connsiteY1636" fmla="*/ 616112 h 3476625"/>
              <a:gd name="connsiteX1637" fmla="*/ 11412733 w 11991973"/>
              <a:gd name="connsiteY1637" fmla="*/ 645201 h 3476625"/>
              <a:gd name="connsiteX1638" fmla="*/ 11407092 w 11991973"/>
              <a:gd name="connsiteY1638" fmla="*/ 668473 h 3476625"/>
              <a:gd name="connsiteX1639" fmla="*/ 11066703 w 11991973"/>
              <a:gd name="connsiteY1639" fmla="*/ 845920 h 3476625"/>
              <a:gd name="connsiteX1640" fmla="*/ 11773839 w 11991973"/>
              <a:gd name="connsiteY1640" fmla="*/ 876425 h 3476625"/>
              <a:gd name="connsiteX1641" fmla="*/ 11801884 w 11991973"/>
              <a:gd name="connsiteY1641" fmla="*/ 873508 h 3476625"/>
              <a:gd name="connsiteX1642" fmla="*/ 11792613 w 11991973"/>
              <a:gd name="connsiteY1642" fmla="*/ 880827 h 3476625"/>
              <a:gd name="connsiteX1643" fmla="*/ 11975030 w 11991973"/>
              <a:gd name="connsiteY1643" fmla="*/ 939006 h 3476625"/>
              <a:gd name="connsiteX1644" fmla="*/ 11956695 w 11991973"/>
              <a:gd name="connsiteY1644" fmla="*/ 947006 h 3476625"/>
              <a:gd name="connsiteX1645" fmla="*/ 11932719 w 11991973"/>
              <a:gd name="connsiteY1645" fmla="*/ 947156 h 3476625"/>
              <a:gd name="connsiteX1646" fmla="*/ 11929896 w 11991973"/>
              <a:gd name="connsiteY1646" fmla="*/ 941915 h 3476625"/>
              <a:gd name="connsiteX1647" fmla="*/ 11931993 w 11991973"/>
              <a:gd name="connsiteY1647" fmla="*/ 947159 h 3476625"/>
              <a:gd name="connsiteX1648" fmla="*/ 11927429 w 11991973"/>
              <a:gd name="connsiteY1648" fmla="*/ 947187 h 3476625"/>
              <a:gd name="connsiteX1649" fmla="*/ 11907330 w 11991973"/>
              <a:gd name="connsiteY1649" fmla="*/ 950643 h 3476625"/>
              <a:gd name="connsiteX1650" fmla="*/ 11936948 w 11991973"/>
              <a:gd name="connsiteY1650" fmla="*/ 955005 h 3476625"/>
              <a:gd name="connsiteX1651" fmla="*/ 11935242 w 11991973"/>
              <a:gd name="connsiteY1651" fmla="*/ 951838 h 3476625"/>
              <a:gd name="connsiteX1652" fmla="*/ 11941649 w 11991973"/>
              <a:gd name="connsiteY1652" fmla="*/ 953916 h 3476625"/>
              <a:gd name="connsiteX1653" fmla="*/ 11967507 w 11991973"/>
              <a:gd name="connsiteY1653" fmla="*/ 968096 h 3476625"/>
              <a:gd name="connsiteX1654" fmla="*/ 11975030 w 11991973"/>
              <a:gd name="connsiteY1654" fmla="*/ 982641 h 3476625"/>
              <a:gd name="connsiteX1655" fmla="*/ 11723028 w 11991973"/>
              <a:gd name="connsiteY1655" fmla="*/ 1116453 h 3476625"/>
              <a:gd name="connsiteX1656" fmla="*/ 11775688 w 11991973"/>
              <a:gd name="connsiteY1656" fmla="*/ 1148451 h 3476625"/>
              <a:gd name="connsiteX1657" fmla="*/ 11525568 w 11991973"/>
              <a:gd name="connsiteY1657" fmla="*/ 1232811 h 3476625"/>
              <a:gd name="connsiteX1658" fmla="*/ 11371360 w 11991973"/>
              <a:gd name="connsiteY1658" fmla="*/ 1256083 h 3476625"/>
              <a:gd name="connsiteX1659" fmla="*/ 11424016 w 11991973"/>
              <a:gd name="connsiteY1659" fmla="*/ 1270627 h 3476625"/>
              <a:gd name="connsiteX1660" fmla="*/ 11352159 w 11991973"/>
              <a:gd name="connsiteY1660" fmla="*/ 1305643 h 3476625"/>
              <a:gd name="connsiteX1661" fmla="*/ 11315192 w 11991973"/>
              <a:gd name="connsiteY1661" fmla="*/ 1305740 h 3476625"/>
              <a:gd name="connsiteX1662" fmla="*/ 10868654 w 11991973"/>
              <a:gd name="connsiteY1662" fmla="*/ 1326807 h 3476625"/>
              <a:gd name="connsiteX1663" fmla="*/ 10816609 w 11991973"/>
              <a:gd name="connsiteY1663" fmla="*/ 1336928 h 3476625"/>
              <a:gd name="connsiteX1664" fmla="*/ 10766811 w 11991973"/>
              <a:gd name="connsiteY1664" fmla="*/ 1337403 h 3476625"/>
              <a:gd name="connsiteX1665" fmla="*/ 10713377 w 11991973"/>
              <a:gd name="connsiteY1665" fmla="*/ 1342698 h 3476625"/>
              <a:gd name="connsiteX1666" fmla="*/ 10702574 w 11991973"/>
              <a:gd name="connsiteY1666" fmla="*/ 1337670 h 3476625"/>
              <a:gd name="connsiteX1667" fmla="*/ 10700179 w 11991973"/>
              <a:gd name="connsiteY1667" fmla="*/ 1341221 h 3476625"/>
              <a:gd name="connsiteX1668" fmla="*/ 10701370 w 11991973"/>
              <a:gd name="connsiteY1668" fmla="*/ 1343888 h 3476625"/>
              <a:gd name="connsiteX1669" fmla="*/ 10677420 w 11991973"/>
              <a:gd name="connsiteY1669" fmla="*/ 1346260 h 3476625"/>
              <a:gd name="connsiteX1670" fmla="*/ 10706647 w 11991973"/>
              <a:gd name="connsiteY1670" fmla="*/ 1353324 h 3476625"/>
              <a:gd name="connsiteX1671" fmla="*/ 10712794 w 11991973"/>
              <a:gd name="connsiteY1671" fmla="*/ 1361085 h 3476625"/>
              <a:gd name="connsiteX1672" fmla="*/ 10540460 w 11991973"/>
              <a:gd name="connsiteY1672" fmla="*/ 1386941 h 3476625"/>
              <a:gd name="connsiteX1673" fmla="*/ 10479508 w 11991973"/>
              <a:gd name="connsiteY1673" fmla="*/ 1402943 h 3476625"/>
              <a:gd name="connsiteX1674" fmla="*/ 10428007 w 11991973"/>
              <a:gd name="connsiteY1674" fmla="*/ 1408076 h 3476625"/>
              <a:gd name="connsiteX1675" fmla="*/ 10321988 w 11991973"/>
              <a:gd name="connsiteY1675" fmla="*/ 1430621 h 3476625"/>
              <a:gd name="connsiteX1676" fmla="*/ 10190347 w 11991973"/>
              <a:gd name="connsiteY1676" fmla="*/ 1413167 h 3476625"/>
              <a:gd name="connsiteX1677" fmla="*/ 10139570 w 11991973"/>
              <a:gd name="connsiteY1677" fmla="*/ 1430621 h 3476625"/>
              <a:gd name="connsiteX1678" fmla="*/ 10143432 w 11991973"/>
              <a:gd name="connsiteY1678" fmla="*/ 1423104 h 3476625"/>
              <a:gd name="connsiteX1679" fmla="*/ 10154615 w 11991973"/>
              <a:gd name="connsiteY1679" fmla="*/ 1418985 h 3476625"/>
              <a:gd name="connsiteX1680" fmla="*/ 10145786 w 11991973"/>
              <a:gd name="connsiteY1680" fmla="*/ 1416556 h 3476625"/>
              <a:gd name="connsiteX1681" fmla="*/ 10145095 w 11991973"/>
              <a:gd name="connsiteY1681" fmla="*/ 1413257 h 3476625"/>
              <a:gd name="connsiteX1682" fmla="*/ 10139793 w 11991973"/>
              <a:gd name="connsiteY1682" fmla="*/ 1415447 h 3476625"/>
              <a:gd name="connsiteX1683" fmla="*/ 10111097 w 11991973"/>
              <a:gd name="connsiteY1683" fmla="*/ 1419712 h 3476625"/>
              <a:gd name="connsiteX1684" fmla="*/ 9891332 w 11991973"/>
              <a:gd name="connsiteY1684" fmla="*/ 1465528 h 3476625"/>
              <a:gd name="connsiteX1685" fmla="*/ 9742765 w 11991973"/>
              <a:gd name="connsiteY1685" fmla="*/ 1514980 h 3476625"/>
              <a:gd name="connsiteX1686" fmla="*/ 9740885 w 11991973"/>
              <a:gd name="connsiteY1686" fmla="*/ 1538252 h 3476625"/>
              <a:gd name="connsiteX1687" fmla="*/ 9791661 w 11991973"/>
              <a:gd name="connsiteY1687" fmla="*/ 1532434 h 3476625"/>
              <a:gd name="connsiteX1688" fmla="*/ 10179357 w 11991973"/>
              <a:gd name="connsiteY1688" fmla="*/ 1440802 h 3476625"/>
              <a:gd name="connsiteX1689" fmla="*/ 10222719 w 11991973"/>
              <a:gd name="connsiteY1689" fmla="*/ 1428244 h 3476625"/>
              <a:gd name="connsiteX1690" fmla="*/ 10236204 w 11991973"/>
              <a:gd name="connsiteY1690" fmla="*/ 1446046 h 3476625"/>
              <a:gd name="connsiteX1691" fmla="*/ 10268186 w 11991973"/>
              <a:gd name="connsiteY1691" fmla="*/ 1452757 h 3476625"/>
              <a:gd name="connsiteX1692" fmla="*/ 10331135 w 11991973"/>
              <a:gd name="connsiteY1692" fmla="*/ 1445968 h 3476625"/>
              <a:gd name="connsiteX1693" fmla="*/ 10179063 w 11991973"/>
              <a:gd name="connsiteY1693" fmla="*/ 1509163 h 3476625"/>
              <a:gd name="connsiteX1694" fmla="*/ 10380286 w 11991973"/>
              <a:gd name="connsiteY1694" fmla="*/ 1500435 h 3476625"/>
              <a:gd name="connsiteX1695" fmla="*/ 10306944 w 11991973"/>
              <a:gd name="connsiteY1695" fmla="*/ 1523708 h 3476625"/>
              <a:gd name="connsiteX1696" fmla="*/ 10324689 w 11991973"/>
              <a:gd name="connsiteY1696" fmla="*/ 1544459 h 3476625"/>
              <a:gd name="connsiteX1697" fmla="*/ 10317813 w 11991973"/>
              <a:gd name="connsiteY1697" fmla="*/ 1547968 h 3476625"/>
              <a:gd name="connsiteX1698" fmla="*/ 10317051 w 11991973"/>
              <a:gd name="connsiteY1698" fmla="*/ 1564433 h 3476625"/>
              <a:gd name="connsiteX1699" fmla="*/ 10335884 w 11991973"/>
              <a:gd name="connsiteY1699" fmla="*/ 1562221 h 3476625"/>
              <a:gd name="connsiteX1700" fmla="*/ 10329510 w 11991973"/>
              <a:gd name="connsiteY1700" fmla="*/ 1564432 h 3476625"/>
              <a:gd name="connsiteX1701" fmla="*/ 10341053 w 11991973"/>
              <a:gd name="connsiteY1701" fmla="*/ 1561917 h 3476625"/>
              <a:gd name="connsiteX1702" fmla="*/ 10347212 w 11991973"/>
              <a:gd name="connsiteY1702" fmla="*/ 1567290 h 3476625"/>
              <a:gd name="connsiteX1703" fmla="*/ 10312673 w 11991973"/>
              <a:gd name="connsiteY1703" fmla="*/ 1566796 h 3476625"/>
              <a:gd name="connsiteX1704" fmla="*/ 10291899 w 11991973"/>
              <a:gd name="connsiteY1704" fmla="*/ 1567341 h 3476625"/>
              <a:gd name="connsiteX1705" fmla="*/ 10308314 w 11991973"/>
              <a:gd name="connsiteY1705" fmla="*/ 1581373 h 3476625"/>
              <a:gd name="connsiteX1706" fmla="*/ 10303946 w 11991973"/>
              <a:gd name="connsiteY1706" fmla="*/ 1585750 h 3476625"/>
              <a:gd name="connsiteX1707" fmla="*/ 10267450 w 11991973"/>
              <a:gd name="connsiteY1707" fmla="*/ 1619702 h 3476625"/>
              <a:gd name="connsiteX1708" fmla="*/ 10927540 w 11991973"/>
              <a:gd name="connsiteY1708" fmla="*/ 1523708 h 3476625"/>
              <a:gd name="connsiteX1709" fmla="*/ 10914376 w 11991973"/>
              <a:gd name="connsiteY1709" fmla="*/ 1561524 h 3476625"/>
              <a:gd name="connsiteX1710" fmla="*/ 11044136 w 11991973"/>
              <a:gd name="connsiteY1710" fmla="*/ 1549888 h 3476625"/>
              <a:gd name="connsiteX1711" fmla="*/ 11000881 w 11991973"/>
              <a:gd name="connsiteY1711" fmla="*/ 1602249 h 3476625"/>
              <a:gd name="connsiteX1712" fmla="*/ 11318703 w 11991973"/>
              <a:gd name="connsiteY1712" fmla="*/ 1590614 h 3476625"/>
              <a:gd name="connsiteX1713" fmla="*/ 11294256 w 11991973"/>
              <a:gd name="connsiteY1713" fmla="*/ 1634248 h 3476625"/>
              <a:gd name="connsiteX1714" fmla="*/ 11365718 w 11991973"/>
              <a:gd name="connsiteY1714" fmla="*/ 1651702 h 3476625"/>
              <a:gd name="connsiteX1715" fmla="*/ 11331779 w 11991973"/>
              <a:gd name="connsiteY1715" fmla="*/ 1668929 h 3476625"/>
              <a:gd name="connsiteX1716" fmla="*/ 11307517 w 11991973"/>
              <a:gd name="connsiteY1716" fmla="*/ 1663054 h 3476625"/>
              <a:gd name="connsiteX1717" fmla="*/ 11301983 w 11991973"/>
              <a:gd name="connsiteY1717" fmla="*/ 1658656 h 3476625"/>
              <a:gd name="connsiteX1718" fmla="*/ 11307185 w 11991973"/>
              <a:gd name="connsiteY1718" fmla="*/ 1662974 h 3476625"/>
              <a:gd name="connsiteX1719" fmla="*/ 11307517 w 11991973"/>
              <a:gd name="connsiteY1719" fmla="*/ 1663054 h 3476625"/>
              <a:gd name="connsiteX1720" fmla="*/ 11309795 w 11991973"/>
              <a:gd name="connsiteY1720" fmla="*/ 1664866 h 3476625"/>
              <a:gd name="connsiteX1721" fmla="*/ 11326225 w 11991973"/>
              <a:gd name="connsiteY1721" fmla="*/ 1680792 h 3476625"/>
              <a:gd name="connsiteX1722" fmla="*/ 10824108 w 11991973"/>
              <a:gd name="connsiteY1722" fmla="*/ 1788422 h 3476625"/>
              <a:gd name="connsiteX1723" fmla="*/ 11046017 w 11991973"/>
              <a:gd name="connsiteY1723" fmla="*/ 1785514 h 3476625"/>
              <a:gd name="connsiteX1724" fmla="*/ 10942583 w 11991973"/>
              <a:gd name="connsiteY1724" fmla="*/ 1823330 h 3476625"/>
              <a:gd name="connsiteX1725" fmla="*/ 11049779 w 11991973"/>
              <a:gd name="connsiteY1725" fmla="*/ 1875692 h 3476625"/>
              <a:gd name="connsiteX1726" fmla="*/ 11043060 w 11991973"/>
              <a:gd name="connsiteY1726" fmla="*/ 1883042 h 3476625"/>
              <a:gd name="connsiteX1727" fmla="*/ 11040933 w 11991973"/>
              <a:gd name="connsiteY1727" fmla="*/ 1882919 h 3476625"/>
              <a:gd name="connsiteX1728" fmla="*/ 11029091 w 11991973"/>
              <a:gd name="connsiteY1728" fmla="*/ 1881509 h 3476625"/>
              <a:gd name="connsiteX1729" fmla="*/ 11040140 w 11991973"/>
              <a:gd name="connsiteY1729" fmla="*/ 1886237 h 3476625"/>
              <a:gd name="connsiteX1730" fmla="*/ 11043060 w 11991973"/>
              <a:gd name="connsiteY1730" fmla="*/ 1883042 h 3476625"/>
              <a:gd name="connsiteX1731" fmla="*/ 11060355 w 11991973"/>
              <a:gd name="connsiteY1731" fmla="*/ 1884054 h 3476625"/>
              <a:gd name="connsiteX1732" fmla="*/ 11093032 w 11991973"/>
              <a:gd name="connsiteY1732" fmla="*/ 1893145 h 3476625"/>
              <a:gd name="connsiteX1733" fmla="*/ 11062942 w 11991973"/>
              <a:gd name="connsiteY1733" fmla="*/ 1942598 h 3476625"/>
              <a:gd name="connsiteX1734" fmla="*/ 11125002 w 11991973"/>
              <a:gd name="connsiteY1734" fmla="*/ 1919325 h 3476625"/>
              <a:gd name="connsiteX1735" fmla="*/ 11166845 w 11991973"/>
              <a:gd name="connsiteY1735" fmla="*/ 1931688 h 3476625"/>
              <a:gd name="connsiteX1736" fmla="*/ 11208091 w 11991973"/>
              <a:gd name="connsiteY1736" fmla="*/ 1928982 h 3476625"/>
              <a:gd name="connsiteX1737" fmla="*/ 11202106 w 11991973"/>
              <a:gd name="connsiteY1737" fmla="*/ 1951324 h 3476625"/>
              <a:gd name="connsiteX1738" fmla="*/ 11262286 w 11991973"/>
              <a:gd name="connsiteY1738" fmla="*/ 1989141 h 3476625"/>
              <a:gd name="connsiteX1739" fmla="*/ 11523688 w 11991973"/>
              <a:gd name="connsiteY1739" fmla="*/ 2096772 h 3476625"/>
              <a:gd name="connsiteX1740" fmla="*/ 10985838 w 11991973"/>
              <a:gd name="connsiteY1740" fmla="*/ 2134589 h 3476625"/>
              <a:gd name="connsiteX1741" fmla="*/ 11053539 w 11991973"/>
              <a:gd name="connsiteY1741" fmla="*/ 2181132 h 3476625"/>
              <a:gd name="connsiteX1742" fmla="*/ 11222792 w 11991973"/>
              <a:gd name="connsiteY1742" fmla="*/ 2280037 h 3476625"/>
              <a:gd name="connsiteX1743" fmla="*/ 11006524 w 11991973"/>
              <a:gd name="connsiteY1743" fmla="*/ 2280037 h 3476625"/>
              <a:gd name="connsiteX1744" fmla="*/ 10942584 w 11991973"/>
              <a:gd name="connsiteY1744" fmla="*/ 2280037 h 3476625"/>
              <a:gd name="connsiteX1745" fmla="*/ 10899330 w 11991973"/>
              <a:gd name="connsiteY1745" fmla="*/ 2288036 h 3476625"/>
              <a:gd name="connsiteX1746" fmla="*/ 10881528 w 11991973"/>
              <a:gd name="connsiteY1746" fmla="*/ 2293632 h 3476625"/>
              <a:gd name="connsiteX1747" fmla="*/ 10881465 w 11991973"/>
              <a:gd name="connsiteY1747" fmla="*/ 2293582 h 3476625"/>
              <a:gd name="connsiteX1748" fmla="*/ 10881321 w 11991973"/>
              <a:gd name="connsiteY1748" fmla="*/ 2293698 h 3476625"/>
              <a:gd name="connsiteX1749" fmla="*/ 10870123 w 11991973"/>
              <a:gd name="connsiteY1749" fmla="*/ 2297218 h 3476625"/>
              <a:gd name="connsiteX1750" fmla="*/ 10856077 w 11991973"/>
              <a:gd name="connsiteY1750" fmla="*/ 2309126 h 3476625"/>
              <a:gd name="connsiteX1751" fmla="*/ 10873002 w 11991973"/>
              <a:gd name="connsiteY1751" fmla="*/ 2300399 h 3476625"/>
              <a:gd name="connsiteX1752" fmla="*/ 10881321 w 11991973"/>
              <a:gd name="connsiteY1752" fmla="*/ 2293698 h 3476625"/>
              <a:gd name="connsiteX1753" fmla="*/ 10881528 w 11991973"/>
              <a:gd name="connsiteY1753" fmla="*/ 2293632 h 3476625"/>
              <a:gd name="connsiteX1754" fmla="*/ 10889928 w 11991973"/>
              <a:gd name="connsiteY1754" fmla="*/ 2300399 h 3476625"/>
              <a:gd name="connsiteX1755" fmla="*/ 10871122 w 11991973"/>
              <a:gd name="connsiteY1755" fmla="*/ 2346942 h 3476625"/>
              <a:gd name="connsiteX1756" fmla="*/ 10912494 w 11991973"/>
              <a:gd name="connsiteY1756" fmla="*/ 2323670 h 3476625"/>
              <a:gd name="connsiteX1757" fmla="*/ 10919200 w 11991973"/>
              <a:gd name="connsiteY1757" fmla="*/ 2320429 h 3476625"/>
              <a:gd name="connsiteX1758" fmla="*/ 10920017 w 11991973"/>
              <a:gd name="connsiteY1758" fmla="*/ 2329489 h 3476625"/>
              <a:gd name="connsiteX1759" fmla="*/ 11138166 w 11991973"/>
              <a:gd name="connsiteY1759" fmla="*/ 2329489 h 3476625"/>
              <a:gd name="connsiteX1760" fmla="*/ 11205868 w 11991973"/>
              <a:gd name="connsiteY1760" fmla="*/ 2384760 h 3476625"/>
              <a:gd name="connsiteX1761" fmla="*/ 11198345 w 11991973"/>
              <a:gd name="connsiteY1761" fmla="*/ 2405121 h 3476625"/>
              <a:gd name="connsiteX1762" fmla="*/ 10532616 w 11991973"/>
              <a:gd name="connsiteY1762" fmla="*/ 2512754 h 3476625"/>
              <a:gd name="connsiteX1763" fmla="*/ 9793540 w 11991973"/>
              <a:gd name="connsiteY1763" fmla="*/ 2620385 h 3476625"/>
              <a:gd name="connsiteX1764" fmla="*/ 9868765 w 11991973"/>
              <a:gd name="connsiteY1764" fmla="*/ 2600022 h 3476625"/>
              <a:gd name="connsiteX1765" fmla="*/ 9883811 w 11991973"/>
              <a:gd name="connsiteY1765" fmla="*/ 2579659 h 3476625"/>
              <a:gd name="connsiteX1766" fmla="*/ 9464437 w 11991973"/>
              <a:gd name="connsiteY1766" fmla="*/ 2637838 h 3476625"/>
              <a:gd name="connsiteX1767" fmla="*/ 7830201 w 11991973"/>
              <a:gd name="connsiteY1767" fmla="*/ 2888009 h 3476625"/>
              <a:gd name="connsiteX1768" fmla="*/ 6152475 w 11991973"/>
              <a:gd name="connsiteY1768" fmla="*/ 3246766 h 3476625"/>
              <a:gd name="connsiteX1769" fmla="*/ 5636287 w 11991973"/>
              <a:gd name="connsiteY1769" fmla="*/ 3363156 h 3476625"/>
              <a:gd name="connsiteX1770" fmla="*/ 5639310 w 11991973"/>
              <a:gd name="connsiteY1770" fmla="*/ 3359260 h 3476625"/>
              <a:gd name="connsiteX1771" fmla="*/ 5627320 w 11991973"/>
              <a:gd name="connsiteY1771" fmla="*/ 3357078 h 3476625"/>
              <a:gd name="connsiteX1772" fmla="*/ 5617269 w 11991973"/>
              <a:gd name="connsiteY1772" fmla="*/ 3367444 h 3476625"/>
              <a:gd name="connsiteX1773" fmla="*/ 5614860 w 11991973"/>
              <a:gd name="connsiteY1773" fmla="*/ 3367987 h 3476625"/>
              <a:gd name="connsiteX1774" fmla="*/ 5041280 w 11991973"/>
              <a:gd name="connsiteY1774" fmla="*/ 3431984 h 3476625"/>
              <a:gd name="connsiteX1775" fmla="*/ 5214296 w 11991973"/>
              <a:gd name="connsiteY1775" fmla="*/ 3370896 h 3476625"/>
              <a:gd name="connsiteX1776" fmla="*/ 5562440 w 11991973"/>
              <a:gd name="connsiteY1776" fmla="*/ 3245084 h 3476625"/>
              <a:gd name="connsiteX1777" fmla="*/ 5639651 w 11991973"/>
              <a:gd name="connsiteY1777" fmla="*/ 3227840 h 3476625"/>
              <a:gd name="connsiteX1778" fmla="*/ 5659585 w 11991973"/>
              <a:gd name="connsiteY1778" fmla="*/ 3229448 h 3476625"/>
              <a:gd name="connsiteX1779" fmla="*/ 5769070 w 11991973"/>
              <a:gd name="connsiteY1779" fmla="*/ 3207268 h 3476625"/>
              <a:gd name="connsiteX1780" fmla="*/ 5794271 w 11991973"/>
              <a:gd name="connsiteY1780" fmla="*/ 3198726 h 3476625"/>
              <a:gd name="connsiteX1781" fmla="*/ 5863890 w 11991973"/>
              <a:gd name="connsiteY1781" fmla="*/ 3190575 h 3476625"/>
              <a:gd name="connsiteX1782" fmla="*/ 5906354 w 11991973"/>
              <a:gd name="connsiteY1782" fmla="*/ 3193450 h 3476625"/>
              <a:gd name="connsiteX1783" fmla="*/ 5878145 w 11991973"/>
              <a:gd name="connsiteY1783" fmla="*/ 3219631 h 3476625"/>
              <a:gd name="connsiteX1784" fmla="*/ 5994742 w 11991973"/>
              <a:gd name="connsiteY1784" fmla="*/ 3170177 h 3476625"/>
              <a:gd name="connsiteX1785" fmla="*/ 6555157 w 11991973"/>
              <a:gd name="connsiteY1785" fmla="*/ 3068364 h 3476625"/>
              <a:gd name="connsiteX1786" fmla="*/ 7339366 w 11991973"/>
              <a:gd name="connsiteY1786" fmla="*/ 2879282 h 3476625"/>
              <a:gd name="connsiteX1787" fmla="*/ 7510325 w 11991973"/>
              <a:gd name="connsiteY1787" fmla="*/ 2822421 h 3476625"/>
              <a:gd name="connsiteX1788" fmla="*/ 7559547 w 11991973"/>
              <a:gd name="connsiteY1788" fmla="*/ 2804245 h 3476625"/>
              <a:gd name="connsiteX1789" fmla="*/ 7587752 w 11991973"/>
              <a:gd name="connsiteY1789" fmla="*/ 2798287 h 3476625"/>
              <a:gd name="connsiteX1790" fmla="*/ 8125454 w 11991973"/>
              <a:gd name="connsiteY1790" fmla="*/ 2696018 h 3476625"/>
              <a:gd name="connsiteX1791" fmla="*/ 7623461 w 11991973"/>
              <a:gd name="connsiteY1791" fmla="*/ 2780644 h 3476625"/>
              <a:gd name="connsiteX1792" fmla="*/ 7559547 w 11991973"/>
              <a:gd name="connsiteY1792" fmla="*/ 2804245 h 3476625"/>
              <a:gd name="connsiteX1793" fmla="*/ 7049520 w 11991973"/>
              <a:gd name="connsiteY1793" fmla="*/ 2912009 h 3476625"/>
              <a:gd name="connsiteX1794" fmla="*/ 5972174 w 11991973"/>
              <a:gd name="connsiteY1794" fmla="*/ 3141089 h 3476625"/>
              <a:gd name="connsiteX1795" fmla="*/ 5882787 w 11991973"/>
              <a:gd name="connsiteY1795" fmla="*/ 3168724 h 3476625"/>
              <a:gd name="connsiteX1796" fmla="*/ 5844206 w 11991973"/>
              <a:gd name="connsiteY1796" fmla="*/ 3181800 h 3476625"/>
              <a:gd name="connsiteX1797" fmla="*/ 5823842 w 11991973"/>
              <a:gd name="connsiteY1797" fmla="*/ 3178541 h 3476625"/>
              <a:gd name="connsiteX1798" fmla="*/ 5810443 w 11991973"/>
              <a:gd name="connsiteY1798" fmla="*/ 3190541 h 3476625"/>
              <a:gd name="connsiteX1799" fmla="*/ 5827370 w 11991973"/>
              <a:gd name="connsiteY1799" fmla="*/ 3187268 h 3476625"/>
              <a:gd name="connsiteX1800" fmla="*/ 5841666 w 11991973"/>
              <a:gd name="connsiteY1800" fmla="*/ 3182662 h 3476625"/>
              <a:gd name="connsiteX1801" fmla="*/ 5794271 w 11991973"/>
              <a:gd name="connsiteY1801" fmla="*/ 3198726 h 3476625"/>
              <a:gd name="connsiteX1802" fmla="*/ 5784204 w 11991973"/>
              <a:gd name="connsiteY1802" fmla="*/ 3199904 h 3476625"/>
              <a:gd name="connsiteX1803" fmla="*/ 5679615 w 11991973"/>
              <a:gd name="connsiteY1803" fmla="*/ 3218915 h 3476625"/>
              <a:gd name="connsiteX1804" fmla="*/ 5639651 w 11991973"/>
              <a:gd name="connsiteY1804" fmla="*/ 3227840 h 3476625"/>
              <a:gd name="connsiteX1805" fmla="*/ 5615353 w 11991973"/>
              <a:gd name="connsiteY1805" fmla="*/ 3225881 h 3476625"/>
              <a:gd name="connsiteX1806" fmla="*/ 5604759 w 11991973"/>
              <a:gd name="connsiteY1806" fmla="*/ 3220044 h 3476625"/>
              <a:gd name="connsiteX1807" fmla="*/ 5609220 w 11991973"/>
              <a:gd name="connsiteY1807" fmla="*/ 3213812 h 3476625"/>
              <a:gd name="connsiteX1808" fmla="*/ 5596997 w 11991973"/>
              <a:gd name="connsiteY1808" fmla="*/ 3215267 h 3476625"/>
              <a:gd name="connsiteX1809" fmla="*/ 5596759 w 11991973"/>
              <a:gd name="connsiteY1809" fmla="*/ 3215635 h 3476625"/>
              <a:gd name="connsiteX1810" fmla="*/ 5582893 w 11991973"/>
              <a:gd name="connsiteY1810" fmla="*/ 3207995 h 3476625"/>
              <a:gd name="connsiteX1811" fmla="*/ 5250026 w 11991973"/>
              <a:gd name="connsiteY1811" fmla="*/ 3283628 h 3476625"/>
              <a:gd name="connsiteX1812" fmla="*/ 5285758 w 11991973"/>
              <a:gd name="connsiteY1812" fmla="*/ 3234175 h 3476625"/>
              <a:gd name="connsiteX1813" fmla="*/ 5161639 w 11991973"/>
              <a:gd name="connsiteY1813" fmla="*/ 3286536 h 3476625"/>
              <a:gd name="connsiteX1814" fmla="*/ 5087589 w 11991973"/>
              <a:gd name="connsiteY1814" fmla="*/ 3284491 h 3476625"/>
              <a:gd name="connsiteX1815" fmla="*/ 5076085 w 11991973"/>
              <a:gd name="connsiteY1815" fmla="*/ 3290789 h 3476625"/>
              <a:gd name="connsiteX1816" fmla="*/ 5074660 w 11991973"/>
              <a:gd name="connsiteY1816" fmla="*/ 3276356 h 3476625"/>
              <a:gd name="connsiteX1817" fmla="*/ 5074661 w 11991973"/>
              <a:gd name="connsiteY1817" fmla="*/ 3275031 h 3476625"/>
              <a:gd name="connsiteX1818" fmla="*/ 5080538 w 11991973"/>
              <a:gd name="connsiteY1818" fmla="*/ 3275265 h 3476625"/>
              <a:gd name="connsiteX1819" fmla="*/ 5088295 w 11991973"/>
              <a:gd name="connsiteY1819" fmla="*/ 3269083 h 3476625"/>
              <a:gd name="connsiteX1820" fmla="*/ 5081948 w 11991973"/>
              <a:gd name="connsiteY1820" fmla="*/ 3266537 h 3476625"/>
              <a:gd name="connsiteX1821" fmla="*/ 5074661 w 11991973"/>
              <a:gd name="connsiteY1821" fmla="*/ 3272298 h 3476625"/>
              <a:gd name="connsiteX1822" fmla="*/ 5074661 w 11991973"/>
              <a:gd name="connsiteY1822" fmla="*/ 3254901 h 3476625"/>
              <a:gd name="connsiteX1823" fmla="*/ 5078894 w 11991973"/>
              <a:gd name="connsiteY1823" fmla="*/ 3248719 h 3476625"/>
              <a:gd name="connsiteX1824" fmla="*/ 5056325 w 11991973"/>
              <a:gd name="connsiteY1824" fmla="*/ 3245812 h 3476625"/>
              <a:gd name="connsiteX1825" fmla="*/ 5061968 w 11991973"/>
              <a:gd name="connsiteY1825" fmla="*/ 3266173 h 3476625"/>
              <a:gd name="connsiteX1826" fmla="*/ 5033758 w 11991973"/>
              <a:gd name="connsiteY1826" fmla="*/ 3274900 h 3476625"/>
              <a:gd name="connsiteX1827" fmla="*/ 4998027 w 11991973"/>
              <a:gd name="connsiteY1827" fmla="*/ 3286536 h 3476625"/>
              <a:gd name="connsiteX1828" fmla="*/ 4909641 w 11991973"/>
              <a:gd name="connsiteY1828" fmla="*/ 3301081 h 3476625"/>
              <a:gd name="connsiteX1829" fmla="*/ 4811848 w 11991973"/>
              <a:gd name="connsiteY1829" fmla="*/ 3309808 h 3476625"/>
              <a:gd name="connsiteX1830" fmla="*/ 4787167 w 11991973"/>
              <a:gd name="connsiteY1830" fmla="*/ 3279264 h 3476625"/>
              <a:gd name="connsiteX1831" fmla="*/ 4776555 w 11991973"/>
              <a:gd name="connsiteY1831" fmla="*/ 3290467 h 3476625"/>
              <a:gd name="connsiteX1832" fmla="*/ 4775177 w 11991973"/>
              <a:gd name="connsiteY1832" fmla="*/ 3288400 h 3476625"/>
              <a:gd name="connsiteX1833" fmla="*/ 4775177 w 11991973"/>
              <a:gd name="connsiteY1833" fmla="*/ 3291263 h 3476625"/>
              <a:gd name="connsiteX1834" fmla="*/ 4775405 w 11991973"/>
              <a:gd name="connsiteY1834" fmla="*/ 3291682 h 3476625"/>
              <a:gd name="connsiteX1835" fmla="*/ 4761337 w 11991973"/>
              <a:gd name="connsiteY1835" fmla="*/ 3306536 h 3476625"/>
              <a:gd name="connsiteX1836" fmla="*/ 4744337 w 11991973"/>
              <a:gd name="connsiteY1836" fmla="*/ 3318910 h 3476625"/>
              <a:gd name="connsiteX1837" fmla="*/ 4739211 w 11991973"/>
              <a:gd name="connsiteY1837" fmla="*/ 3301808 h 3476625"/>
              <a:gd name="connsiteX1838" fmla="*/ 4732601 w 11991973"/>
              <a:gd name="connsiteY1838" fmla="*/ 3290090 h 3476625"/>
              <a:gd name="connsiteX1839" fmla="*/ 4749407 w 11991973"/>
              <a:gd name="connsiteY1839" fmla="*/ 3277764 h 3476625"/>
              <a:gd name="connsiteX1840" fmla="*/ 4725341 w 11991973"/>
              <a:gd name="connsiteY1840" fmla="*/ 3274900 h 3476625"/>
              <a:gd name="connsiteX1841" fmla="*/ 4830654 w 11991973"/>
              <a:gd name="connsiteY1841" fmla="*/ 3266174 h 3476625"/>
              <a:gd name="connsiteX1842" fmla="*/ 5077013 w 11991973"/>
              <a:gd name="connsiteY1842" fmla="*/ 3152725 h 3476625"/>
              <a:gd name="connsiteX1843" fmla="*/ 5065728 w 11991973"/>
              <a:gd name="connsiteY1843" fmla="*/ 3143997 h 3476625"/>
              <a:gd name="connsiteX1844" fmla="*/ 5071371 w 11991973"/>
              <a:gd name="connsiteY1844" fmla="*/ 3173087 h 3476625"/>
              <a:gd name="connsiteX1845" fmla="*/ 5385429 w 11991973"/>
              <a:gd name="connsiteY1845" fmla="*/ 3065455 h 3476625"/>
              <a:gd name="connsiteX1846" fmla="*/ 4789280 w 11991973"/>
              <a:gd name="connsiteY1846" fmla="*/ 3141089 h 3476625"/>
              <a:gd name="connsiteX1847" fmla="*/ 4155520 w 11991973"/>
              <a:gd name="connsiteY1847" fmla="*/ 3267264 h 3476625"/>
              <a:gd name="connsiteX1848" fmla="*/ 3779068 w 11991973"/>
              <a:gd name="connsiteY1848" fmla="*/ 3349012 h 3476625"/>
              <a:gd name="connsiteX1849" fmla="*/ 3777376 w 11991973"/>
              <a:gd name="connsiteY1849" fmla="*/ 3347851 h 3476625"/>
              <a:gd name="connsiteX1850" fmla="*/ 3775142 w 11991973"/>
              <a:gd name="connsiteY1850" fmla="*/ 3349865 h 3476625"/>
              <a:gd name="connsiteX1851" fmla="*/ 3565138 w 11991973"/>
              <a:gd name="connsiteY1851" fmla="*/ 3395468 h 3476625"/>
              <a:gd name="connsiteX1852" fmla="*/ 3570656 w 11991973"/>
              <a:gd name="connsiteY1852" fmla="*/ 3388350 h 3476625"/>
              <a:gd name="connsiteX1853" fmla="*/ 3548088 w 11991973"/>
              <a:gd name="connsiteY1853" fmla="*/ 3397077 h 3476625"/>
              <a:gd name="connsiteX1854" fmla="*/ 3553719 w 11991973"/>
              <a:gd name="connsiteY1854" fmla="*/ 3397948 h 3476625"/>
              <a:gd name="connsiteX1855" fmla="*/ 3544328 w 11991973"/>
              <a:gd name="connsiteY1855" fmla="*/ 3399986 h 3476625"/>
              <a:gd name="connsiteX1856" fmla="*/ 2970749 w 11991973"/>
              <a:gd name="connsiteY1856" fmla="*/ 3463983 h 3476625"/>
              <a:gd name="connsiteX1857" fmla="*/ 3143762 w 11991973"/>
              <a:gd name="connsiteY1857" fmla="*/ 3402895 h 3476625"/>
              <a:gd name="connsiteX1858" fmla="*/ 3491908 w 11991973"/>
              <a:gd name="connsiteY1858" fmla="*/ 3277082 h 3476625"/>
              <a:gd name="connsiteX1859" fmla="*/ 3569118 w 11991973"/>
              <a:gd name="connsiteY1859" fmla="*/ 3259839 h 3476625"/>
              <a:gd name="connsiteX1860" fmla="*/ 3589052 w 11991973"/>
              <a:gd name="connsiteY1860" fmla="*/ 3261447 h 3476625"/>
              <a:gd name="connsiteX1861" fmla="*/ 3698539 w 11991973"/>
              <a:gd name="connsiteY1861" fmla="*/ 3239267 h 3476625"/>
              <a:gd name="connsiteX1862" fmla="*/ 3723742 w 11991973"/>
              <a:gd name="connsiteY1862" fmla="*/ 3230724 h 3476625"/>
              <a:gd name="connsiteX1863" fmla="*/ 3793358 w 11991973"/>
              <a:gd name="connsiteY1863" fmla="*/ 3222573 h 3476625"/>
              <a:gd name="connsiteX1864" fmla="*/ 3835821 w 11991973"/>
              <a:gd name="connsiteY1864" fmla="*/ 3225448 h 3476625"/>
              <a:gd name="connsiteX1865" fmla="*/ 3807613 w 11991973"/>
              <a:gd name="connsiteY1865" fmla="*/ 3251629 h 3476625"/>
              <a:gd name="connsiteX1866" fmla="*/ 3924209 w 11991973"/>
              <a:gd name="connsiteY1866" fmla="*/ 3202177 h 3476625"/>
              <a:gd name="connsiteX1867" fmla="*/ 4484624 w 11991973"/>
              <a:gd name="connsiteY1867" fmla="*/ 3100363 h 3476625"/>
              <a:gd name="connsiteX1868" fmla="*/ 5985338 w 11991973"/>
              <a:gd name="connsiteY1868" fmla="*/ 2751287 h 3476625"/>
              <a:gd name="connsiteX1869" fmla="*/ 5966532 w 11991973"/>
              <a:gd name="connsiteY1869" fmla="*/ 2745470 h 3476625"/>
              <a:gd name="connsiteX1870" fmla="*/ 3901643 w 11991973"/>
              <a:gd name="connsiteY1870" fmla="*/ 3173087 h 3476625"/>
              <a:gd name="connsiteX1871" fmla="*/ 3812256 w 11991973"/>
              <a:gd name="connsiteY1871" fmla="*/ 3200722 h 3476625"/>
              <a:gd name="connsiteX1872" fmla="*/ 3723742 w 11991973"/>
              <a:gd name="connsiteY1872" fmla="*/ 3230724 h 3476625"/>
              <a:gd name="connsiteX1873" fmla="*/ 3713671 w 11991973"/>
              <a:gd name="connsiteY1873" fmla="*/ 3231902 h 3476625"/>
              <a:gd name="connsiteX1874" fmla="*/ 3609083 w 11991973"/>
              <a:gd name="connsiteY1874" fmla="*/ 3250913 h 3476625"/>
              <a:gd name="connsiteX1875" fmla="*/ 3569118 w 11991973"/>
              <a:gd name="connsiteY1875" fmla="*/ 3259839 h 3476625"/>
              <a:gd name="connsiteX1876" fmla="*/ 3544821 w 11991973"/>
              <a:gd name="connsiteY1876" fmla="*/ 3257879 h 3476625"/>
              <a:gd name="connsiteX1877" fmla="*/ 3534085 w 11991973"/>
              <a:gd name="connsiteY1877" fmla="*/ 3251963 h 3476625"/>
              <a:gd name="connsiteX1878" fmla="*/ 3540567 w 11991973"/>
              <a:gd name="connsiteY1878" fmla="*/ 3242902 h 3476625"/>
              <a:gd name="connsiteX1879" fmla="*/ 3528344 w 11991973"/>
              <a:gd name="connsiteY1879" fmla="*/ 3244357 h 3476625"/>
              <a:gd name="connsiteX1880" fmla="*/ 3526226 w 11991973"/>
              <a:gd name="connsiteY1880" fmla="*/ 3247633 h 3476625"/>
              <a:gd name="connsiteX1881" fmla="*/ 3512359 w 11991973"/>
              <a:gd name="connsiteY1881" fmla="*/ 3239993 h 3476625"/>
              <a:gd name="connsiteX1882" fmla="*/ 3179494 w 11991973"/>
              <a:gd name="connsiteY1882" fmla="*/ 3315626 h 3476625"/>
              <a:gd name="connsiteX1883" fmla="*/ 3215227 w 11991973"/>
              <a:gd name="connsiteY1883" fmla="*/ 3266174 h 3476625"/>
              <a:gd name="connsiteX1884" fmla="*/ 3091107 w 11991973"/>
              <a:gd name="connsiteY1884" fmla="*/ 3318535 h 3476625"/>
              <a:gd name="connsiteX1885" fmla="*/ 3017058 w 11991973"/>
              <a:gd name="connsiteY1885" fmla="*/ 3316490 h 3476625"/>
              <a:gd name="connsiteX1886" fmla="*/ 3005554 w 11991973"/>
              <a:gd name="connsiteY1886" fmla="*/ 3322787 h 3476625"/>
              <a:gd name="connsiteX1887" fmla="*/ 3004129 w 11991973"/>
              <a:gd name="connsiteY1887" fmla="*/ 3308354 h 3476625"/>
              <a:gd name="connsiteX1888" fmla="*/ 3004129 w 11991973"/>
              <a:gd name="connsiteY1888" fmla="*/ 3304046 h 3476625"/>
              <a:gd name="connsiteX1889" fmla="*/ 3011887 w 11991973"/>
              <a:gd name="connsiteY1889" fmla="*/ 3304354 h 3476625"/>
              <a:gd name="connsiteX1890" fmla="*/ 3019643 w 11991973"/>
              <a:gd name="connsiteY1890" fmla="*/ 3298173 h 3476625"/>
              <a:gd name="connsiteX1891" fmla="*/ 3013296 w 11991973"/>
              <a:gd name="connsiteY1891" fmla="*/ 3295627 h 3476625"/>
              <a:gd name="connsiteX1892" fmla="*/ 3004129 w 11991973"/>
              <a:gd name="connsiteY1892" fmla="*/ 3302876 h 3476625"/>
              <a:gd name="connsiteX1893" fmla="*/ 3004129 w 11991973"/>
              <a:gd name="connsiteY1893" fmla="*/ 3286901 h 3476625"/>
              <a:gd name="connsiteX1894" fmla="*/ 3008360 w 11991973"/>
              <a:gd name="connsiteY1894" fmla="*/ 3280719 h 3476625"/>
              <a:gd name="connsiteX1895" fmla="*/ 2985794 w 11991973"/>
              <a:gd name="connsiteY1895" fmla="*/ 3277809 h 3476625"/>
              <a:gd name="connsiteX1896" fmla="*/ 2991435 w 11991973"/>
              <a:gd name="connsiteY1896" fmla="*/ 3298173 h 3476625"/>
              <a:gd name="connsiteX1897" fmla="*/ 2963223 w 11991973"/>
              <a:gd name="connsiteY1897" fmla="*/ 3306899 h 3476625"/>
              <a:gd name="connsiteX1898" fmla="*/ 2927494 w 11991973"/>
              <a:gd name="connsiteY1898" fmla="*/ 3318535 h 3476625"/>
              <a:gd name="connsiteX1899" fmla="*/ 2839107 w 11991973"/>
              <a:gd name="connsiteY1899" fmla="*/ 3333080 h 3476625"/>
              <a:gd name="connsiteX1900" fmla="*/ 2741316 w 11991973"/>
              <a:gd name="connsiteY1900" fmla="*/ 3341806 h 3476625"/>
              <a:gd name="connsiteX1901" fmla="*/ 2716635 w 11991973"/>
              <a:gd name="connsiteY1901" fmla="*/ 3311263 h 3476625"/>
              <a:gd name="connsiteX1902" fmla="*/ 2708266 w 11991973"/>
              <a:gd name="connsiteY1902" fmla="*/ 3320098 h 3476625"/>
              <a:gd name="connsiteX1903" fmla="*/ 2706525 w 11991973"/>
              <a:gd name="connsiteY1903" fmla="*/ 3317490 h 3476625"/>
              <a:gd name="connsiteX1904" fmla="*/ 2706526 w 11991973"/>
              <a:gd name="connsiteY1904" fmla="*/ 3320353 h 3476625"/>
              <a:gd name="connsiteX1905" fmla="*/ 2707073 w 11991973"/>
              <a:gd name="connsiteY1905" fmla="*/ 3321358 h 3476625"/>
              <a:gd name="connsiteX1906" fmla="*/ 2690804 w 11991973"/>
              <a:gd name="connsiteY1906" fmla="*/ 3338535 h 3476625"/>
              <a:gd name="connsiteX1907" fmla="*/ 2673803 w 11991973"/>
              <a:gd name="connsiteY1907" fmla="*/ 3350910 h 3476625"/>
              <a:gd name="connsiteX1908" fmla="*/ 2668679 w 11991973"/>
              <a:gd name="connsiteY1908" fmla="*/ 3333807 h 3476625"/>
              <a:gd name="connsiteX1909" fmla="*/ 2662068 w 11991973"/>
              <a:gd name="connsiteY1909" fmla="*/ 3322088 h 3476625"/>
              <a:gd name="connsiteX1910" fmla="*/ 2678875 w 11991973"/>
              <a:gd name="connsiteY1910" fmla="*/ 3309762 h 3476625"/>
              <a:gd name="connsiteX1911" fmla="*/ 2654808 w 11991973"/>
              <a:gd name="connsiteY1911" fmla="*/ 3306899 h 3476625"/>
              <a:gd name="connsiteX1912" fmla="*/ 2760122 w 11991973"/>
              <a:gd name="connsiteY1912" fmla="*/ 3298173 h 3476625"/>
              <a:gd name="connsiteX1913" fmla="*/ 3006480 w 11991973"/>
              <a:gd name="connsiteY1913" fmla="*/ 3184723 h 3476625"/>
              <a:gd name="connsiteX1914" fmla="*/ 2995195 w 11991973"/>
              <a:gd name="connsiteY1914" fmla="*/ 3175996 h 3476625"/>
              <a:gd name="connsiteX1915" fmla="*/ 3000837 w 11991973"/>
              <a:gd name="connsiteY1915" fmla="*/ 3205086 h 3476625"/>
              <a:gd name="connsiteX1916" fmla="*/ 3314898 w 11991973"/>
              <a:gd name="connsiteY1916" fmla="*/ 3097454 h 3476625"/>
              <a:gd name="connsiteX1917" fmla="*/ 2965106 w 11991973"/>
              <a:gd name="connsiteY1917" fmla="*/ 3129452 h 3476625"/>
              <a:gd name="connsiteX1918" fmla="*/ 3092282 w 11991973"/>
              <a:gd name="connsiteY1918" fmla="*/ 3068728 h 3476625"/>
              <a:gd name="connsiteX1919" fmla="*/ 3161370 w 11991973"/>
              <a:gd name="connsiteY1919" fmla="*/ 3042620 h 3476625"/>
              <a:gd name="connsiteX1920" fmla="*/ 3172911 w 11991973"/>
              <a:gd name="connsiteY1920" fmla="*/ 3042547 h 3476625"/>
              <a:gd name="connsiteX1921" fmla="*/ 3237790 w 11991973"/>
              <a:gd name="connsiteY1921" fmla="*/ 3027639 h 3476625"/>
              <a:gd name="connsiteX1922" fmla="*/ 3183814 w 11991973"/>
              <a:gd name="connsiteY1922" fmla="*/ 3034139 h 3476625"/>
              <a:gd name="connsiteX1923" fmla="*/ 3161370 w 11991973"/>
              <a:gd name="connsiteY1923" fmla="*/ 3042620 h 3476625"/>
              <a:gd name="connsiteX1924" fmla="*/ 3136770 w 11991973"/>
              <a:gd name="connsiteY1924" fmla="*/ 3042774 h 3476625"/>
              <a:gd name="connsiteX1925" fmla="*/ 3124955 w 11991973"/>
              <a:gd name="connsiteY1925" fmla="*/ 3042183 h 3476625"/>
              <a:gd name="connsiteX1926" fmla="*/ 3140003 w 11991973"/>
              <a:gd name="connsiteY1926" fmla="*/ 3016003 h 3476625"/>
              <a:gd name="connsiteX1927" fmla="*/ 3152698 w 11991973"/>
              <a:gd name="connsiteY1927" fmla="*/ 3026549 h 3476625"/>
              <a:gd name="connsiteX1928" fmla="*/ 3155489 w 11991973"/>
              <a:gd name="connsiteY1928" fmla="*/ 3022556 h 3476625"/>
              <a:gd name="connsiteX1929" fmla="*/ 3151285 w 11991973"/>
              <a:gd name="connsiteY1929" fmla="*/ 3039274 h 3476625"/>
              <a:gd name="connsiteX1930" fmla="*/ 3292330 w 11991973"/>
              <a:gd name="connsiteY1930" fmla="*/ 2984005 h 3476625"/>
              <a:gd name="connsiteX1931" fmla="*/ 3262239 w 11991973"/>
              <a:gd name="connsiteY1931" fmla="*/ 3007277 h 3476625"/>
              <a:gd name="connsiteX1932" fmla="*/ 3820775 w 11991973"/>
              <a:gd name="connsiteY1932" fmla="*/ 2835647 h 3476625"/>
              <a:gd name="connsiteX1933" fmla="*/ 3788808 w 11991973"/>
              <a:gd name="connsiteY1933" fmla="*/ 2826921 h 3476625"/>
              <a:gd name="connsiteX1934" fmla="*/ 3783164 w 11991973"/>
              <a:gd name="connsiteY1934" fmla="*/ 2824012 h 3476625"/>
              <a:gd name="connsiteX1935" fmla="*/ 3841464 w 11991973"/>
              <a:gd name="connsiteY1935" fmla="*/ 2847283 h 3476625"/>
              <a:gd name="connsiteX1936" fmla="*/ 4007190 w 11991973"/>
              <a:gd name="connsiteY1936" fmla="*/ 2786559 h 3476625"/>
              <a:gd name="connsiteX1937" fmla="*/ 4075323 w 11991973"/>
              <a:gd name="connsiteY1937" fmla="*/ 2759786 h 3476625"/>
              <a:gd name="connsiteX1938" fmla="*/ 4118496 w 11991973"/>
              <a:gd name="connsiteY1938" fmla="*/ 2748334 h 3476625"/>
              <a:gd name="connsiteX1939" fmla="*/ 4148046 w 11991973"/>
              <a:gd name="connsiteY1939" fmla="*/ 2745790 h 3476625"/>
              <a:gd name="connsiteX1940" fmla="*/ 4151759 w 11991973"/>
              <a:gd name="connsiteY1940" fmla="*/ 2771650 h 3476625"/>
              <a:gd name="connsiteX1941" fmla="*/ 4317252 w 11991973"/>
              <a:gd name="connsiteY1941" fmla="*/ 2748379 h 3476625"/>
              <a:gd name="connsiteX1942" fmla="*/ 4376490 w 11991973"/>
              <a:gd name="connsiteY1942" fmla="*/ 2706926 h 3476625"/>
              <a:gd name="connsiteX1943" fmla="*/ 4415131 w 11991973"/>
              <a:gd name="connsiteY1943" fmla="*/ 2688774 h 3476625"/>
              <a:gd name="connsiteX1944" fmla="*/ 4424217 w 11991973"/>
              <a:gd name="connsiteY1944" fmla="*/ 2689682 h 3476625"/>
              <a:gd name="connsiteX1945" fmla="*/ 4423976 w 11991973"/>
              <a:gd name="connsiteY1945" fmla="*/ 2693155 h 3476625"/>
              <a:gd name="connsiteX1946" fmla="*/ 4432188 w 11991973"/>
              <a:gd name="connsiteY1946" fmla="*/ 2690955 h 3476625"/>
              <a:gd name="connsiteX1947" fmla="*/ 4432698 w 11991973"/>
              <a:gd name="connsiteY1947" fmla="*/ 2690529 h 3476625"/>
              <a:gd name="connsiteX1948" fmla="*/ 4446248 w 11991973"/>
              <a:gd name="connsiteY1948" fmla="*/ 2691883 h 3476625"/>
              <a:gd name="connsiteX1949" fmla="*/ 4451810 w 11991973"/>
              <a:gd name="connsiteY1949" fmla="*/ 2691993 h 3476625"/>
              <a:gd name="connsiteX1950" fmla="*/ 4448893 w 11991973"/>
              <a:gd name="connsiteY1950" fmla="*/ 2698927 h 3476625"/>
              <a:gd name="connsiteX1951" fmla="*/ 4459004 w 11991973"/>
              <a:gd name="connsiteY1951" fmla="*/ 2694927 h 3476625"/>
              <a:gd name="connsiteX1952" fmla="*/ 4458313 w 11991973"/>
              <a:gd name="connsiteY1952" fmla="*/ 2692123 h 3476625"/>
              <a:gd name="connsiteX1953" fmla="*/ 4467123 w 11991973"/>
              <a:gd name="connsiteY1953" fmla="*/ 2692298 h 3476625"/>
              <a:gd name="connsiteX1954" fmla="*/ 4461793 w 11991973"/>
              <a:gd name="connsiteY1954" fmla="*/ 2702564 h 3476625"/>
              <a:gd name="connsiteX1955" fmla="*/ 4447013 w 11991973"/>
              <a:gd name="connsiteY1955" fmla="*/ 2710563 h 3476625"/>
              <a:gd name="connsiteX1956" fmla="*/ 4501550 w 11991973"/>
              <a:gd name="connsiteY1956" fmla="*/ 2684382 h 3476625"/>
              <a:gd name="connsiteX1957" fmla="*/ 4483000 w 11991973"/>
              <a:gd name="connsiteY1957" fmla="*/ 2692615 h 3476625"/>
              <a:gd name="connsiteX1958" fmla="*/ 4467123 w 11991973"/>
              <a:gd name="connsiteY1958" fmla="*/ 2692298 h 3476625"/>
              <a:gd name="connsiteX1959" fmla="*/ 4469348 w 11991973"/>
              <a:gd name="connsiteY1959" fmla="*/ 2688019 h 3476625"/>
              <a:gd name="connsiteX1960" fmla="*/ 4478982 w 11991973"/>
              <a:gd name="connsiteY1960" fmla="*/ 2669837 h 3476625"/>
              <a:gd name="connsiteX1961" fmla="*/ 4424915 w 11991973"/>
              <a:gd name="connsiteY1961" fmla="*/ 2679655 h 3476625"/>
              <a:gd name="connsiteX1962" fmla="*/ 4424582 w 11991973"/>
              <a:gd name="connsiteY1962" fmla="*/ 2684435 h 3476625"/>
              <a:gd name="connsiteX1963" fmla="*/ 4424094 w 11991973"/>
              <a:gd name="connsiteY1963" fmla="*/ 2684564 h 3476625"/>
              <a:gd name="connsiteX1964" fmla="*/ 4415131 w 11991973"/>
              <a:gd name="connsiteY1964" fmla="*/ 2688774 h 3476625"/>
              <a:gd name="connsiteX1965" fmla="*/ 4338410 w 11991973"/>
              <a:gd name="connsiteY1965" fmla="*/ 2681109 h 3476625"/>
              <a:gd name="connsiteX1966" fmla="*/ 4166840 w 11991973"/>
              <a:gd name="connsiteY1966" fmla="*/ 2707648 h 3476625"/>
              <a:gd name="connsiteX1967" fmla="*/ 4130686 w 11991973"/>
              <a:gd name="connsiteY1967" fmla="*/ 2742243 h 3476625"/>
              <a:gd name="connsiteX1968" fmla="*/ 4103539 w 11991973"/>
              <a:gd name="connsiteY1968" fmla="*/ 2748698 h 3476625"/>
              <a:gd name="connsiteX1969" fmla="*/ 4075323 w 11991973"/>
              <a:gd name="connsiteY1969" fmla="*/ 2759786 h 3476625"/>
              <a:gd name="connsiteX1970" fmla="*/ 4067602 w 11991973"/>
              <a:gd name="connsiteY1970" fmla="*/ 2761833 h 3476625"/>
              <a:gd name="connsiteX1971" fmla="*/ 3986270 w 11991973"/>
              <a:gd name="connsiteY1971" fmla="*/ 2771651 h 3476625"/>
              <a:gd name="connsiteX1972" fmla="*/ 4006955 w 11991973"/>
              <a:gd name="connsiteY1972" fmla="*/ 2754197 h 3476625"/>
              <a:gd name="connsiteX1973" fmla="*/ 3982038 w 11991973"/>
              <a:gd name="connsiteY1973" fmla="*/ 2752378 h 3476625"/>
              <a:gd name="connsiteX1974" fmla="*/ 3978910 w 11991973"/>
              <a:gd name="connsiteY1974" fmla="*/ 2753473 h 3476625"/>
              <a:gd name="connsiteX1975" fmla="*/ 3979684 w 11991973"/>
              <a:gd name="connsiteY1975" fmla="*/ 2748794 h 3476625"/>
              <a:gd name="connsiteX1976" fmla="*/ 4116028 w 11991973"/>
              <a:gd name="connsiteY1976" fmla="*/ 2716380 h 3476625"/>
              <a:gd name="connsiteX1977" fmla="*/ 4100719 w 11991973"/>
              <a:gd name="connsiteY1977" fmla="*/ 2715154 h 3476625"/>
              <a:gd name="connsiteX1978" fmla="*/ 4051136 w 11991973"/>
              <a:gd name="connsiteY1978" fmla="*/ 2720749 h 3476625"/>
              <a:gd name="connsiteX1979" fmla="*/ 4056084 w 11991973"/>
              <a:gd name="connsiteY1979" fmla="*/ 2713836 h 3476625"/>
              <a:gd name="connsiteX1980" fmla="*/ 4051149 w 11991973"/>
              <a:gd name="connsiteY1980" fmla="*/ 2714927 h 3476625"/>
              <a:gd name="connsiteX1981" fmla="*/ 4044592 w 11991973"/>
              <a:gd name="connsiteY1981" fmla="*/ 2721487 h 3476625"/>
              <a:gd name="connsiteX1982" fmla="*/ 4041509 w 11991973"/>
              <a:gd name="connsiteY1982" fmla="*/ 2721835 h 3476625"/>
              <a:gd name="connsiteX1983" fmla="*/ 3948656 w 11991973"/>
              <a:gd name="connsiteY1983" fmla="*/ 2742561 h 3476625"/>
              <a:gd name="connsiteX1984" fmla="*/ 3826418 w 11991973"/>
              <a:gd name="connsiteY1984" fmla="*/ 2789105 h 3476625"/>
              <a:gd name="connsiteX1985" fmla="*/ 3542449 w 11991973"/>
              <a:gd name="connsiteY1985" fmla="*/ 2832739 h 3476625"/>
              <a:gd name="connsiteX1986" fmla="*/ 2965106 w 11991973"/>
              <a:gd name="connsiteY1986" fmla="*/ 2917099 h 3476625"/>
              <a:gd name="connsiteX1987" fmla="*/ 2985793 w 11991973"/>
              <a:gd name="connsiteY1987" fmla="*/ 2893827 h 3476625"/>
              <a:gd name="connsiteX1988" fmla="*/ 2951943 w 11991973"/>
              <a:gd name="connsiteY1988" fmla="*/ 2899645 h 3476625"/>
              <a:gd name="connsiteX1989" fmla="*/ 2966988 w 11991973"/>
              <a:gd name="connsiteY1989" fmla="*/ 2931644 h 3476625"/>
              <a:gd name="connsiteX1990" fmla="*/ 2903047 w 11991973"/>
              <a:gd name="connsiteY1990" fmla="*/ 2908371 h 3476625"/>
              <a:gd name="connsiteX1991" fmla="*/ 1990958 w 11991973"/>
              <a:gd name="connsiteY1991" fmla="*/ 3091637 h 3476625"/>
              <a:gd name="connsiteX1992" fmla="*/ 1650335 w 11991973"/>
              <a:gd name="connsiteY1992" fmla="*/ 3161451 h 3476625"/>
              <a:gd name="connsiteX1993" fmla="*/ 1561147 w 11991973"/>
              <a:gd name="connsiteY1993" fmla="*/ 3179817 h 3476625"/>
              <a:gd name="connsiteX1994" fmla="*/ 1562183 w 11991973"/>
              <a:gd name="connsiteY1994" fmla="*/ 3175996 h 3476625"/>
              <a:gd name="connsiteX1995" fmla="*/ 1554896 w 11991973"/>
              <a:gd name="connsiteY1995" fmla="*/ 3176360 h 3476625"/>
              <a:gd name="connsiteX1996" fmla="*/ 1552125 w 11991973"/>
              <a:gd name="connsiteY1996" fmla="*/ 3181676 h 3476625"/>
              <a:gd name="connsiteX1997" fmla="*/ 1480818 w 11991973"/>
              <a:gd name="connsiteY1997" fmla="*/ 3196359 h 3476625"/>
              <a:gd name="connsiteX1998" fmla="*/ 1319585 w 11991973"/>
              <a:gd name="connsiteY1998" fmla="*/ 3231267 h 3476625"/>
              <a:gd name="connsiteX1999" fmla="*/ 746005 w 11991973"/>
              <a:gd name="connsiteY1999" fmla="*/ 3295264 h 3476625"/>
              <a:gd name="connsiteX2000" fmla="*/ 919019 w 11991973"/>
              <a:gd name="connsiteY2000" fmla="*/ 3234174 h 3476625"/>
              <a:gd name="connsiteX2001" fmla="*/ 1267165 w 11991973"/>
              <a:gd name="connsiteY2001" fmla="*/ 3108363 h 3476625"/>
              <a:gd name="connsiteX2002" fmla="*/ 1337955 w 11991973"/>
              <a:gd name="connsiteY2002" fmla="*/ 3092553 h 3476625"/>
              <a:gd name="connsiteX2003" fmla="*/ 1356210 w 11991973"/>
              <a:gd name="connsiteY2003" fmla="*/ 3096586 h 3476625"/>
              <a:gd name="connsiteX2004" fmla="*/ 1466360 w 11991973"/>
              <a:gd name="connsiteY2004" fmla="*/ 3094318 h 3476625"/>
              <a:gd name="connsiteX2005" fmla="*/ 1592898 w 11991973"/>
              <a:gd name="connsiteY2005" fmla="*/ 3073602 h 3476625"/>
              <a:gd name="connsiteX2006" fmla="*/ 1582868 w 11991973"/>
              <a:gd name="connsiteY2006" fmla="*/ 3082909 h 3476625"/>
              <a:gd name="connsiteX2007" fmla="*/ 1603467 w 11991973"/>
              <a:gd name="connsiteY2007" fmla="*/ 3074774 h 3476625"/>
              <a:gd name="connsiteX2008" fmla="*/ 1616668 w 11991973"/>
              <a:gd name="connsiteY2008" fmla="*/ 3068912 h 3476625"/>
              <a:gd name="connsiteX2009" fmla="*/ 1759409 w 11991973"/>
              <a:gd name="connsiteY2009" fmla="*/ 3035275 h 3476625"/>
              <a:gd name="connsiteX2010" fmla="*/ 1797302 w 11991973"/>
              <a:gd name="connsiteY2010" fmla="*/ 3024786 h 3476625"/>
              <a:gd name="connsiteX2011" fmla="*/ 1823792 w 11991973"/>
              <a:gd name="connsiteY2011" fmla="*/ 3018776 h 3476625"/>
              <a:gd name="connsiteX2012" fmla="*/ 1851838 w 11991973"/>
              <a:gd name="connsiteY2012" fmla="*/ 3009689 h 3476625"/>
              <a:gd name="connsiteX2013" fmla="*/ 1913527 w 11991973"/>
              <a:gd name="connsiteY2013" fmla="*/ 2992613 h 3476625"/>
              <a:gd name="connsiteX2014" fmla="*/ 2164991 w 11991973"/>
              <a:gd name="connsiteY2014" fmla="*/ 2916285 h 3476625"/>
              <a:gd name="connsiteX2015" fmla="*/ 2181536 w 11991973"/>
              <a:gd name="connsiteY2015" fmla="*/ 2911364 h 3476625"/>
              <a:gd name="connsiteX2016" fmla="*/ 2224466 w 11991973"/>
              <a:gd name="connsiteY2016" fmla="*/ 2909889 h 3476625"/>
              <a:gd name="connsiteX2017" fmla="*/ 2259882 w 11991973"/>
              <a:gd name="connsiteY2017" fmla="*/ 2931644 h 3476625"/>
              <a:gd name="connsiteX2018" fmla="*/ 2447749 w 11991973"/>
              <a:gd name="connsiteY2018" fmla="*/ 2869311 h 3476625"/>
              <a:gd name="connsiteX2019" fmla="*/ 2516397 w 11991973"/>
              <a:gd name="connsiteY2019" fmla="*/ 2842866 h 3476625"/>
              <a:gd name="connsiteX2020" fmla="*/ 2541503 w 11991973"/>
              <a:gd name="connsiteY2020" fmla="*/ 2838193 h 3476625"/>
              <a:gd name="connsiteX2021" fmla="*/ 2807136 w 11991973"/>
              <a:gd name="connsiteY2021" fmla="*/ 2777469 h 3476625"/>
              <a:gd name="connsiteX2022" fmla="*/ 2539856 w 11991973"/>
              <a:gd name="connsiteY2022" fmla="*/ 2833829 h 3476625"/>
              <a:gd name="connsiteX2023" fmla="*/ 2516397 w 11991973"/>
              <a:gd name="connsiteY2023" fmla="*/ 2842866 h 3476625"/>
              <a:gd name="connsiteX2024" fmla="*/ 2377658 w 11991973"/>
              <a:gd name="connsiteY2024" fmla="*/ 2868692 h 3476625"/>
              <a:gd name="connsiteX2025" fmla="*/ 2233555 w 11991973"/>
              <a:gd name="connsiteY2025" fmla="*/ 2896736 h 3476625"/>
              <a:gd name="connsiteX2026" fmla="*/ 2205536 w 11991973"/>
              <a:gd name="connsiteY2026" fmla="*/ 2904225 h 3476625"/>
              <a:gd name="connsiteX2027" fmla="*/ 2181536 w 11991973"/>
              <a:gd name="connsiteY2027" fmla="*/ 2911364 h 3476625"/>
              <a:gd name="connsiteX2028" fmla="*/ 2164121 w 11991973"/>
              <a:gd name="connsiteY2028" fmla="*/ 2911963 h 3476625"/>
              <a:gd name="connsiteX2029" fmla="*/ 1908685 w 11991973"/>
              <a:gd name="connsiteY2029" fmla="*/ 2991271 h 3476625"/>
              <a:gd name="connsiteX2030" fmla="*/ 1851838 w 11991973"/>
              <a:gd name="connsiteY2030" fmla="*/ 3009689 h 3476625"/>
              <a:gd name="connsiteX2031" fmla="*/ 1797302 w 11991973"/>
              <a:gd name="connsiteY2031" fmla="*/ 3024786 h 3476625"/>
              <a:gd name="connsiteX2032" fmla="*/ 1751545 w 11991973"/>
              <a:gd name="connsiteY2032" fmla="*/ 3035167 h 3476625"/>
              <a:gd name="connsiteX2033" fmla="*/ 1699465 w 11991973"/>
              <a:gd name="connsiteY2033" fmla="*/ 3033457 h 3476625"/>
              <a:gd name="connsiteX2034" fmla="*/ 1643284 w 11991973"/>
              <a:gd name="connsiteY2034" fmla="*/ 3057092 h 3476625"/>
              <a:gd name="connsiteX2035" fmla="*/ 1616668 w 11991973"/>
              <a:gd name="connsiteY2035" fmla="*/ 3068912 h 3476625"/>
              <a:gd name="connsiteX2036" fmla="*/ 1605558 w 11991973"/>
              <a:gd name="connsiteY2036" fmla="*/ 3071530 h 3476625"/>
              <a:gd name="connsiteX2037" fmla="*/ 1592898 w 11991973"/>
              <a:gd name="connsiteY2037" fmla="*/ 3073602 h 3476625"/>
              <a:gd name="connsiteX2038" fmla="*/ 1611078 w 11991973"/>
              <a:gd name="connsiteY2038" fmla="*/ 3056729 h 3476625"/>
              <a:gd name="connsiteX2039" fmla="*/ 1384338 w 11991973"/>
              <a:gd name="connsiteY2039" fmla="*/ 3082194 h 3476625"/>
              <a:gd name="connsiteX2040" fmla="*/ 1337955 w 11991973"/>
              <a:gd name="connsiteY2040" fmla="*/ 3092553 h 3476625"/>
              <a:gd name="connsiteX2041" fmla="*/ 1316524 w 11991973"/>
              <a:gd name="connsiteY2041" fmla="*/ 3087818 h 3476625"/>
              <a:gd name="connsiteX2042" fmla="*/ 1303566 w 11991973"/>
              <a:gd name="connsiteY2042" fmla="*/ 3079886 h 3476625"/>
              <a:gd name="connsiteX2043" fmla="*/ 1314178 w 11991973"/>
              <a:gd name="connsiteY2043" fmla="*/ 3078545 h 3476625"/>
              <a:gd name="connsiteX2044" fmla="*/ 1321466 w 11991973"/>
              <a:gd name="connsiteY2044" fmla="*/ 3068364 h 3476625"/>
              <a:gd name="connsiteX2045" fmla="*/ 1309242 w 11991973"/>
              <a:gd name="connsiteY2045" fmla="*/ 3069819 h 3476625"/>
              <a:gd name="connsiteX2046" fmla="*/ 1302970 w 11991973"/>
              <a:gd name="connsiteY2046" fmla="*/ 3079521 h 3476625"/>
              <a:gd name="connsiteX2047" fmla="*/ 1289496 w 11991973"/>
              <a:gd name="connsiteY2047" fmla="*/ 3071274 h 3476625"/>
              <a:gd name="connsiteX2048" fmla="*/ 1267018 w 11991973"/>
              <a:gd name="connsiteY2048" fmla="*/ 3086694 h 3476625"/>
              <a:gd name="connsiteX2049" fmla="*/ 1248404 w 11991973"/>
              <a:gd name="connsiteY2049" fmla="*/ 3094618 h 3476625"/>
              <a:gd name="connsiteX2050" fmla="*/ 1248124 w 11991973"/>
              <a:gd name="connsiteY2050" fmla="*/ 3094546 h 3476625"/>
              <a:gd name="connsiteX2051" fmla="*/ 1245989 w 11991973"/>
              <a:gd name="connsiteY2051" fmla="*/ 3095647 h 3476625"/>
              <a:gd name="connsiteX2052" fmla="*/ 1227437 w 11991973"/>
              <a:gd name="connsiteY2052" fmla="*/ 3103544 h 3476625"/>
              <a:gd name="connsiteX2053" fmla="*/ 956631 w 11991973"/>
              <a:gd name="connsiteY2053" fmla="*/ 3146906 h 3476625"/>
              <a:gd name="connsiteX2054" fmla="*/ 992362 w 11991973"/>
              <a:gd name="connsiteY2054" fmla="*/ 3097454 h 3476625"/>
              <a:gd name="connsiteX2055" fmla="*/ 868243 w 11991973"/>
              <a:gd name="connsiteY2055" fmla="*/ 3149815 h 3476625"/>
              <a:gd name="connsiteX2056" fmla="*/ 794196 w 11991973"/>
              <a:gd name="connsiteY2056" fmla="*/ 3147770 h 3476625"/>
              <a:gd name="connsiteX2057" fmla="*/ 782690 w 11991973"/>
              <a:gd name="connsiteY2057" fmla="*/ 3154069 h 3476625"/>
              <a:gd name="connsiteX2058" fmla="*/ 781266 w 11991973"/>
              <a:gd name="connsiteY2058" fmla="*/ 3139634 h 3476625"/>
              <a:gd name="connsiteX2059" fmla="*/ 785497 w 11991973"/>
              <a:gd name="connsiteY2059" fmla="*/ 3111999 h 3476625"/>
              <a:gd name="connsiteX2060" fmla="*/ 762930 w 11991973"/>
              <a:gd name="connsiteY2060" fmla="*/ 3109090 h 3476625"/>
              <a:gd name="connsiteX2061" fmla="*/ 768572 w 11991973"/>
              <a:gd name="connsiteY2061" fmla="*/ 3129452 h 3476625"/>
              <a:gd name="connsiteX2062" fmla="*/ 740362 w 11991973"/>
              <a:gd name="connsiteY2062" fmla="*/ 3138180 h 3476625"/>
              <a:gd name="connsiteX2063" fmla="*/ 704631 w 11991973"/>
              <a:gd name="connsiteY2063" fmla="*/ 3149815 h 3476625"/>
              <a:gd name="connsiteX2064" fmla="*/ 616243 w 11991973"/>
              <a:gd name="connsiteY2064" fmla="*/ 3164360 h 3476625"/>
              <a:gd name="connsiteX2065" fmla="*/ 518453 w 11991973"/>
              <a:gd name="connsiteY2065" fmla="*/ 3173087 h 3476625"/>
              <a:gd name="connsiteX2066" fmla="*/ 493770 w 11991973"/>
              <a:gd name="connsiteY2066" fmla="*/ 3142544 h 3476625"/>
              <a:gd name="connsiteX2067" fmla="*/ 489886 w 11991973"/>
              <a:gd name="connsiteY2067" fmla="*/ 3146644 h 3476625"/>
              <a:gd name="connsiteX2068" fmla="*/ 487424 w 11991973"/>
              <a:gd name="connsiteY2068" fmla="*/ 3142953 h 3476625"/>
              <a:gd name="connsiteX2069" fmla="*/ 487424 w 11991973"/>
              <a:gd name="connsiteY2069" fmla="*/ 3145816 h 3476625"/>
              <a:gd name="connsiteX2070" fmla="*/ 488609 w 11991973"/>
              <a:gd name="connsiteY2070" fmla="*/ 3147993 h 3476625"/>
              <a:gd name="connsiteX2071" fmla="*/ 467940 w 11991973"/>
              <a:gd name="connsiteY2071" fmla="*/ 3169815 h 3476625"/>
              <a:gd name="connsiteX2072" fmla="*/ 450941 w 11991973"/>
              <a:gd name="connsiteY2072" fmla="*/ 3182190 h 3476625"/>
              <a:gd name="connsiteX2073" fmla="*/ 445816 w 11991973"/>
              <a:gd name="connsiteY2073" fmla="*/ 3165088 h 3476625"/>
              <a:gd name="connsiteX2074" fmla="*/ 439205 w 11991973"/>
              <a:gd name="connsiteY2074" fmla="*/ 3153368 h 3476625"/>
              <a:gd name="connsiteX2075" fmla="*/ 456012 w 11991973"/>
              <a:gd name="connsiteY2075" fmla="*/ 3141043 h 3476625"/>
              <a:gd name="connsiteX2076" fmla="*/ 431946 w 11991973"/>
              <a:gd name="connsiteY2076" fmla="*/ 3138180 h 3476625"/>
              <a:gd name="connsiteX2077" fmla="*/ 537258 w 11991973"/>
              <a:gd name="connsiteY2077" fmla="*/ 3129452 h 3476625"/>
              <a:gd name="connsiteX2078" fmla="*/ 783616 w 11991973"/>
              <a:gd name="connsiteY2078" fmla="*/ 3016003 h 3476625"/>
              <a:gd name="connsiteX2079" fmla="*/ 772332 w 11991973"/>
              <a:gd name="connsiteY2079" fmla="*/ 3007277 h 3476625"/>
              <a:gd name="connsiteX2080" fmla="*/ 777974 w 11991973"/>
              <a:gd name="connsiteY2080" fmla="*/ 3036366 h 3476625"/>
              <a:gd name="connsiteX2081" fmla="*/ 1092035 w 11991973"/>
              <a:gd name="connsiteY2081" fmla="*/ 2928735 h 3476625"/>
              <a:gd name="connsiteX2082" fmla="*/ 742243 w 11991973"/>
              <a:gd name="connsiteY2082" fmla="*/ 2960733 h 3476625"/>
              <a:gd name="connsiteX2083" fmla="*/ 869418 w 11991973"/>
              <a:gd name="connsiteY2083" fmla="*/ 2900008 h 3476625"/>
              <a:gd name="connsiteX2084" fmla="*/ 938507 w 11991973"/>
              <a:gd name="connsiteY2084" fmla="*/ 2873900 h 3476625"/>
              <a:gd name="connsiteX2085" fmla="*/ 950050 w 11991973"/>
              <a:gd name="connsiteY2085" fmla="*/ 2873828 h 3476625"/>
              <a:gd name="connsiteX2086" fmla="*/ 1014930 w 11991973"/>
              <a:gd name="connsiteY2086" fmla="*/ 2858919 h 3476625"/>
              <a:gd name="connsiteX2087" fmla="*/ 960952 w 11991973"/>
              <a:gd name="connsiteY2087" fmla="*/ 2865419 h 3476625"/>
              <a:gd name="connsiteX2088" fmla="*/ 938507 w 11991973"/>
              <a:gd name="connsiteY2088" fmla="*/ 2873900 h 3476625"/>
              <a:gd name="connsiteX2089" fmla="*/ 913906 w 11991973"/>
              <a:gd name="connsiteY2089" fmla="*/ 2874055 h 3476625"/>
              <a:gd name="connsiteX2090" fmla="*/ 902095 w 11991973"/>
              <a:gd name="connsiteY2090" fmla="*/ 2873464 h 3476625"/>
              <a:gd name="connsiteX2091" fmla="*/ 917138 w 11991973"/>
              <a:gd name="connsiteY2091" fmla="*/ 2847283 h 3476625"/>
              <a:gd name="connsiteX2092" fmla="*/ 929833 w 11991973"/>
              <a:gd name="connsiteY2092" fmla="*/ 2857829 h 3476625"/>
              <a:gd name="connsiteX2093" fmla="*/ 932626 w 11991973"/>
              <a:gd name="connsiteY2093" fmla="*/ 2853835 h 3476625"/>
              <a:gd name="connsiteX2094" fmla="*/ 928423 w 11991973"/>
              <a:gd name="connsiteY2094" fmla="*/ 2870555 h 3476625"/>
              <a:gd name="connsiteX2095" fmla="*/ 1069466 w 11991973"/>
              <a:gd name="connsiteY2095" fmla="*/ 2815286 h 3476625"/>
              <a:gd name="connsiteX2096" fmla="*/ 1039377 w 11991973"/>
              <a:gd name="connsiteY2096" fmla="*/ 2838557 h 3476625"/>
              <a:gd name="connsiteX2097" fmla="*/ 1597913 w 11991973"/>
              <a:gd name="connsiteY2097" fmla="*/ 2666928 h 3476625"/>
              <a:gd name="connsiteX2098" fmla="*/ 1565943 w 11991973"/>
              <a:gd name="connsiteY2098" fmla="*/ 2658201 h 3476625"/>
              <a:gd name="connsiteX2099" fmla="*/ 1560301 w 11991973"/>
              <a:gd name="connsiteY2099" fmla="*/ 2655292 h 3476625"/>
              <a:gd name="connsiteX2100" fmla="*/ 1618601 w 11991973"/>
              <a:gd name="connsiteY2100" fmla="*/ 2678564 h 3476625"/>
              <a:gd name="connsiteX2101" fmla="*/ 1784328 w 11991973"/>
              <a:gd name="connsiteY2101" fmla="*/ 2617840 h 3476625"/>
              <a:gd name="connsiteX2102" fmla="*/ 1852459 w 11991973"/>
              <a:gd name="connsiteY2102" fmla="*/ 2591067 h 3476625"/>
              <a:gd name="connsiteX2103" fmla="*/ 1895637 w 11991973"/>
              <a:gd name="connsiteY2103" fmla="*/ 2579615 h 3476625"/>
              <a:gd name="connsiteX2104" fmla="*/ 1928899 w 11991973"/>
              <a:gd name="connsiteY2104" fmla="*/ 2576751 h 3476625"/>
              <a:gd name="connsiteX2105" fmla="*/ 1880679 w 11991973"/>
              <a:gd name="connsiteY2105" fmla="*/ 2579977 h 3476625"/>
              <a:gd name="connsiteX2106" fmla="*/ 1852459 w 11991973"/>
              <a:gd name="connsiteY2106" fmla="*/ 2591067 h 3476625"/>
              <a:gd name="connsiteX2107" fmla="*/ 1844740 w 11991973"/>
              <a:gd name="connsiteY2107" fmla="*/ 2593113 h 3476625"/>
              <a:gd name="connsiteX2108" fmla="*/ 1763406 w 11991973"/>
              <a:gd name="connsiteY2108" fmla="*/ 2602931 h 3476625"/>
              <a:gd name="connsiteX2109" fmla="*/ 1784092 w 11991973"/>
              <a:gd name="connsiteY2109" fmla="*/ 2585477 h 3476625"/>
              <a:gd name="connsiteX2110" fmla="*/ 1759176 w 11991973"/>
              <a:gd name="connsiteY2110" fmla="*/ 2583660 h 3476625"/>
              <a:gd name="connsiteX2111" fmla="*/ 1756047 w 11991973"/>
              <a:gd name="connsiteY2111" fmla="*/ 2584753 h 3476625"/>
              <a:gd name="connsiteX2112" fmla="*/ 1756820 w 11991973"/>
              <a:gd name="connsiteY2112" fmla="*/ 2580074 h 3476625"/>
              <a:gd name="connsiteX2113" fmla="*/ 1893167 w 11991973"/>
              <a:gd name="connsiteY2113" fmla="*/ 2547661 h 3476625"/>
              <a:gd name="connsiteX2114" fmla="*/ 1877859 w 11991973"/>
              <a:gd name="connsiteY2114" fmla="*/ 2546434 h 3476625"/>
              <a:gd name="connsiteX2115" fmla="*/ 1826847 w 11991973"/>
              <a:gd name="connsiteY2115" fmla="*/ 2552190 h 3476625"/>
              <a:gd name="connsiteX2116" fmla="*/ 1831519 w 11991973"/>
              <a:gd name="connsiteY2116" fmla="*/ 2546933 h 3476625"/>
              <a:gd name="connsiteX2117" fmla="*/ 1820059 w 11991973"/>
              <a:gd name="connsiteY2117" fmla="*/ 2552388 h 3476625"/>
              <a:gd name="connsiteX2118" fmla="*/ 1819934 w 11991973"/>
              <a:gd name="connsiteY2118" fmla="*/ 2552971 h 3476625"/>
              <a:gd name="connsiteX2119" fmla="*/ 1818649 w 11991973"/>
              <a:gd name="connsiteY2119" fmla="*/ 2553115 h 3476625"/>
              <a:gd name="connsiteX2120" fmla="*/ 1725794 w 11991973"/>
              <a:gd name="connsiteY2120" fmla="*/ 2573841 h 3476625"/>
              <a:gd name="connsiteX2121" fmla="*/ 1603556 w 11991973"/>
              <a:gd name="connsiteY2121" fmla="*/ 2620385 h 3476625"/>
              <a:gd name="connsiteX2122" fmla="*/ 1319585 w 11991973"/>
              <a:gd name="connsiteY2122" fmla="*/ 2664019 h 3476625"/>
              <a:gd name="connsiteX2123" fmla="*/ 742243 w 11991973"/>
              <a:gd name="connsiteY2123" fmla="*/ 2748379 h 3476625"/>
              <a:gd name="connsiteX2124" fmla="*/ 762930 w 11991973"/>
              <a:gd name="connsiteY2124" fmla="*/ 2725107 h 3476625"/>
              <a:gd name="connsiteX2125" fmla="*/ 729078 w 11991973"/>
              <a:gd name="connsiteY2125" fmla="*/ 2730925 h 3476625"/>
              <a:gd name="connsiteX2126" fmla="*/ 744123 w 11991973"/>
              <a:gd name="connsiteY2126" fmla="*/ 2762924 h 3476625"/>
              <a:gd name="connsiteX2127" fmla="*/ 680184 w 11991973"/>
              <a:gd name="connsiteY2127" fmla="*/ 2739652 h 3476625"/>
              <a:gd name="connsiteX2128" fmla="*/ 574870 w 11991973"/>
              <a:gd name="connsiteY2128" fmla="*/ 2733834 h 3476625"/>
              <a:gd name="connsiteX2129" fmla="*/ 729579 w 11991973"/>
              <a:gd name="connsiteY2129" fmla="*/ 2659383 h 3476625"/>
              <a:gd name="connsiteX2130" fmla="*/ 768256 w 11991973"/>
              <a:gd name="connsiteY2130" fmla="*/ 2652440 h 3476625"/>
              <a:gd name="connsiteX2131" fmla="*/ 768689 w 11991973"/>
              <a:gd name="connsiteY2131" fmla="*/ 2654792 h 3476625"/>
              <a:gd name="connsiteX2132" fmla="*/ 826870 w 11991973"/>
              <a:gd name="connsiteY2132" fmla="*/ 2675654 h 3476625"/>
              <a:gd name="connsiteX2133" fmla="*/ 813705 w 11991973"/>
              <a:gd name="connsiteY2133" fmla="*/ 2649474 h 3476625"/>
              <a:gd name="connsiteX2134" fmla="*/ 743419 w 11991973"/>
              <a:gd name="connsiteY2134" fmla="*/ 2650929 h 3476625"/>
              <a:gd name="connsiteX2135" fmla="*/ 694733 w 11991973"/>
              <a:gd name="connsiteY2135" fmla="*/ 2665176 h 3476625"/>
              <a:gd name="connsiteX2136" fmla="*/ 698343 w 11991973"/>
              <a:gd name="connsiteY2136" fmla="*/ 2660020 h 3476625"/>
              <a:gd name="connsiteX2137" fmla="*/ 695699 w 11991973"/>
              <a:gd name="connsiteY2137" fmla="*/ 2661111 h 3476625"/>
              <a:gd name="connsiteX2138" fmla="*/ 693562 w 11991973"/>
              <a:gd name="connsiteY2138" fmla="*/ 2665518 h 3476625"/>
              <a:gd name="connsiteX2139" fmla="*/ 689675 w 11991973"/>
              <a:gd name="connsiteY2139" fmla="*/ 2666656 h 3476625"/>
              <a:gd name="connsiteX2140" fmla="*/ 688661 w 11991973"/>
              <a:gd name="connsiteY2140" fmla="*/ 2666976 h 3476625"/>
              <a:gd name="connsiteX2141" fmla="*/ 683710 w 11991973"/>
              <a:gd name="connsiteY2141" fmla="*/ 2664020 h 3476625"/>
              <a:gd name="connsiteX2142" fmla="*/ 679744 w 11991973"/>
              <a:gd name="connsiteY2142" fmla="*/ 2665383 h 3476625"/>
              <a:gd name="connsiteX2143" fmla="*/ 682633 w 11991973"/>
              <a:gd name="connsiteY2143" fmla="*/ 2668881 h 3476625"/>
              <a:gd name="connsiteX2144" fmla="*/ 651975 w 11991973"/>
              <a:gd name="connsiteY2144" fmla="*/ 2678564 h 3476625"/>
              <a:gd name="connsiteX2145" fmla="*/ 533498 w 11991973"/>
              <a:gd name="connsiteY2145" fmla="*/ 2655292 h 3476625"/>
              <a:gd name="connsiteX2146" fmla="*/ 537258 w 11991973"/>
              <a:gd name="connsiteY2146" fmla="*/ 2649474 h 3476625"/>
              <a:gd name="connsiteX2147" fmla="*/ 586154 w 11991973"/>
              <a:gd name="connsiteY2147" fmla="*/ 2611658 h 3476625"/>
              <a:gd name="connsiteX2148" fmla="*/ 553245 w 11991973"/>
              <a:gd name="connsiteY2148" fmla="*/ 2607659 h 3476625"/>
              <a:gd name="connsiteX2149" fmla="*/ 540567 w 11991973"/>
              <a:gd name="connsiteY2149" fmla="*/ 2606598 h 3476625"/>
              <a:gd name="connsiteX2150" fmla="*/ 526915 w 11991973"/>
              <a:gd name="connsiteY2150" fmla="*/ 2590204 h 3476625"/>
              <a:gd name="connsiteX2151" fmla="*/ 503408 w 11991973"/>
              <a:gd name="connsiteY2151" fmla="*/ 2597113 h 3476625"/>
              <a:gd name="connsiteX2152" fmla="*/ 730960 w 11991973"/>
              <a:gd name="connsiteY2152" fmla="*/ 2416757 h 3476625"/>
              <a:gd name="connsiteX2153" fmla="*/ 685826 w 11991973"/>
              <a:gd name="connsiteY2153" fmla="*/ 2396395 h 3476625"/>
              <a:gd name="connsiteX2154" fmla="*/ 875765 w 11991973"/>
              <a:gd name="connsiteY2154" fmla="*/ 2277127 h 3476625"/>
              <a:gd name="connsiteX2155" fmla="*/ 998004 w 11991973"/>
              <a:gd name="connsiteY2155" fmla="*/ 2230584 h 3476625"/>
              <a:gd name="connsiteX2156" fmla="*/ 954751 w 11991973"/>
              <a:gd name="connsiteY2156" fmla="*/ 2224766 h 3476625"/>
              <a:gd name="connsiteX2157" fmla="*/ 1081927 w 11991973"/>
              <a:gd name="connsiteY2157" fmla="*/ 2148087 h 3476625"/>
              <a:gd name="connsiteX2158" fmla="*/ 1110355 w 11991973"/>
              <a:gd name="connsiteY2158" fmla="*/ 2139822 h 3476625"/>
              <a:gd name="connsiteX2159" fmla="*/ 1271002 w 11991973"/>
              <a:gd name="connsiteY2159" fmla="*/ 2106285 h 3476625"/>
              <a:gd name="connsiteX2160" fmla="*/ 1399042 w 11991973"/>
              <a:gd name="connsiteY2160" fmla="*/ 2088545 h 3476625"/>
              <a:gd name="connsiteX2161" fmla="*/ 1545256 w 11991973"/>
              <a:gd name="connsiteY2161" fmla="*/ 2056047 h 3476625"/>
              <a:gd name="connsiteX2162" fmla="*/ 1532504 w 11991973"/>
              <a:gd name="connsiteY2162" fmla="*/ 2058729 h 3476625"/>
              <a:gd name="connsiteX2163" fmla="*/ 1507721 w 11991973"/>
              <a:gd name="connsiteY2163" fmla="*/ 2051981 h 3476625"/>
              <a:gd name="connsiteX2164" fmla="*/ 1507730 w 11991973"/>
              <a:gd name="connsiteY2164" fmla="*/ 2051978 h 3476625"/>
              <a:gd name="connsiteX2165" fmla="*/ 1938300 w 11991973"/>
              <a:gd name="connsiteY2165" fmla="*/ 1861146 h 3476625"/>
              <a:gd name="connsiteX2166" fmla="*/ 1794701 w 11991973"/>
              <a:gd name="connsiteY2166" fmla="*/ 1877100 h 3476625"/>
              <a:gd name="connsiteX2167" fmla="*/ 1788416 w 11991973"/>
              <a:gd name="connsiteY2167" fmla="*/ 1878999 h 3476625"/>
              <a:gd name="connsiteX2168" fmla="*/ 1805015 w 11991973"/>
              <a:gd name="connsiteY2168" fmla="*/ 1867329 h 3476625"/>
              <a:gd name="connsiteX2169" fmla="*/ 1834868 w 11991973"/>
              <a:gd name="connsiteY2169" fmla="*/ 1858237 h 3476625"/>
              <a:gd name="connsiteX2170" fmla="*/ 1819772 w 11991973"/>
              <a:gd name="connsiteY2170" fmla="*/ 1841392 h 3476625"/>
              <a:gd name="connsiteX2171" fmla="*/ 1823979 w 11991973"/>
              <a:gd name="connsiteY2171" fmla="*/ 1838245 h 3476625"/>
              <a:gd name="connsiteX2172" fmla="*/ 1823351 w 11991973"/>
              <a:gd name="connsiteY2172" fmla="*/ 1822239 h 3476625"/>
              <a:gd name="connsiteX2173" fmla="*/ 1810116 w 11991973"/>
              <a:gd name="connsiteY2173" fmla="*/ 1825296 h 3476625"/>
              <a:gd name="connsiteX2174" fmla="*/ 1814183 w 11991973"/>
              <a:gd name="connsiteY2174" fmla="*/ 1823330 h 3476625"/>
              <a:gd name="connsiteX2175" fmla="*/ 1804171 w 11991973"/>
              <a:gd name="connsiteY2175" fmla="*/ 1826669 h 3476625"/>
              <a:gd name="connsiteX2176" fmla="*/ 1804018 w 11991973"/>
              <a:gd name="connsiteY2176" fmla="*/ 1826704 h 3476625"/>
              <a:gd name="connsiteX2177" fmla="*/ 1798916 w 11991973"/>
              <a:gd name="connsiteY2177" fmla="*/ 1822705 h 3476625"/>
              <a:gd name="connsiteX2178" fmla="*/ 1827522 w 11991973"/>
              <a:gd name="connsiteY2178" fmla="*/ 1819830 h 3476625"/>
              <a:gd name="connsiteX2179" fmla="*/ 1844272 w 11991973"/>
              <a:gd name="connsiteY2179" fmla="*/ 1817512 h 3476625"/>
              <a:gd name="connsiteX2180" fmla="*/ 1780331 w 11991973"/>
              <a:gd name="connsiteY2180" fmla="*/ 1805876 h 3476625"/>
              <a:gd name="connsiteX2181" fmla="*/ 1868719 w 11991973"/>
              <a:gd name="connsiteY2181" fmla="*/ 1776786 h 3476625"/>
              <a:gd name="connsiteX2182" fmla="*/ 1334630 w 11991973"/>
              <a:gd name="connsiteY2182" fmla="*/ 1930961 h 3476625"/>
              <a:gd name="connsiteX2183" fmla="*/ 1294433 w 11991973"/>
              <a:gd name="connsiteY2183" fmla="*/ 1883327 h 3476625"/>
              <a:gd name="connsiteX2184" fmla="*/ 1276915 w 11991973"/>
              <a:gd name="connsiteY2184" fmla="*/ 1900017 h 3476625"/>
              <a:gd name="connsiteX2185" fmla="*/ 1275862 w 11991973"/>
              <a:gd name="connsiteY2185" fmla="*/ 1897508 h 3476625"/>
              <a:gd name="connsiteX2186" fmla="*/ 1265048 w 11991973"/>
              <a:gd name="connsiteY2186" fmla="*/ 1887327 h 3476625"/>
              <a:gd name="connsiteX2187" fmla="*/ 958512 w 11991973"/>
              <a:gd name="connsiteY2187" fmla="*/ 1954234 h 3476625"/>
              <a:gd name="connsiteX2188" fmla="*/ 334155 w 11991973"/>
              <a:gd name="connsiteY2188" fmla="*/ 2047320 h 3476625"/>
              <a:gd name="connsiteX2189" fmla="*/ 522214 w 11991973"/>
              <a:gd name="connsiteY2189" fmla="*/ 1974596 h 3476625"/>
              <a:gd name="connsiteX2190" fmla="*/ 1020571 w 11991973"/>
              <a:gd name="connsiteY2190" fmla="*/ 1855328 h 3476625"/>
              <a:gd name="connsiteX2191" fmla="*/ 1231198 w 11991973"/>
              <a:gd name="connsiteY2191" fmla="*/ 1750606 h 3476625"/>
              <a:gd name="connsiteX2192" fmla="*/ 937826 w 11991973"/>
              <a:gd name="connsiteY2192" fmla="*/ 1794240 h 3476625"/>
              <a:gd name="connsiteX2193" fmla="*/ 574871 w 11991973"/>
              <a:gd name="connsiteY2193" fmla="*/ 1884418 h 3476625"/>
              <a:gd name="connsiteX2194" fmla="*/ 614364 w 11991973"/>
              <a:gd name="connsiteY2194" fmla="*/ 1832057 h 3476625"/>
              <a:gd name="connsiteX2195" fmla="*/ 480840 w 11991973"/>
              <a:gd name="connsiteY2195" fmla="*/ 1893145 h 3476625"/>
              <a:gd name="connsiteX2196" fmla="*/ 415019 w 11991973"/>
              <a:gd name="connsiteY2196" fmla="*/ 1916417 h 3476625"/>
              <a:gd name="connsiteX2197" fmla="*/ 387252 w 11991973"/>
              <a:gd name="connsiteY2197" fmla="*/ 1864464 h 3476625"/>
              <a:gd name="connsiteX2198" fmla="*/ 388547 w 11991973"/>
              <a:gd name="connsiteY2198" fmla="*/ 1861480 h 3476625"/>
              <a:gd name="connsiteX2199" fmla="*/ 389397 w 11991973"/>
              <a:gd name="connsiteY2199" fmla="*/ 1861510 h 3476625"/>
              <a:gd name="connsiteX2200" fmla="*/ 398095 w 11991973"/>
              <a:gd name="connsiteY2200" fmla="*/ 1855328 h 3476625"/>
              <a:gd name="connsiteX2201" fmla="*/ 379288 w 11991973"/>
              <a:gd name="connsiteY2201" fmla="*/ 1861147 h 3476625"/>
              <a:gd name="connsiteX2202" fmla="*/ 388348 w 11991973"/>
              <a:gd name="connsiteY2202" fmla="*/ 1861472 h 3476625"/>
              <a:gd name="connsiteX2203" fmla="*/ 372943 w 11991973"/>
              <a:gd name="connsiteY2203" fmla="*/ 1876055 h 3476625"/>
              <a:gd name="connsiteX2204" fmla="*/ 364244 w 11991973"/>
              <a:gd name="connsiteY2204" fmla="*/ 1858237 h 3476625"/>
              <a:gd name="connsiteX2205" fmla="*/ 371766 w 11991973"/>
              <a:gd name="connsiteY2205" fmla="*/ 1878600 h 3476625"/>
              <a:gd name="connsiteX2206" fmla="*/ 339797 w 11991973"/>
              <a:gd name="connsiteY2206" fmla="*/ 1887327 h 3476625"/>
              <a:gd name="connsiteX2207" fmla="*/ 302184 w 11991973"/>
              <a:gd name="connsiteY2207" fmla="*/ 1901872 h 3476625"/>
              <a:gd name="connsiteX2208" fmla="*/ 206275 w 11991973"/>
              <a:gd name="connsiteY2208" fmla="*/ 1922234 h 3476625"/>
              <a:gd name="connsiteX2209" fmla="*/ 100961 w 11991973"/>
              <a:gd name="connsiteY2209" fmla="*/ 1939689 h 3476625"/>
              <a:gd name="connsiteX2210" fmla="*/ 45426 w 11991973"/>
              <a:gd name="connsiteY2210" fmla="*/ 1942143 h 3476625"/>
              <a:gd name="connsiteX2211" fmla="*/ 26828 w 11991973"/>
              <a:gd name="connsiteY2211" fmla="*/ 1956391 h 3476625"/>
              <a:gd name="connsiteX2212" fmla="*/ 19860 w 11991973"/>
              <a:gd name="connsiteY2212" fmla="*/ 1937143 h 3476625"/>
              <a:gd name="connsiteX2213" fmla="*/ 13474 w 11991973"/>
              <a:gd name="connsiteY2213" fmla="*/ 1927620 h 3476625"/>
              <a:gd name="connsiteX2214" fmla="*/ 21505 w 11991973"/>
              <a:gd name="connsiteY2214" fmla="*/ 1921581 h 3476625"/>
              <a:gd name="connsiteX2215" fmla="*/ 5051 w 11991973"/>
              <a:gd name="connsiteY2215" fmla="*/ 1913508 h 3476625"/>
              <a:gd name="connsiteX2216" fmla="*/ 119766 w 11991973"/>
              <a:gd name="connsiteY2216" fmla="*/ 1893144 h 3476625"/>
              <a:gd name="connsiteX2217" fmla="*/ 386811 w 11991973"/>
              <a:gd name="connsiteY2217" fmla="*/ 1759333 h 3476625"/>
              <a:gd name="connsiteX2218" fmla="*/ 373648 w 11991973"/>
              <a:gd name="connsiteY2218" fmla="*/ 1750606 h 3476625"/>
              <a:gd name="connsiteX2219" fmla="*/ 379288 w 11991973"/>
              <a:gd name="connsiteY2219" fmla="*/ 1779695 h 3476625"/>
              <a:gd name="connsiteX2220" fmla="*/ 586625 w 11991973"/>
              <a:gd name="connsiteY2220" fmla="*/ 1736789 h 3476625"/>
              <a:gd name="connsiteX2221" fmla="*/ 651645 w 11991973"/>
              <a:gd name="connsiteY2221" fmla="*/ 1702297 h 3476625"/>
              <a:gd name="connsiteX2222" fmla="*/ 651976 w 11991973"/>
              <a:gd name="connsiteY2222" fmla="*/ 1702245 h 3476625"/>
              <a:gd name="connsiteX2223" fmla="*/ 663258 w 11991973"/>
              <a:gd name="connsiteY2223" fmla="*/ 1698244 h 3476625"/>
              <a:gd name="connsiteX2224" fmla="*/ 661245 w 11991973"/>
              <a:gd name="connsiteY2224" fmla="*/ 1697205 h 3476625"/>
              <a:gd name="connsiteX2225" fmla="*/ 672308 w 11991973"/>
              <a:gd name="connsiteY2225" fmla="*/ 1691336 h 3476625"/>
              <a:gd name="connsiteX2226" fmla="*/ 723437 w 11991973"/>
              <a:gd name="connsiteY2226" fmla="*/ 1654611 h 3476625"/>
              <a:gd name="connsiteX2227" fmla="*/ 339796 w 11991973"/>
              <a:gd name="connsiteY2227" fmla="*/ 1704063 h 3476625"/>
              <a:gd name="connsiteX2228" fmla="*/ 479430 w 11991973"/>
              <a:gd name="connsiteY2228" fmla="*/ 1632429 h 3476625"/>
              <a:gd name="connsiteX2229" fmla="*/ 549250 w 11991973"/>
              <a:gd name="connsiteY2229" fmla="*/ 1604313 h 3476625"/>
              <a:gd name="connsiteX2230" fmla="*/ 564997 w 11991973"/>
              <a:gd name="connsiteY2230" fmla="*/ 1603703 h 3476625"/>
              <a:gd name="connsiteX2231" fmla="*/ 611249 w 11991973"/>
              <a:gd name="connsiteY2231" fmla="*/ 1597795 h 3476625"/>
              <a:gd name="connsiteX2232" fmla="*/ 633682 w 11991973"/>
              <a:gd name="connsiteY2232" fmla="*/ 1587214 h 3476625"/>
              <a:gd name="connsiteX2233" fmla="*/ 630837 w 11991973"/>
              <a:gd name="connsiteY2233" fmla="*/ 1593795 h 3476625"/>
              <a:gd name="connsiteX2234" fmla="*/ 636931 w 11991973"/>
              <a:gd name="connsiteY2234" fmla="*/ 1610976 h 3476625"/>
              <a:gd name="connsiteX2235" fmla="*/ 664169 w 11991973"/>
              <a:gd name="connsiteY2235" fmla="*/ 1606067 h 3476625"/>
              <a:gd name="connsiteX2236" fmla="*/ 654674 w 11991973"/>
              <a:gd name="connsiteY2236" fmla="*/ 1593378 h 3476625"/>
              <a:gd name="connsiteX2237" fmla="*/ 666520 w 11991973"/>
              <a:gd name="connsiteY2237" fmla="*/ 1592750 h 3476625"/>
              <a:gd name="connsiteX2238" fmla="*/ 719676 w 11991973"/>
              <a:gd name="connsiteY2238" fmla="*/ 1596431 h 3476625"/>
              <a:gd name="connsiteX2239" fmla="*/ 661132 w 11991973"/>
              <a:gd name="connsiteY2239" fmla="*/ 1586130 h 3476625"/>
              <a:gd name="connsiteX2240" fmla="*/ 653725 w 11991973"/>
              <a:gd name="connsiteY2240" fmla="*/ 1592109 h 3476625"/>
              <a:gd name="connsiteX2241" fmla="*/ 653151 w 11991973"/>
              <a:gd name="connsiteY2241" fmla="*/ 1591341 h 3476625"/>
              <a:gd name="connsiteX2242" fmla="*/ 634876 w 11991973"/>
              <a:gd name="connsiteY2242" fmla="*/ 1586651 h 3476625"/>
              <a:gd name="connsiteX2243" fmla="*/ 638810 w 11991973"/>
              <a:gd name="connsiteY2243" fmla="*/ 1584795 h 3476625"/>
              <a:gd name="connsiteX2244" fmla="*/ 578866 w 11991973"/>
              <a:gd name="connsiteY2244" fmla="*/ 1592386 h 3476625"/>
              <a:gd name="connsiteX2245" fmla="*/ 549250 w 11991973"/>
              <a:gd name="connsiteY2245" fmla="*/ 1604313 h 3476625"/>
              <a:gd name="connsiteX2246" fmla="*/ 525094 w 11991973"/>
              <a:gd name="connsiteY2246" fmla="*/ 1605248 h 3476625"/>
              <a:gd name="connsiteX2247" fmla="*/ 516573 w 11991973"/>
              <a:gd name="connsiteY2247" fmla="*/ 1605157 h 3476625"/>
              <a:gd name="connsiteX2248" fmla="*/ 533498 w 11991973"/>
              <a:gd name="connsiteY2248" fmla="*/ 1576069 h 3476625"/>
              <a:gd name="connsiteX2249" fmla="*/ 548072 w 11991973"/>
              <a:gd name="connsiteY2249" fmla="*/ 1585159 h 3476625"/>
              <a:gd name="connsiteX2250" fmla="*/ 553091 w 11991973"/>
              <a:gd name="connsiteY2250" fmla="*/ 1578340 h 3476625"/>
              <a:gd name="connsiteX2251" fmla="*/ 548542 w 11991973"/>
              <a:gd name="connsiteY2251" fmla="*/ 1596431 h 3476625"/>
              <a:gd name="connsiteX2252" fmla="*/ 702750 w 11991973"/>
              <a:gd name="connsiteY2252" fmla="*/ 1532434 h 3476625"/>
              <a:gd name="connsiteX2253" fmla="*/ 668900 w 11991973"/>
              <a:gd name="connsiteY2253" fmla="*/ 1558615 h 3476625"/>
              <a:gd name="connsiteX2254" fmla="*/ 1283855 w 11991973"/>
              <a:gd name="connsiteY2254" fmla="*/ 1369532 h 3476625"/>
              <a:gd name="connsiteX2255" fmla="*/ 1242481 w 11991973"/>
              <a:gd name="connsiteY2255" fmla="*/ 1357896 h 3476625"/>
              <a:gd name="connsiteX2256" fmla="*/ 1304541 w 11991973"/>
              <a:gd name="connsiteY2256" fmla="*/ 1381168 h 3476625"/>
              <a:gd name="connsiteX2257" fmla="*/ 1931302 w 11991973"/>
              <a:gd name="connsiteY2257" fmla="*/ 1232664 h 3476625"/>
              <a:gd name="connsiteX2258" fmla="*/ 2003939 w 11991973"/>
              <a:gd name="connsiteY2258" fmla="*/ 1185899 h 3476625"/>
              <a:gd name="connsiteX2259" fmla="*/ 2028129 w 11991973"/>
              <a:gd name="connsiteY2259" fmla="*/ 1183404 h 3476625"/>
              <a:gd name="connsiteX2260" fmla="*/ 2009617 w 11991973"/>
              <a:gd name="connsiteY2260" fmla="*/ 1184223 h 3476625"/>
              <a:gd name="connsiteX2261" fmla="*/ 2004936 w 11991973"/>
              <a:gd name="connsiteY2261" fmla="*/ 1185256 h 3476625"/>
              <a:gd name="connsiteX2262" fmla="*/ 2007882 w 11991973"/>
              <a:gd name="connsiteY2262" fmla="*/ 1183359 h 3476625"/>
              <a:gd name="connsiteX2263" fmla="*/ 2011645 w 11991973"/>
              <a:gd name="connsiteY2263" fmla="*/ 1174632 h 3476625"/>
              <a:gd name="connsiteX2264" fmla="*/ 1423019 w 11991973"/>
              <a:gd name="connsiteY2264" fmla="*/ 1276446 h 3476625"/>
              <a:gd name="connsiteX2265" fmla="*/ 1287616 w 11991973"/>
              <a:gd name="connsiteY2265" fmla="*/ 1325898 h 3476625"/>
              <a:gd name="connsiteX2266" fmla="*/ 975437 w 11991973"/>
              <a:gd name="connsiteY2266" fmla="*/ 1375350 h 3476625"/>
              <a:gd name="connsiteX2267" fmla="*/ 339796 w 11991973"/>
              <a:gd name="connsiteY2267" fmla="*/ 1488799 h 3476625"/>
              <a:gd name="connsiteX2268" fmla="*/ 364244 w 11991973"/>
              <a:gd name="connsiteY2268" fmla="*/ 1465528 h 3476625"/>
              <a:gd name="connsiteX2269" fmla="*/ 326632 w 11991973"/>
              <a:gd name="connsiteY2269" fmla="*/ 1471346 h 3476625"/>
              <a:gd name="connsiteX2270" fmla="*/ 343558 w 11991973"/>
              <a:gd name="connsiteY2270" fmla="*/ 1503344 h 3476625"/>
              <a:gd name="connsiteX2271" fmla="*/ 261047 w 11991973"/>
              <a:gd name="connsiteY2271" fmla="*/ 1507844 h 3476625"/>
              <a:gd name="connsiteX2272" fmla="*/ 270579 w 11991973"/>
              <a:gd name="connsiteY2272" fmla="*/ 1488903 h 3476625"/>
              <a:gd name="connsiteX2273" fmla="*/ 285729 w 11991973"/>
              <a:gd name="connsiteY2273" fmla="*/ 1489163 h 3476625"/>
              <a:gd name="connsiteX2274" fmla="*/ 309706 w 11991973"/>
              <a:gd name="connsiteY2274" fmla="*/ 1474254 h 3476625"/>
              <a:gd name="connsiteX2275" fmla="*/ 287141 w 11991973"/>
              <a:gd name="connsiteY2275" fmla="*/ 1480436 h 3476625"/>
              <a:gd name="connsiteX2276" fmla="*/ 272020 w 11991973"/>
              <a:gd name="connsiteY2276" fmla="*/ 1486039 h 3476625"/>
              <a:gd name="connsiteX2277" fmla="*/ 272095 w 11991973"/>
              <a:gd name="connsiteY2277" fmla="*/ 1485890 h 3476625"/>
              <a:gd name="connsiteX2278" fmla="*/ 155499 w 11991973"/>
              <a:gd name="connsiteY2278" fmla="*/ 1485890 h 3476625"/>
              <a:gd name="connsiteX2279" fmla="*/ 326863 w 11991973"/>
              <a:gd name="connsiteY2279" fmla="*/ 1418001 h 3476625"/>
              <a:gd name="connsiteX2280" fmla="*/ 342394 w 11991973"/>
              <a:gd name="connsiteY2280" fmla="*/ 1401798 h 3476625"/>
              <a:gd name="connsiteX2281" fmla="*/ 343557 w 11991973"/>
              <a:gd name="connsiteY2281" fmla="*/ 1427711 h 3476625"/>
              <a:gd name="connsiteX2282" fmla="*/ 506592 w 11991973"/>
              <a:gd name="connsiteY2282" fmla="*/ 1365550 h 3476625"/>
              <a:gd name="connsiteX2283" fmla="*/ 522508 w 11991973"/>
              <a:gd name="connsiteY2283" fmla="*/ 1355860 h 3476625"/>
              <a:gd name="connsiteX2284" fmla="*/ 515838 w 11991973"/>
              <a:gd name="connsiteY2284" fmla="*/ 1362987 h 3476625"/>
              <a:gd name="connsiteX2285" fmla="*/ 537259 w 11991973"/>
              <a:gd name="connsiteY2285" fmla="*/ 1369531 h 3476625"/>
              <a:gd name="connsiteX2286" fmla="*/ 544927 w 11991973"/>
              <a:gd name="connsiteY2286" fmla="*/ 1346624 h 3476625"/>
              <a:gd name="connsiteX2287" fmla="*/ 532737 w 11991973"/>
              <a:gd name="connsiteY2287" fmla="*/ 1348994 h 3476625"/>
              <a:gd name="connsiteX2288" fmla="*/ 482810 w 11991973"/>
              <a:gd name="connsiteY2288" fmla="*/ 1337443 h 3476625"/>
              <a:gd name="connsiteX2289" fmla="*/ 345468 w 11991973"/>
              <a:gd name="connsiteY2289" fmla="*/ 1356533 h 3476625"/>
              <a:gd name="connsiteX2290" fmla="*/ 330506 w 11991973"/>
              <a:gd name="connsiteY2290" fmla="*/ 1366753 h 3476625"/>
              <a:gd name="connsiteX2291" fmla="*/ 320990 w 11991973"/>
              <a:gd name="connsiteY2291" fmla="*/ 1365442 h 3476625"/>
              <a:gd name="connsiteX2292" fmla="*/ 100962 w 11991973"/>
              <a:gd name="connsiteY2292" fmla="*/ 1369532 h 3476625"/>
              <a:gd name="connsiteX2293" fmla="*/ 74633 w 11991973"/>
              <a:gd name="connsiteY2293" fmla="*/ 1354988 h 3476625"/>
              <a:gd name="connsiteX2294" fmla="*/ 196871 w 11991973"/>
              <a:gd name="connsiteY2294" fmla="*/ 1314262 h 3476625"/>
              <a:gd name="connsiteX2295" fmla="*/ 174305 w 11991973"/>
              <a:gd name="connsiteY2295" fmla="*/ 1343351 h 3476625"/>
              <a:gd name="connsiteX2296" fmla="*/ 184703 w 11991973"/>
              <a:gd name="connsiteY2296" fmla="*/ 1341496 h 3476625"/>
              <a:gd name="connsiteX2297" fmla="*/ 188380 w 11991973"/>
              <a:gd name="connsiteY2297" fmla="*/ 1342079 h 3476625"/>
              <a:gd name="connsiteX2298" fmla="*/ 188768 w 11991973"/>
              <a:gd name="connsiteY2298" fmla="*/ 1340770 h 3476625"/>
              <a:gd name="connsiteX2299" fmla="*/ 234160 w 11991973"/>
              <a:gd name="connsiteY2299" fmla="*/ 1332670 h 3476625"/>
              <a:gd name="connsiteX2300" fmla="*/ 299536 w 11991973"/>
              <a:gd name="connsiteY2300" fmla="*/ 1325928 h 3476625"/>
              <a:gd name="connsiteX2301" fmla="*/ 300304 w 11991973"/>
              <a:gd name="connsiteY2301" fmla="*/ 1328807 h 3476625"/>
              <a:gd name="connsiteX2302" fmla="*/ 301175 w 11991973"/>
              <a:gd name="connsiteY2302" fmla="*/ 1325759 h 3476625"/>
              <a:gd name="connsiteX2303" fmla="*/ 303361 w 11991973"/>
              <a:gd name="connsiteY2303" fmla="*/ 1325534 h 3476625"/>
              <a:gd name="connsiteX2304" fmla="*/ 416901 w 11991973"/>
              <a:gd name="connsiteY2304" fmla="*/ 1288082 h 3476625"/>
              <a:gd name="connsiteX2305" fmla="*/ 439468 w 11991973"/>
              <a:gd name="connsiteY2305" fmla="*/ 1270628 h 3476625"/>
              <a:gd name="connsiteX2306" fmla="*/ 390349 w 11991973"/>
              <a:gd name="connsiteY2306" fmla="*/ 1271110 h 3476625"/>
              <a:gd name="connsiteX2307" fmla="*/ 368631 w 11991973"/>
              <a:gd name="connsiteY2307" fmla="*/ 1272163 h 3476625"/>
              <a:gd name="connsiteX2308" fmla="*/ 378454 w 11991973"/>
              <a:gd name="connsiteY2308" fmla="*/ 1250617 h 3476625"/>
              <a:gd name="connsiteX2309" fmla="*/ 623765 w 11991973"/>
              <a:gd name="connsiteY2309" fmla="*/ 1206631 h 3476625"/>
              <a:gd name="connsiteX2310" fmla="*/ 578632 w 11991973"/>
              <a:gd name="connsiteY2310" fmla="*/ 1186267 h 3476625"/>
              <a:gd name="connsiteX2311" fmla="*/ 609250 w 11991973"/>
              <a:gd name="connsiteY2311" fmla="*/ 1177814 h 3476625"/>
              <a:gd name="connsiteX2312" fmla="*/ 617117 w 11991973"/>
              <a:gd name="connsiteY2312" fmla="*/ 1165391 h 3476625"/>
              <a:gd name="connsiteX2313" fmla="*/ 619005 w 11991973"/>
              <a:gd name="connsiteY2313" fmla="*/ 1168996 h 3476625"/>
              <a:gd name="connsiteX2314" fmla="*/ 625646 w 11991973"/>
              <a:gd name="connsiteY2314" fmla="*/ 1168814 h 3476625"/>
              <a:gd name="connsiteX2315" fmla="*/ 625411 w 11991973"/>
              <a:gd name="connsiteY2315" fmla="*/ 1161542 h 3476625"/>
              <a:gd name="connsiteX2316" fmla="*/ 623917 w 11991973"/>
              <a:gd name="connsiteY2316" fmla="*/ 1154934 h 3476625"/>
              <a:gd name="connsiteX2317" fmla="*/ 635226 w 11991973"/>
              <a:gd name="connsiteY2317" fmla="*/ 1137998 h 3476625"/>
              <a:gd name="connsiteX2318" fmla="*/ 676422 w 11991973"/>
              <a:gd name="connsiteY2318" fmla="*/ 1116453 h 3476625"/>
              <a:gd name="connsiteX2319" fmla="*/ 896922 w 11991973"/>
              <a:gd name="connsiteY2319" fmla="*/ 1088090 h 3476625"/>
              <a:gd name="connsiteX2320" fmla="*/ 927594 w 11991973"/>
              <a:gd name="connsiteY2320" fmla="*/ 1085072 h 3476625"/>
              <a:gd name="connsiteX2321" fmla="*/ 928628 w 11991973"/>
              <a:gd name="connsiteY2321" fmla="*/ 1085091 h 3476625"/>
              <a:gd name="connsiteX2322" fmla="*/ 929172 w 11991973"/>
              <a:gd name="connsiteY2322" fmla="*/ 1084916 h 3476625"/>
              <a:gd name="connsiteX2323" fmla="*/ 979374 w 11991973"/>
              <a:gd name="connsiteY2323" fmla="*/ 1079977 h 3476625"/>
              <a:gd name="connsiteX2324" fmla="*/ 1142811 w 11991973"/>
              <a:gd name="connsiteY2324" fmla="*/ 1072818 h 3476625"/>
              <a:gd name="connsiteX2325" fmla="*/ 1322171 w 11991973"/>
              <a:gd name="connsiteY2325" fmla="*/ 1054638 h 3476625"/>
              <a:gd name="connsiteX2326" fmla="*/ 1420893 w 11991973"/>
              <a:gd name="connsiteY2326" fmla="*/ 1045232 h 3476625"/>
              <a:gd name="connsiteX2327" fmla="*/ 1404213 w 11991973"/>
              <a:gd name="connsiteY2327" fmla="*/ 1052456 h 3476625"/>
              <a:gd name="connsiteX2328" fmla="*/ 1400093 w 11991973"/>
              <a:gd name="connsiteY2328" fmla="*/ 1070367 h 3476625"/>
              <a:gd name="connsiteX2329" fmla="*/ 1400326 w 11991973"/>
              <a:gd name="connsiteY2329" fmla="*/ 1074432 h 3476625"/>
              <a:gd name="connsiteX2330" fmla="*/ 1416423 w 11991973"/>
              <a:gd name="connsiteY2330" fmla="*/ 1070883 h 3476625"/>
              <a:gd name="connsiteX2331" fmla="*/ 1422869 w 11991973"/>
              <a:gd name="connsiteY2331" fmla="*/ 1063061 h 3476625"/>
              <a:gd name="connsiteX2332" fmla="*/ 1427751 w 11991973"/>
              <a:gd name="connsiteY2332" fmla="*/ 1047957 h 3476625"/>
              <a:gd name="connsiteX2333" fmla="*/ 1421958 w 11991973"/>
              <a:gd name="connsiteY2333" fmla="*/ 1045130 h 3476625"/>
              <a:gd name="connsiteX2334" fmla="*/ 1466242 w 11991973"/>
              <a:gd name="connsiteY2334" fmla="*/ 1040911 h 3476625"/>
              <a:gd name="connsiteX2335" fmla="*/ 1471993 w 11991973"/>
              <a:gd name="connsiteY2335" fmla="*/ 1041228 h 3476625"/>
              <a:gd name="connsiteX2336" fmla="*/ 1466273 w 11991973"/>
              <a:gd name="connsiteY2336" fmla="*/ 1043728 h 3476625"/>
              <a:gd name="connsiteX2337" fmla="*/ 1485078 w 11991973"/>
              <a:gd name="connsiteY2337" fmla="*/ 1049547 h 3476625"/>
              <a:gd name="connsiteX2338" fmla="*/ 1479068 w 11991973"/>
              <a:gd name="connsiteY2338" fmla="*/ 1041618 h 3476625"/>
              <a:gd name="connsiteX2339" fmla="*/ 1524184 w 11991973"/>
              <a:gd name="connsiteY2339" fmla="*/ 1044104 h 3476625"/>
              <a:gd name="connsiteX2340" fmla="*/ 1562182 w 11991973"/>
              <a:gd name="connsiteY2340" fmla="*/ 1058273 h 3476625"/>
              <a:gd name="connsiteX2341" fmla="*/ 1629883 w 11991973"/>
              <a:gd name="connsiteY2341" fmla="*/ 1037911 h 3476625"/>
              <a:gd name="connsiteX2342" fmla="*/ 1596032 w 11991973"/>
              <a:gd name="connsiteY2342" fmla="*/ 1023366 h 3476625"/>
              <a:gd name="connsiteX2343" fmla="*/ 1673843 w 11991973"/>
              <a:gd name="connsiteY2343" fmla="*/ 997549 h 3476625"/>
              <a:gd name="connsiteX2344" fmla="*/ 1704769 w 11991973"/>
              <a:gd name="connsiteY2344" fmla="*/ 982802 h 3476625"/>
              <a:gd name="connsiteX2345" fmla="*/ 1705144 w 11991973"/>
              <a:gd name="connsiteY2345" fmla="*/ 983018 h 3476625"/>
              <a:gd name="connsiteX2346" fmla="*/ 1706283 w 11991973"/>
              <a:gd name="connsiteY2346" fmla="*/ 995367 h 3476625"/>
              <a:gd name="connsiteX2347" fmla="*/ 1714510 w 11991973"/>
              <a:gd name="connsiteY2347" fmla="*/ 988459 h 3476625"/>
              <a:gd name="connsiteX2348" fmla="*/ 1714510 w 11991973"/>
              <a:gd name="connsiteY2348" fmla="*/ 988459 h 3476625"/>
              <a:gd name="connsiteX2349" fmla="*/ 1705144 w 11991973"/>
              <a:gd name="connsiteY2349" fmla="*/ 983018 h 3476625"/>
              <a:gd name="connsiteX2350" fmla="*/ 1705108 w 11991973"/>
              <a:gd name="connsiteY2350" fmla="*/ 982641 h 3476625"/>
              <a:gd name="connsiteX2351" fmla="*/ 1704769 w 11991973"/>
              <a:gd name="connsiteY2351" fmla="*/ 982802 h 3476625"/>
              <a:gd name="connsiteX2352" fmla="*/ 1701196 w 11991973"/>
              <a:gd name="connsiteY2352" fmla="*/ 980727 h 3476625"/>
              <a:gd name="connsiteX2353" fmla="*/ 1490132 w 11991973"/>
              <a:gd name="connsiteY2353" fmla="*/ 988741 h 3476625"/>
              <a:gd name="connsiteX2354" fmla="*/ 1472261 w 11991973"/>
              <a:gd name="connsiteY2354" fmla="*/ 994221 h 3476625"/>
              <a:gd name="connsiteX2355" fmla="*/ 1471679 w 11991973"/>
              <a:gd name="connsiteY2355" fmla="*/ 993913 h 3476625"/>
              <a:gd name="connsiteX2356" fmla="*/ 1453109 w 11991973"/>
              <a:gd name="connsiteY2356" fmla="*/ 1000095 h 3476625"/>
              <a:gd name="connsiteX2357" fmla="*/ 1472261 w 11991973"/>
              <a:gd name="connsiteY2357" fmla="*/ 994221 h 3476625"/>
              <a:gd name="connsiteX2358" fmla="*/ 1488839 w 11991973"/>
              <a:gd name="connsiteY2358" fmla="*/ 1003004 h 3476625"/>
              <a:gd name="connsiteX2359" fmla="*/ 1306422 w 11991973"/>
              <a:gd name="connsiteY2359" fmla="*/ 1011731 h 3476625"/>
              <a:gd name="connsiteX2360" fmla="*/ 1312064 w 11991973"/>
              <a:gd name="connsiteY2360" fmla="*/ 997186 h 3476625"/>
              <a:gd name="connsiteX2361" fmla="*/ 1328989 w 11991973"/>
              <a:gd name="connsiteY2361" fmla="*/ 991367 h 3476625"/>
              <a:gd name="connsiteX2362" fmla="*/ 1273834 w 11991973"/>
              <a:gd name="connsiteY2362" fmla="*/ 991913 h 3476625"/>
              <a:gd name="connsiteX2363" fmla="*/ 1229121 w 11991973"/>
              <a:gd name="connsiteY2363" fmla="*/ 991527 h 3476625"/>
              <a:gd name="connsiteX2364" fmla="*/ 1229318 w 11991973"/>
              <a:gd name="connsiteY2364" fmla="*/ 991367 h 3476625"/>
              <a:gd name="connsiteX2365" fmla="*/ 1210511 w 11991973"/>
              <a:gd name="connsiteY2365" fmla="*/ 991367 h 3476625"/>
              <a:gd name="connsiteX2366" fmla="*/ 1210522 w 11991973"/>
              <a:gd name="connsiteY2366" fmla="*/ 991374 h 3476625"/>
              <a:gd name="connsiteX2367" fmla="*/ 1153654 w 11991973"/>
              <a:gd name="connsiteY2367" fmla="*/ 993004 h 3476625"/>
              <a:gd name="connsiteX2368" fmla="*/ 1116482 w 11991973"/>
              <a:gd name="connsiteY2368" fmla="*/ 1000095 h 3476625"/>
              <a:gd name="connsiteX2369" fmla="*/ 1100409 w 11991973"/>
              <a:gd name="connsiteY2369" fmla="*/ 1020412 h 3476625"/>
              <a:gd name="connsiteX2370" fmla="*/ 1078561 w 11991973"/>
              <a:gd name="connsiteY2370" fmla="*/ 1042241 h 3476625"/>
              <a:gd name="connsiteX2371" fmla="*/ 1057918 w 11991973"/>
              <a:gd name="connsiteY2371" fmla="*/ 1038321 h 3476625"/>
              <a:gd name="connsiteX2372" fmla="*/ 1032707 w 11991973"/>
              <a:gd name="connsiteY2372" fmla="*/ 1031867 h 3476625"/>
              <a:gd name="connsiteX2373" fmla="*/ 1034167 w 11991973"/>
              <a:gd name="connsiteY2373" fmla="*/ 1028427 h 3476625"/>
              <a:gd name="connsiteX2374" fmla="*/ 1040054 w 11991973"/>
              <a:gd name="connsiteY2374" fmla="*/ 1030730 h 3476625"/>
              <a:gd name="connsiteX2375" fmla="*/ 1045250 w 11991973"/>
              <a:gd name="connsiteY2375" fmla="*/ 1026310 h 3476625"/>
              <a:gd name="connsiteX2376" fmla="*/ 1042423 w 11991973"/>
              <a:gd name="connsiteY2376" fmla="*/ 1015979 h 3476625"/>
              <a:gd name="connsiteX2377" fmla="*/ 1045637 w 11991973"/>
              <a:gd name="connsiteY2377" fmla="*/ 1014321 h 3476625"/>
              <a:gd name="connsiteX2378" fmla="*/ 1033735 w 11991973"/>
              <a:gd name="connsiteY2378" fmla="*/ 1020457 h 3476625"/>
              <a:gd name="connsiteX2379" fmla="*/ 1038622 w 11991973"/>
              <a:gd name="connsiteY2379" fmla="*/ 1017937 h 3476625"/>
              <a:gd name="connsiteX2380" fmla="*/ 1034167 w 11991973"/>
              <a:gd name="connsiteY2380" fmla="*/ 1028427 h 3476625"/>
              <a:gd name="connsiteX2381" fmla="*/ 1028680 w 11991973"/>
              <a:gd name="connsiteY2381" fmla="*/ 1026280 h 3476625"/>
              <a:gd name="connsiteX2382" fmla="*/ 1031855 w 11991973"/>
              <a:gd name="connsiteY2382" fmla="*/ 1023366 h 3476625"/>
              <a:gd name="connsiteX2383" fmla="*/ 1017516 w 11991973"/>
              <a:gd name="connsiteY2383" fmla="*/ 1021912 h 3476625"/>
              <a:gd name="connsiteX2384" fmla="*/ 1028680 w 11991973"/>
              <a:gd name="connsiteY2384" fmla="*/ 1026280 h 3476625"/>
              <a:gd name="connsiteX2385" fmla="*/ 983778 w 11991973"/>
              <a:gd name="connsiteY2385" fmla="*/ 1067489 h 3476625"/>
              <a:gd name="connsiteX2386" fmla="*/ 929172 w 11991973"/>
              <a:gd name="connsiteY2386" fmla="*/ 1084916 h 3476625"/>
              <a:gd name="connsiteX2387" fmla="*/ 927594 w 11991973"/>
              <a:gd name="connsiteY2387" fmla="*/ 1085072 h 3476625"/>
              <a:gd name="connsiteX2388" fmla="*/ 868849 w 11991973"/>
              <a:gd name="connsiteY2388" fmla="*/ 1084011 h 3476625"/>
              <a:gd name="connsiteX2389" fmla="*/ 806888 w 11991973"/>
              <a:gd name="connsiteY2389" fmla="*/ 1072092 h 3476625"/>
              <a:gd name="connsiteX2390" fmla="*/ 770715 w 11991973"/>
              <a:gd name="connsiteY2390" fmla="*/ 1063343 h 3476625"/>
              <a:gd name="connsiteX2391" fmla="*/ 825460 w 11991973"/>
              <a:gd name="connsiteY2391" fmla="*/ 1051001 h 3476625"/>
              <a:gd name="connsiteX2392" fmla="*/ 949108 w 11991973"/>
              <a:gd name="connsiteY2392" fmla="*/ 985550 h 3476625"/>
              <a:gd name="connsiteX2393" fmla="*/ 934063 w 11991973"/>
              <a:gd name="connsiteY2393" fmla="*/ 1023366 h 3476625"/>
              <a:gd name="connsiteX2394" fmla="*/ 996123 w 11991973"/>
              <a:gd name="connsiteY2394" fmla="*/ 985550 h 3476625"/>
              <a:gd name="connsiteX2395" fmla="*/ 990584 w 11991973"/>
              <a:gd name="connsiteY2395" fmla="*/ 977079 h 3476625"/>
              <a:gd name="connsiteX2396" fmla="*/ 992624 w 11991973"/>
              <a:gd name="connsiteY2396" fmla="*/ 974671 h 3476625"/>
              <a:gd name="connsiteX2397" fmla="*/ 1005644 w 11991973"/>
              <a:gd name="connsiteY2397" fmla="*/ 972051 h 3476625"/>
              <a:gd name="connsiteX2398" fmla="*/ 995537 w 11991973"/>
              <a:gd name="connsiteY2398" fmla="*/ 971232 h 3476625"/>
              <a:gd name="connsiteX2399" fmla="*/ 992624 w 11991973"/>
              <a:gd name="connsiteY2399" fmla="*/ 974671 h 3476625"/>
              <a:gd name="connsiteX2400" fmla="*/ 977097 w 11991973"/>
              <a:gd name="connsiteY2400" fmla="*/ 977794 h 3476625"/>
              <a:gd name="connsiteX2401" fmla="*/ 924662 w 11991973"/>
              <a:gd name="connsiteY2401" fmla="*/ 985550 h 3476625"/>
              <a:gd name="connsiteX2402" fmla="*/ 1328989 w 11991973"/>
              <a:gd name="connsiteY2402" fmla="*/ 930279 h 3476625"/>
              <a:gd name="connsiteX2403" fmla="*/ 1866838 w 11991973"/>
              <a:gd name="connsiteY2403" fmla="*/ 799376 h 3476625"/>
              <a:gd name="connsiteX2404" fmla="*/ 1842625 w 11991973"/>
              <a:gd name="connsiteY2404" fmla="*/ 799012 h 3476625"/>
              <a:gd name="connsiteX2405" fmla="*/ 1830789 w 11991973"/>
              <a:gd name="connsiteY2405" fmla="*/ 800135 h 3476625"/>
              <a:gd name="connsiteX2406" fmla="*/ 1856730 w 11991973"/>
              <a:gd name="connsiteY2406" fmla="*/ 791013 h 3476625"/>
              <a:gd name="connsiteX2407" fmla="*/ 1895048 w 11991973"/>
              <a:gd name="connsiteY2407" fmla="*/ 779014 h 3476625"/>
              <a:gd name="connsiteX2408" fmla="*/ 1876242 w 11991973"/>
              <a:gd name="connsiteY2408" fmla="*/ 822647 h 3476625"/>
              <a:gd name="connsiteX2409" fmla="*/ 1907143 w 11991973"/>
              <a:gd name="connsiteY2409" fmla="*/ 796441 h 3476625"/>
              <a:gd name="connsiteX2410" fmla="*/ 1921288 w 11991973"/>
              <a:gd name="connsiteY2410" fmla="*/ 801331 h 3476625"/>
              <a:gd name="connsiteX2411" fmla="*/ 1922082 w 11991973"/>
              <a:gd name="connsiteY2411" fmla="*/ 794650 h 3476625"/>
              <a:gd name="connsiteX2412" fmla="*/ 1916126 w 11991973"/>
              <a:gd name="connsiteY2412" fmla="*/ 790680 h 3476625"/>
              <a:gd name="connsiteX2413" fmla="*/ 1937361 w 11991973"/>
              <a:gd name="connsiteY2413" fmla="*/ 777741 h 3476625"/>
              <a:gd name="connsiteX2414" fmla="*/ 1943286 w 11991973"/>
              <a:gd name="connsiteY2414" fmla="*/ 775954 h 3476625"/>
              <a:gd name="connsiteX2415" fmla="*/ 1940886 w 11991973"/>
              <a:gd name="connsiteY2415" fmla="*/ 783378 h 3476625"/>
              <a:gd name="connsiteX2416" fmla="*/ 1968391 w 11991973"/>
              <a:gd name="connsiteY2416" fmla="*/ 770286 h 3476625"/>
              <a:gd name="connsiteX2417" fmla="*/ 1961258 w 11991973"/>
              <a:gd name="connsiteY2417" fmla="*/ 770534 h 3476625"/>
              <a:gd name="connsiteX2418" fmla="*/ 1988607 w 11991973"/>
              <a:gd name="connsiteY2418" fmla="*/ 762287 h 3476625"/>
              <a:gd name="connsiteX2419" fmla="*/ 2034917 w 11991973"/>
              <a:gd name="connsiteY2419" fmla="*/ 758833 h 3476625"/>
              <a:gd name="connsiteX2420" fmla="*/ 2072900 w 11991973"/>
              <a:gd name="connsiteY2420" fmla="*/ 751526 h 3476625"/>
              <a:gd name="connsiteX2421" fmla="*/ 2075333 w 11991973"/>
              <a:gd name="connsiteY2421" fmla="*/ 752941 h 3476625"/>
              <a:gd name="connsiteX2422" fmla="*/ 2081228 w 11991973"/>
              <a:gd name="connsiteY2422" fmla="*/ 749924 h 3476625"/>
              <a:gd name="connsiteX2423" fmla="*/ 2072900 w 11991973"/>
              <a:gd name="connsiteY2423" fmla="*/ 751526 h 3476625"/>
              <a:gd name="connsiteX2424" fmla="*/ 2070385 w 11991973"/>
              <a:gd name="connsiteY2424" fmla="*/ 750061 h 3476625"/>
              <a:gd name="connsiteX2425" fmla="*/ 2064301 w 11991973"/>
              <a:gd name="connsiteY2425" fmla="*/ 706289 h 3476625"/>
              <a:gd name="connsiteX2426" fmla="*/ 2557237 w 11991973"/>
              <a:gd name="connsiteY2426" fmla="*/ 681154 h 3476625"/>
              <a:gd name="connsiteX2427" fmla="*/ 2576693 w 11991973"/>
              <a:gd name="connsiteY2427" fmla="*/ 689659 h 3476625"/>
              <a:gd name="connsiteX2428" fmla="*/ 2583783 w 11991973"/>
              <a:gd name="connsiteY2428" fmla="*/ 689465 h 3476625"/>
              <a:gd name="connsiteX2429" fmla="*/ 2599998 w 11991973"/>
              <a:gd name="connsiteY2429" fmla="*/ 673512 h 3476625"/>
              <a:gd name="connsiteX2430" fmla="*/ 2671734 w 11991973"/>
              <a:gd name="connsiteY2430" fmla="*/ 642292 h 3476625"/>
              <a:gd name="connsiteX2431" fmla="*/ 2656689 w 11991973"/>
              <a:gd name="connsiteY2431" fmla="*/ 680109 h 3476625"/>
              <a:gd name="connsiteX2432" fmla="*/ 2773846 w 11991973"/>
              <a:gd name="connsiteY2432" fmla="*/ 648201 h 3476625"/>
              <a:gd name="connsiteX2433" fmla="*/ 2801366 w 11991973"/>
              <a:gd name="connsiteY2433" fmla="*/ 634561 h 3476625"/>
              <a:gd name="connsiteX2434" fmla="*/ 2803375 w 11991973"/>
              <a:gd name="connsiteY2434" fmla="*/ 659746 h 3476625"/>
              <a:gd name="connsiteX2435" fmla="*/ 2848510 w 11991973"/>
              <a:gd name="connsiteY2435" fmla="*/ 624839 h 3476625"/>
              <a:gd name="connsiteX2436" fmla="*/ 2820300 w 11991973"/>
              <a:gd name="connsiteY2436" fmla="*/ 620885 h 3476625"/>
              <a:gd name="connsiteX2437" fmla="*/ 2801330 w 11991973"/>
              <a:gd name="connsiteY2437" fmla="*/ 631458 h 3476625"/>
              <a:gd name="connsiteX2438" fmla="*/ 2797734 w 11991973"/>
              <a:gd name="connsiteY2438" fmla="*/ 627748 h 3476625"/>
              <a:gd name="connsiteX2439" fmla="*/ 2780810 w 11991973"/>
              <a:gd name="connsiteY2439" fmla="*/ 613202 h 3476625"/>
              <a:gd name="connsiteX2440" fmla="*/ 2797735 w 11991973"/>
              <a:gd name="connsiteY2440" fmla="*/ 601567 h 3476625"/>
              <a:gd name="connsiteX2441" fmla="*/ 2868959 w 11991973"/>
              <a:gd name="connsiteY2441" fmla="*/ 587385 h 3476625"/>
              <a:gd name="connsiteX2442" fmla="*/ 2871623 w 11991973"/>
              <a:gd name="connsiteY2442" fmla="*/ 586904 h 3476625"/>
              <a:gd name="connsiteX2443" fmla="*/ 2871146 w 11991973"/>
              <a:gd name="connsiteY2443" fmla="*/ 587562 h 3476625"/>
              <a:gd name="connsiteX2444" fmla="*/ 2861673 w 11991973"/>
              <a:gd name="connsiteY2444" fmla="*/ 604476 h 3476625"/>
              <a:gd name="connsiteX2445" fmla="*/ 2927495 w 11991973"/>
              <a:gd name="connsiteY2445" fmla="*/ 584114 h 3476625"/>
              <a:gd name="connsiteX2446" fmla="*/ 2905897 w 11991973"/>
              <a:gd name="connsiteY2446" fmla="*/ 580704 h 3476625"/>
              <a:gd name="connsiteX2447" fmla="*/ 2871623 w 11991973"/>
              <a:gd name="connsiteY2447" fmla="*/ 586904 h 3476625"/>
              <a:gd name="connsiteX2448" fmla="*/ 2877511 w 11991973"/>
              <a:gd name="connsiteY2448" fmla="*/ 578795 h 3476625"/>
              <a:gd name="connsiteX2449" fmla="*/ 2893644 w 11991973"/>
              <a:gd name="connsiteY2449" fmla="*/ 557933 h 3476625"/>
              <a:gd name="connsiteX2450" fmla="*/ 2995197 w 11991973"/>
              <a:gd name="connsiteY2450" fmla="*/ 546297 h 3476625"/>
              <a:gd name="connsiteX2451" fmla="*/ 2995195 w 11991973"/>
              <a:gd name="connsiteY2451" fmla="*/ 556717 h 3476625"/>
              <a:gd name="connsiteX2452" fmla="*/ 2981648 w 11991973"/>
              <a:gd name="connsiteY2452" fmla="*/ 563523 h 3476625"/>
              <a:gd name="connsiteX2453" fmla="*/ 2971227 w 11991973"/>
              <a:gd name="connsiteY2453" fmla="*/ 575587 h 3476625"/>
              <a:gd name="connsiteX2454" fmla="*/ 2959232 w 11991973"/>
              <a:gd name="connsiteY2454" fmla="*/ 580658 h 3476625"/>
              <a:gd name="connsiteX2455" fmla="*/ 2961346 w 11991973"/>
              <a:gd name="connsiteY2455" fmla="*/ 587022 h 3476625"/>
              <a:gd name="connsiteX2456" fmla="*/ 2971227 w 11991973"/>
              <a:gd name="connsiteY2456" fmla="*/ 575587 h 3476625"/>
              <a:gd name="connsiteX2457" fmla="*/ 2976859 w 11991973"/>
              <a:gd name="connsiteY2457" fmla="*/ 573205 h 3476625"/>
              <a:gd name="connsiteX2458" fmla="*/ 2995194 w 11991973"/>
              <a:gd name="connsiteY2458" fmla="*/ 562478 h 3476625"/>
              <a:gd name="connsiteX2459" fmla="*/ 2995195 w 11991973"/>
              <a:gd name="connsiteY2459" fmla="*/ 556717 h 3476625"/>
              <a:gd name="connsiteX2460" fmla="*/ 3013768 w 11991973"/>
              <a:gd name="connsiteY2460" fmla="*/ 547388 h 3476625"/>
              <a:gd name="connsiteX2461" fmla="*/ 3076061 w 11991973"/>
              <a:gd name="connsiteY2461" fmla="*/ 549205 h 3476625"/>
              <a:gd name="connsiteX2462" fmla="*/ 3061016 w 11991973"/>
              <a:gd name="connsiteY2462" fmla="*/ 566660 h 3476625"/>
              <a:gd name="connsiteX2463" fmla="*/ 3121197 w 11991973"/>
              <a:gd name="connsiteY2463" fmla="*/ 543388 h 3476625"/>
              <a:gd name="connsiteX2464" fmla="*/ 3097189 w 11991973"/>
              <a:gd name="connsiteY2464" fmla="*/ 572341 h 3476625"/>
              <a:gd name="connsiteX2465" fmla="*/ 3041334 w 11991973"/>
              <a:gd name="connsiteY2465" fmla="*/ 591020 h 3476625"/>
              <a:gd name="connsiteX2466" fmla="*/ 3039420 w 11991973"/>
              <a:gd name="connsiteY2466" fmla="*/ 590885 h 3476625"/>
              <a:gd name="connsiteX2467" fmla="*/ 3023405 w 11991973"/>
              <a:gd name="connsiteY2467" fmla="*/ 589931 h 3476625"/>
              <a:gd name="connsiteX2468" fmla="*/ 3039156 w 11991973"/>
              <a:gd name="connsiteY2468" fmla="*/ 591749 h 3476625"/>
              <a:gd name="connsiteX2469" fmla="*/ 3041334 w 11991973"/>
              <a:gd name="connsiteY2469" fmla="*/ 591020 h 3476625"/>
              <a:gd name="connsiteX2470" fmla="*/ 3072534 w 11991973"/>
              <a:gd name="connsiteY2470" fmla="*/ 593204 h 3476625"/>
              <a:gd name="connsiteX2471" fmla="*/ 3097196 w 11991973"/>
              <a:gd name="connsiteY2471" fmla="*/ 595407 h 3476625"/>
              <a:gd name="connsiteX2472" fmla="*/ 3096748 w 11991973"/>
              <a:gd name="connsiteY2472" fmla="*/ 595749 h 3476625"/>
              <a:gd name="connsiteX2473" fmla="*/ 3098104 w 11991973"/>
              <a:gd name="connsiteY2473" fmla="*/ 595488 h 3476625"/>
              <a:gd name="connsiteX2474" fmla="*/ 3104595 w 11991973"/>
              <a:gd name="connsiteY2474" fmla="*/ 596068 h 3476625"/>
              <a:gd name="connsiteX2475" fmla="*/ 3117435 w 11991973"/>
              <a:gd name="connsiteY2475" fmla="*/ 598658 h 3476625"/>
              <a:gd name="connsiteX2476" fmla="*/ 3112884 w 11991973"/>
              <a:gd name="connsiteY2476" fmla="*/ 589680 h 3476625"/>
              <a:gd name="connsiteX2477" fmla="*/ 3123309 w 11991973"/>
              <a:gd name="connsiteY2477" fmla="*/ 582114 h 3476625"/>
              <a:gd name="connsiteX2478" fmla="*/ 3194348 w 11991973"/>
              <a:gd name="connsiteY2478" fmla="*/ 552796 h 3476625"/>
              <a:gd name="connsiteX2479" fmla="*/ 3189721 w 11991973"/>
              <a:gd name="connsiteY2479" fmla="*/ 581855 h 3476625"/>
              <a:gd name="connsiteX2480" fmla="*/ 3185371 w 11991973"/>
              <a:gd name="connsiteY2480" fmla="*/ 590295 h 3476625"/>
              <a:gd name="connsiteX2481" fmla="*/ 3205822 w 11991973"/>
              <a:gd name="connsiteY2481" fmla="*/ 587022 h 3476625"/>
              <a:gd name="connsiteX2482" fmla="*/ 3201037 w 11991973"/>
              <a:gd name="connsiteY2482" fmla="*/ 585140 h 3476625"/>
              <a:gd name="connsiteX2483" fmla="*/ 3203267 w 11991973"/>
              <a:gd name="connsiteY2483" fmla="*/ 584795 h 3476625"/>
              <a:gd name="connsiteX2484" fmla="*/ 3262240 w 11991973"/>
              <a:gd name="connsiteY2484" fmla="*/ 575386 h 3476625"/>
              <a:gd name="connsiteX2485" fmla="*/ 3245314 w 11991973"/>
              <a:gd name="connsiteY2485" fmla="*/ 557933 h 3476625"/>
              <a:gd name="connsiteX2486" fmla="*/ 3604508 w 11991973"/>
              <a:gd name="connsiteY2486" fmla="*/ 496844 h 3476625"/>
              <a:gd name="connsiteX2487" fmla="*/ 3583821 w 11991973"/>
              <a:gd name="connsiteY2487" fmla="*/ 531752 h 3476625"/>
              <a:gd name="connsiteX2488" fmla="*/ 3741791 w 11991973"/>
              <a:gd name="connsiteY2488" fmla="*/ 511389 h 3476625"/>
              <a:gd name="connsiteX2489" fmla="*/ 3659047 w 11991973"/>
              <a:gd name="connsiteY2489" fmla="*/ 508480 h 3476625"/>
              <a:gd name="connsiteX2490" fmla="*/ 4116030 w 11991973"/>
              <a:gd name="connsiteY2490" fmla="*/ 438666 h 3476625"/>
              <a:gd name="connsiteX2491" fmla="*/ 4080302 w 11991973"/>
              <a:gd name="connsiteY2491" fmla="*/ 457938 h 3476625"/>
              <a:gd name="connsiteX2492" fmla="*/ 4079230 w 11991973"/>
              <a:gd name="connsiteY2492" fmla="*/ 458366 h 3476625"/>
              <a:gd name="connsiteX2493" fmla="*/ 4070896 w 11991973"/>
              <a:gd name="connsiteY2493" fmla="*/ 453209 h 3476625"/>
              <a:gd name="connsiteX2494" fmla="*/ 4061493 w 11991973"/>
              <a:gd name="connsiteY2494" fmla="*/ 456119 h 3476625"/>
              <a:gd name="connsiteX2495" fmla="*/ 4080301 w 11991973"/>
              <a:gd name="connsiteY2495" fmla="*/ 459028 h 3476625"/>
              <a:gd name="connsiteX2496" fmla="*/ 4080172 w 11991973"/>
              <a:gd name="connsiteY2496" fmla="*/ 458950 h 3476625"/>
              <a:gd name="connsiteX2497" fmla="*/ 4084824 w 11991973"/>
              <a:gd name="connsiteY2497" fmla="*/ 458710 h 3476625"/>
              <a:gd name="connsiteX2498" fmla="*/ 4146120 w 11991973"/>
              <a:gd name="connsiteY2498" fmla="*/ 453210 h 3476625"/>
              <a:gd name="connsiteX2499" fmla="*/ 4490266 w 11991973"/>
              <a:gd name="connsiteY2499" fmla="*/ 409576 h 3476625"/>
              <a:gd name="connsiteX2500" fmla="*/ 4471461 w 11991973"/>
              <a:gd name="connsiteY2500" fmla="*/ 365941 h 3476625"/>
              <a:gd name="connsiteX2501" fmla="*/ 4497788 w 11991973"/>
              <a:gd name="connsiteY2501" fmla="*/ 371759 h 3476625"/>
              <a:gd name="connsiteX2502" fmla="*/ 4674563 w 11991973"/>
              <a:gd name="connsiteY2502" fmla="*/ 377578 h 3476625"/>
              <a:gd name="connsiteX2503" fmla="*/ 5011191 w 11991973"/>
              <a:gd name="connsiteY2503" fmla="*/ 313580 h 3476625"/>
              <a:gd name="connsiteX2504" fmla="*/ 5042893 w 11991973"/>
              <a:gd name="connsiteY2504" fmla="*/ 339505 h 3476625"/>
              <a:gd name="connsiteX2505" fmla="*/ 5043340 w 11991973"/>
              <a:gd name="connsiteY2505" fmla="*/ 339066 h 3476625"/>
              <a:gd name="connsiteX2506" fmla="*/ 5045277 w 11991973"/>
              <a:gd name="connsiteY2506" fmla="*/ 344851 h 3476625"/>
              <a:gd name="connsiteX2507" fmla="*/ 5065728 w 11991973"/>
              <a:gd name="connsiteY2507" fmla="*/ 333943 h 3476625"/>
              <a:gd name="connsiteX2508" fmla="*/ 5045652 w 11991973"/>
              <a:gd name="connsiteY2508" fmla="*/ 336798 h 3476625"/>
              <a:gd name="connsiteX2509" fmla="*/ 5060792 w 11991973"/>
              <a:gd name="connsiteY2509" fmla="*/ 321944 h 3476625"/>
              <a:gd name="connsiteX2510" fmla="*/ 5148474 w 11991973"/>
              <a:gd name="connsiteY2510" fmla="*/ 310671 h 3476625"/>
              <a:gd name="connsiteX2511" fmla="*/ 5118383 w 11991973"/>
              <a:gd name="connsiteY2511" fmla="*/ 336852 h 3476625"/>
              <a:gd name="connsiteX2512" fmla="*/ 5180445 w 11991973"/>
              <a:gd name="connsiteY2512" fmla="*/ 304853 h 3476625"/>
              <a:gd name="connsiteX2513" fmla="*/ 5161639 w 11991973"/>
              <a:gd name="connsiteY2513" fmla="*/ 339760 h 3476625"/>
              <a:gd name="connsiteX2514" fmla="*/ 5752145 w 11991973"/>
              <a:gd name="connsiteY2514" fmla="*/ 246674 h 3476625"/>
              <a:gd name="connsiteX2515" fmla="*/ 5727697 w 11991973"/>
              <a:gd name="connsiteY2515" fmla="*/ 237947 h 3476625"/>
              <a:gd name="connsiteX2516" fmla="*/ 5749989 w 11991973"/>
              <a:gd name="connsiteY2516" fmla="*/ 229037 h 3476625"/>
              <a:gd name="connsiteX2517" fmla="*/ 5748383 w 11991973"/>
              <a:gd name="connsiteY2517" fmla="*/ 235038 h 3476625"/>
              <a:gd name="connsiteX2518" fmla="*/ 5883787 w 11991973"/>
              <a:gd name="connsiteY2518" fmla="*/ 191404 h 3476625"/>
              <a:gd name="connsiteX2519" fmla="*/ 5930801 w 11991973"/>
              <a:gd name="connsiteY2519" fmla="*/ 200130 h 3476625"/>
              <a:gd name="connsiteX2520" fmla="*/ 5906353 w 11991973"/>
              <a:gd name="connsiteY2520" fmla="*/ 229220 h 3476625"/>
              <a:gd name="connsiteX2521" fmla="*/ 6043637 w 11991973"/>
              <a:gd name="connsiteY2521" fmla="*/ 168133 h 3476625"/>
              <a:gd name="connsiteX2522" fmla="*/ 6083129 w 11991973"/>
              <a:gd name="connsiteY2522" fmla="*/ 173950 h 3476625"/>
              <a:gd name="connsiteX2523" fmla="*/ 6045519 w 11991973"/>
              <a:gd name="connsiteY2523" fmla="*/ 147769 h 3476625"/>
              <a:gd name="connsiteX2524" fmla="*/ 6257348 w 11991973"/>
              <a:gd name="connsiteY2524" fmla="*/ 151860 h 3476625"/>
              <a:gd name="connsiteX2525" fmla="*/ 6271620 w 11991973"/>
              <a:gd name="connsiteY2525" fmla="*/ 153887 h 3476625"/>
              <a:gd name="connsiteX2526" fmla="*/ 6258964 w 11991973"/>
              <a:gd name="connsiteY2526" fmla="*/ 156496 h 3476625"/>
              <a:gd name="connsiteX2527" fmla="*/ 6244859 w 11991973"/>
              <a:gd name="connsiteY2527" fmla="*/ 168132 h 3476625"/>
              <a:gd name="connsiteX2528" fmla="*/ 6261786 w 11991973"/>
              <a:gd name="connsiteY2528" fmla="*/ 166314 h 3476625"/>
              <a:gd name="connsiteX2529" fmla="*/ 6272672 w 11991973"/>
              <a:gd name="connsiteY2529" fmla="*/ 154036 h 3476625"/>
              <a:gd name="connsiteX2530" fmla="*/ 6289994 w 11991973"/>
              <a:gd name="connsiteY2530" fmla="*/ 156496 h 3476625"/>
              <a:gd name="connsiteX2531" fmla="*/ 6444203 w 11991973"/>
              <a:gd name="connsiteY2531" fmla="*/ 89591 h 3476625"/>
              <a:gd name="connsiteX2532" fmla="*/ 6303159 w 11991973"/>
              <a:gd name="connsiteY2532" fmla="*/ 141952 h 3476625"/>
              <a:gd name="connsiteX2533" fmla="*/ 6596088 w 11991973"/>
              <a:gd name="connsiteY2533" fmla="*/ 804 h 3476625"/>
              <a:gd name="connsiteX2534" fmla="*/ 6611576 w 11991973"/>
              <a:gd name="connsiteY2534" fmla="*/ 2321 h 3476625"/>
              <a:gd name="connsiteX2535" fmla="*/ 6581486 w 11991973"/>
              <a:gd name="connsiteY2535" fmla="*/ 66318 h 3476625"/>
              <a:gd name="connsiteX2536" fmla="*/ 6893665 w 11991973"/>
              <a:gd name="connsiteY2536" fmla="*/ 57592 h 3476625"/>
              <a:gd name="connsiteX2537" fmla="*/ 6889759 w 11991973"/>
              <a:gd name="connsiteY2537" fmla="*/ 64496 h 3476625"/>
              <a:gd name="connsiteX2538" fmla="*/ 6885966 w 11991973"/>
              <a:gd name="connsiteY2538" fmla="*/ 65409 h 3476625"/>
              <a:gd name="connsiteX2539" fmla="*/ 6872979 w 11991973"/>
              <a:gd name="connsiteY2539" fmla="*/ 69227 h 3476625"/>
              <a:gd name="connsiteX2540" fmla="*/ 6885438 w 11991973"/>
              <a:gd name="connsiteY2540" fmla="*/ 72136 h 3476625"/>
              <a:gd name="connsiteX2541" fmla="*/ 6889759 w 11991973"/>
              <a:gd name="connsiteY2541" fmla="*/ 64496 h 3476625"/>
              <a:gd name="connsiteX2542" fmla="*/ 6906359 w 11991973"/>
              <a:gd name="connsiteY2542" fmla="*/ 60501 h 3476625"/>
              <a:gd name="connsiteX2543" fmla="*/ 6942560 w 11991973"/>
              <a:gd name="connsiteY2543" fmla="*/ 60501 h 3476625"/>
              <a:gd name="connsiteX2544" fmla="*/ 6918113 w 11991973"/>
              <a:gd name="connsiteY2544" fmla="*/ 115771 h 3476625"/>
              <a:gd name="connsiteX2545" fmla="*/ 7106172 w 11991973"/>
              <a:gd name="connsiteY2545" fmla="*/ 43047 h 3476625"/>
              <a:gd name="connsiteX2546" fmla="*/ 7064799 w 11991973"/>
              <a:gd name="connsiteY2546" fmla="*/ 77954 h 3476625"/>
              <a:gd name="connsiteX2547" fmla="*/ 7132500 w 11991973"/>
              <a:gd name="connsiteY2547" fmla="*/ 92499 h 3476625"/>
              <a:gd name="connsiteX2548" fmla="*/ 7423993 w 11991973"/>
              <a:gd name="connsiteY2548" fmla="*/ 107044 h 3476625"/>
              <a:gd name="connsiteX2549" fmla="*/ 7136261 w 11991973"/>
              <a:gd name="connsiteY2549" fmla="*/ 232130 h 3476625"/>
              <a:gd name="connsiteX2550" fmla="*/ 6861695 w 11991973"/>
              <a:gd name="connsiteY2550" fmla="*/ 325216 h 3476625"/>
              <a:gd name="connsiteX2551" fmla="*/ 6940680 w 11991973"/>
              <a:gd name="connsiteY2551" fmla="*/ 351397 h 3476625"/>
              <a:gd name="connsiteX2552" fmla="*/ 7136261 w 11991973"/>
              <a:gd name="connsiteY2552" fmla="*/ 389213 h 3476625"/>
              <a:gd name="connsiteX2553" fmla="*/ 6903068 w 11991973"/>
              <a:gd name="connsiteY2553" fmla="*/ 461937 h 3476625"/>
              <a:gd name="connsiteX2554" fmla="*/ 6833487 w 11991973"/>
              <a:gd name="connsiteY2554" fmla="*/ 479391 h 3476625"/>
              <a:gd name="connsiteX2555" fmla="*/ 6743217 w 11991973"/>
              <a:gd name="connsiteY2555" fmla="*/ 531752 h 3476625"/>
              <a:gd name="connsiteX2556" fmla="*/ 6778948 w 11991973"/>
              <a:gd name="connsiteY2556" fmla="*/ 514298 h 3476625"/>
              <a:gd name="connsiteX2557" fmla="*/ 6763905 w 11991973"/>
              <a:gd name="connsiteY2557" fmla="*/ 566659 h 3476625"/>
              <a:gd name="connsiteX2558" fmla="*/ 7049755 w 11991973"/>
              <a:gd name="connsiteY2558" fmla="*/ 470663 h 3476625"/>
              <a:gd name="connsiteX2559" fmla="*/ 7132500 w 11991973"/>
              <a:gd name="connsiteY2559" fmla="*/ 499753 h 3476625"/>
              <a:gd name="connsiteX2560" fmla="*/ 7226530 w 11991973"/>
              <a:gd name="connsiteY2560" fmla="*/ 488118 h 3476625"/>
              <a:gd name="connsiteX2561" fmla="*/ 7363814 w 11991973"/>
              <a:gd name="connsiteY2561" fmla="*/ 485208 h 3476625"/>
              <a:gd name="connsiteX2562" fmla="*/ 7333724 w 11991973"/>
              <a:gd name="connsiteY2562" fmla="*/ 511389 h 3476625"/>
              <a:gd name="connsiteX2563" fmla="*/ 7395784 w 11991973"/>
              <a:gd name="connsiteY2563" fmla="*/ 479391 h 3476625"/>
              <a:gd name="connsiteX2564" fmla="*/ 7376978 w 11991973"/>
              <a:gd name="connsiteY2564" fmla="*/ 514298 h 3476625"/>
              <a:gd name="connsiteX2565" fmla="*/ 7967484 w 11991973"/>
              <a:gd name="connsiteY2565" fmla="*/ 421211 h 3476625"/>
              <a:gd name="connsiteX2566" fmla="*/ 7943037 w 11991973"/>
              <a:gd name="connsiteY2566" fmla="*/ 412485 h 3476625"/>
              <a:gd name="connsiteX2567" fmla="*/ 7965329 w 11991973"/>
              <a:gd name="connsiteY2567" fmla="*/ 403575 h 3476625"/>
              <a:gd name="connsiteX2568" fmla="*/ 7963723 w 11991973"/>
              <a:gd name="connsiteY2568" fmla="*/ 409576 h 3476625"/>
              <a:gd name="connsiteX2569" fmla="*/ 8099126 w 11991973"/>
              <a:gd name="connsiteY2569" fmla="*/ 365941 h 3476625"/>
              <a:gd name="connsiteX2570" fmla="*/ 8146142 w 11991973"/>
              <a:gd name="connsiteY2570" fmla="*/ 374668 h 3476625"/>
              <a:gd name="connsiteX2571" fmla="*/ 8121693 w 11991973"/>
              <a:gd name="connsiteY2571" fmla="*/ 403757 h 3476625"/>
              <a:gd name="connsiteX2572" fmla="*/ 8258977 w 11991973"/>
              <a:gd name="connsiteY2572" fmla="*/ 342669 h 3476625"/>
              <a:gd name="connsiteX2573" fmla="*/ 8298470 w 11991973"/>
              <a:gd name="connsiteY2573" fmla="*/ 348488 h 3476625"/>
              <a:gd name="connsiteX2574" fmla="*/ 8260858 w 11991973"/>
              <a:gd name="connsiteY2574" fmla="*/ 322307 h 3476625"/>
              <a:gd name="connsiteX2575" fmla="*/ 8472688 w 11991973"/>
              <a:gd name="connsiteY2575" fmla="*/ 326398 h 3476625"/>
              <a:gd name="connsiteX2576" fmla="*/ 8491664 w 11991973"/>
              <a:gd name="connsiteY2576" fmla="*/ 328229 h 3476625"/>
              <a:gd name="connsiteX2577" fmla="*/ 8478065 w 11991973"/>
              <a:gd name="connsiteY2577" fmla="*/ 331034 h 3476625"/>
              <a:gd name="connsiteX2578" fmla="*/ 8463961 w 11991973"/>
              <a:gd name="connsiteY2578" fmla="*/ 342669 h 3476625"/>
              <a:gd name="connsiteX2579" fmla="*/ 8480886 w 11991973"/>
              <a:gd name="connsiteY2579" fmla="*/ 340852 h 3476625"/>
              <a:gd name="connsiteX2580" fmla="*/ 8492045 w 11991973"/>
              <a:gd name="connsiteY2580" fmla="*/ 328266 h 3476625"/>
              <a:gd name="connsiteX2581" fmla="*/ 8497067 w 11991973"/>
              <a:gd name="connsiteY2581" fmla="*/ 328750 h 3476625"/>
              <a:gd name="connsiteX2582" fmla="*/ 8505335 w 11991973"/>
              <a:gd name="connsiteY2582" fmla="*/ 331034 h 3476625"/>
              <a:gd name="connsiteX2583" fmla="*/ 8659543 w 11991973"/>
              <a:gd name="connsiteY2583" fmla="*/ 264127 h 3476625"/>
              <a:gd name="connsiteX2584" fmla="*/ 8518498 w 11991973"/>
              <a:gd name="connsiteY2584" fmla="*/ 316489 h 3476625"/>
              <a:gd name="connsiteX2585" fmla="*/ 8826917 w 11991973"/>
              <a:gd name="connsiteY2585" fmla="*/ 176859 h 3476625"/>
              <a:gd name="connsiteX2586" fmla="*/ 8796827 w 11991973"/>
              <a:gd name="connsiteY2586" fmla="*/ 240856 h 3476625"/>
              <a:gd name="connsiteX2587" fmla="*/ 9109005 w 11991973"/>
              <a:gd name="connsiteY2587" fmla="*/ 232130 h 3476625"/>
              <a:gd name="connsiteX2588" fmla="*/ 9105099 w 11991973"/>
              <a:gd name="connsiteY2588" fmla="*/ 239034 h 3476625"/>
              <a:gd name="connsiteX2589" fmla="*/ 9101307 w 11991973"/>
              <a:gd name="connsiteY2589" fmla="*/ 239947 h 3476625"/>
              <a:gd name="connsiteX2590" fmla="*/ 9088319 w 11991973"/>
              <a:gd name="connsiteY2590" fmla="*/ 243765 h 3476625"/>
              <a:gd name="connsiteX2591" fmla="*/ 9100777 w 11991973"/>
              <a:gd name="connsiteY2591" fmla="*/ 246674 h 3476625"/>
              <a:gd name="connsiteX2592" fmla="*/ 9105099 w 11991973"/>
              <a:gd name="connsiteY2592" fmla="*/ 239034 h 3476625"/>
              <a:gd name="connsiteX2593" fmla="*/ 9121699 w 11991973"/>
              <a:gd name="connsiteY2593" fmla="*/ 235038 h 3476625"/>
              <a:gd name="connsiteX2594" fmla="*/ 9157900 w 11991973"/>
              <a:gd name="connsiteY2594" fmla="*/ 235038 h 3476625"/>
              <a:gd name="connsiteX2595" fmla="*/ 9133452 w 11991973"/>
              <a:gd name="connsiteY2595" fmla="*/ 290308 h 3476625"/>
              <a:gd name="connsiteX2596" fmla="*/ 9321512 w 11991973"/>
              <a:gd name="connsiteY2596" fmla="*/ 217585 h 3476625"/>
              <a:gd name="connsiteX2597" fmla="*/ 9280139 w 11991973"/>
              <a:gd name="connsiteY2597" fmla="*/ 252492 h 3476625"/>
              <a:gd name="connsiteX2598" fmla="*/ 9347841 w 11991973"/>
              <a:gd name="connsiteY2598" fmla="*/ 267037 h 3476625"/>
              <a:gd name="connsiteX2599" fmla="*/ 9639333 w 11991973"/>
              <a:gd name="connsiteY2599" fmla="*/ 281582 h 3476625"/>
              <a:gd name="connsiteX2600" fmla="*/ 9351602 w 11991973"/>
              <a:gd name="connsiteY2600" fmla="*/ 406666 h 3476625"/>
              <a:gd name="connsiteX2601" fmla="*/ 9077035 w 11991973"/>
              <a:gd name="connsiteY2601" fmla="*/ 499753 h 3476625"/>
              <a:gd name="connsiteX2602" fmla="*/ 9083601 w 11991973"/>
              <a:gd name="connsiteY2602" fmla="*/ 508068 h 3476625"/>
              <a:gd name="connsiteX2603" fmla="*/ 9078915 w 11991973"/>
              <a:gd name="connsiteY2603" fmla="*/ 511389 h 3476625"/>
              <a:gd name="connsiteX2604" fmla="*/ 9093725 w 11991973"/>
              <a:gd name="connsiteY2604" fmla="*/ 520798 h 3476625"/>
              <a:gd name="connsiteX2605" fmla="*/ 9093390 w 11991973"/>
              <a:gd name="connsiteY2605" fmla="*/ 517884 h 3476625"/>
              <a:gd name="connsiteX2606" fmla="*/ 9117673 w 11991973"/>
              <a:gd name="connsiteY2606" fmla="*/ 521208 h 3476625"/>
              <a:gd name="connsiteX2607" fmla="*/ 9291422 w 11991973"/>
              <a:gd name="connsiteY2607" fmla="*/ 459028 h 3476625"/>
              <a:gd name="connsiteX2608" fmla="*/ 9428706 w 11991973"/>
              <a:gd name="connsiteY2608" fmla="*/ 456118 h 3476625"/>
              <a:gd name="connsiteX2609" fmla="*/ 9398616 w 11991973"/>
              <a:gd name="connsiteY2609" fmla="*/ 482299 h 3476625"/>
              <a:gd name="connsiteX2610" fmla="*/ 9460677 w 11991973"/>
              <a:gd name="connsiteY2610" fmla="*/ 450301 h 3476625"/>
              <a:gd name="connsiteX2611" fmla="*/ 9441871 w 11991973"/>
              <a:gd name="connsiteY2611" fmla="*/ 485208 h 3476625"/>
              <a:gd name="connsiteX2612" fmla="*/ 10032377 w 11991973"/>
              <a:gd name="connsiteY2612" fmla="*/ 392121 h 3476625"/>
              <a:gd name="connsiteX2613" fmla="*/ 10007929 w 11991973"/>
              <a:gd name="connsiteY2613" fmla="*/ 383395 h 3476625"/>
              <a:gd name="connsiteX2614" fmla="*/ 10030219 w 11991973"/>
              <a:gd name="connsiteY2614" fmla="*/ 374485 h 3476625"/>
              <a:gd name="connsiteX2615" fmla="*/ 10028615 w 11991973"/>
              <a:gd name="connsiteY2615" fmla="*/ 380486 h 3476625"/>
              <a:gd name="connsiteX2616" fmla="*/ 10164018 w 11991973"/>
              <a:gd name="connsiteY2616" fmla="*/ 336852 h 3476625"/>
              <a:gd name="connsiteX2617" fmla="*/ 10211033 w 11991973"/>
              <a:gd name="connsiteY2617" fmla="*/ 345579 h 3476625"/>
              <a:gd name="connsiteX2618" fmla="*/ 10186586 w 11991973"/>
              <a:gd name="connsiteY2618" fmla="*/ 374669 h 3476625"/>
              <a:gd name="connsiteX2619" fmla="*/ 10323869 w 11991973"/>
              <a:gd name="connsiteY2619" fmla="*/ 313579 h 3476625"/>
              <a:gd name="connsiteX2620" fmla="*/ 10363362 w 11991973"/>
              <a:gd name="connsiteY2620" fmla="*/ 319398 h 3476625"/>
              <a:gd name="connsiteX2621" fmla="*/ 10325749 w 11991973"/>
              <a:gd name="connsiteY2621" fmla="*/ 293217 h 3476625"/>
              <a:gd name="connsiteX2622" fmla="*/ 10537581 w 11991973"/>
              <a:gd name="connsiteY2622" fmla="*/ 297308 h 3476625"/>
              <a:gd name="connsiteX2623" fmla="*/ 10559124 w 11991973"/>
              <a:gd name="connsiteY2623" fmla="*/ 299386 h 3476625"/>
              <a:gd name="connsiteX2624" fmla="*/ 10546720 w 11991973"/>
              <a:gd name="connsiteY2624" fmla="*/ 301945 h 3476625"/>
              <a:gd name="connsiteX2625" fmla="*/ 10532616 w 11991973"/>
              <a:gd name="connsiteY2625" fmla="*/ 313580 h 3476625"/>
              <a:gd name="connsiteX2626" fmla="*/ 10549540 w 11991973"/>
              <a:gd name="connsiteY2626" fmla="*/ 311762 h 3476625"/>
              <a:gd name="connsiteX2627" fmla="*/ 10560404 w 11991973"/>
              <a:gd name="connsiteY2627" fmla="*/ 299510 h 3476625"/>
              <a:gd name="connsiteX2628" fmla="*/ 10561959 w 11991973"/>
              <a:gd name="connsiteY2628" fmla="*/ 299661 h 3476625"/>
              <a:gd name="connsiteX2629" fmla="*/ 10570227 w 11991973"/>
              <a:gd name="connsiteY2629" fmla="*/ 301944 h 3476625"/>
              <a:gd name="connsiteX2630" fmla="*/ 10724435 w 11991973"/>
              <a:gd name="connsiteY2630" fmla="*/ 235038 h 3476625"/>
              <a:gd name="connsiteX2631" fmla="*/ 10583391 w 11991973"/>
              <a:gd name="connsiteY2631" fmla="*/ 287399 h 3476625"/>
              <a:gd name="connsiteX2632" fmla="*/ 10891808 w 11991973"/>
              <a:gd name="connsiteY2632" fmla="*/ 147769 h 3476625"/>
              <a:gd name="connsiteX2633" fmla="*/ 10861719 w 11991973"/>
              <a:gd name="connsiteY2633" fmla="*/ 211766 h 3476625"/>
              <a:gd name="connsiteX2634" fmla="*/ 11173898 w 11991973"/>
              <a:gd name="connsiteY2634" fmla="*/ 203040 h 3476625"/>
              <a:gd name="connsiteX2635" fmla="*/ 11169992 w 11991973"/>
              <a:gd name="connsiteY2635" fmla="*/ 209944 h 3476625"/>
              <a:gd name="connsiteX2636" fmla="*/ 11166200 w 11991973"/>
              <a:gd name="connsiteY2636" fmla="*/ 210858 h 3476625"/>
              <a:gd name="connsiteX2637" fmla="*/ 11153211 w 11991973"/>
              <a:gd name="connsiteY2637" fmla="*/ 214675 h 3476625"/>
              <a:gd name="connsiteX2638" fmla="*/ 11165670 w 11991973"/>
              <a:gd name="connsiteY2638" fmla="*/ 217585 h 3476625"/>
              <a:gd name="connsiteX2639" fmla="*/ 11169992 w 11991973"/>
              <a:gd name="connsiteY2639" fmla="*/ 209944 h 3476625"/>
              <a:gd name="connsiteX2640" fmla="*/ 11186591 w 11991973"/>
              <a:gd name="connsiteY2640" fmla="*/ 205949 h 3476625"/>
              <a:gd name="connsiteX2641" fmla="*/ 11222792 w 11991973"/>
              <a:gd name="connsiteY2641" fmla="*/ 205949 h 3476625"/>
              <a:gd name="connsiteX2642" fmla="*/ 11198345 w 11991973"/>
              <a:gd name="connsiteY2642" fmla="*/ 261218 h 3476625"/>
              <a:gd name="connsiteX2643" fmla="*/ 11386403 w 11991973"/>
              <a:gd name="connsiteY2643" fmla="*/ 188495 h 3476625"/>
              <a:gd name="connsiteX2644" fmla="*/ 11345031 w 11991973"/>
              <a:gd name="connsiteY2644" fmla="*/ 223402 h 3476625"/>
              <a:gd name="connsiteX2645" fmla="*/ 11465295 w 11991973"/>
              <a:gd name="connsiteY2645" fmla="*/ 170990 h 3476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Lst>
            <a:rect l="l" t="t" r="r" b="b"/>
            <a:pathLst>
              <a:path w="11991973" h="3476625">
                <a:moveTo>
                  <a:pt x="450941" y="3182190"/>
                </a:moveTo>
                <a:lnTo>
                  <a:pt x="453308" y="3190087"/>
                </a:lnTo>
                <a:cubicBezTo>
                  <a:pt x="453103" y="3195996"/>
                  <a:pt x="449341" y="3197814"/>
                  <a:pt x="439468" y="3190541"/>
                </a:cubicBezTo>
                <a:close/>
                <a:moveTo>
                  <a:pt x="2673803" y="3350910"/>
                </a:moveTo>
                <a:lnTo>
                  <a:pt x="2676171" y="3358806"/>
                </a:lnTo>
                <a:cubicBezTo>
                  <a:pt x="2675964" y="3364715"/>
                  <a:pt x="2672204" y="3366533"/>
                  <a:pt x="2662332" y="3359260"/>
                </a:cubicBezTo>
                <a:close/>
                <a:moveTo>
                  <a:pt x="432327" y="3145543"/>
                </a:moveTo>
                <a:cubicBezTo>
                  <a:pt x="434224" y="3146679"/>
                  <a:pt x="436508" y="3149293"/>
                  <a:pt x="438861" y="3152759"/>
                </a:cubicBezTo>
                <a:lnTo>
                  <a:pt x="439205" y="3153368"/>
                </a:lnTo>
                <a:lnTo>
                  <a:pt x="428185" y="3161451"/>
                </a:lnTo>
                <a:cubicBezTo>
                  <a:pt x="426303" y="3146906"/>
                  <a:pt x="428536" y="3143269"/>
                  <a:pt x="432327" y="3145543"/>
                </a:cubicBezTo>
                <a:close/>
                <a:moveTo>
                  <a:pt x="489886" y="3146644"/>
                </a:moveTo>
                <a:lnTo>
                  <a:pt x="495885" y="3155634"/>
                </a:lnTo>
                <a:cubicBezTo>
                  <a:pt x="494946" y="3157089"/>
                  <a:pt x="493300" y="3155815"/>
                  <a:pt x="491654" y="3153588"/>
                </a:cubicBezTo>
                <a:lnTo>
                  <a:pt x="488609" y="3147993"/>
                </a:lnTo>
                <a:close/>
                <a:moveTo>
                  <a:pt x="1339568" y="3211630"/>
                </a:moveTo>
                <a:cubicBezTo>
                  <a:pt x="1335572" y="3212358"/>
                  <a:pt x="1331810" y="3215267"/>
                  <a:pt x="1328990" y="3222539"/>
                </a:cubicBezTo>
                <a:cubicBezTo>
                  <a:pt x="1336511" y="3228357"/>
                  <a:pt x="1351557" y="3225448"/>
                  <a:pt x="1351557" y="3213812"/>
                </a:cubicBezTo>
                <a:cubicBezTo>
                  <a:pt x="1347796" y="3212358"/>
                  <a:pt x="1343563" y="3210903"/>
                  <a:pt x="1339568" y="3211630"/>
                </a:cubicBezTo>
                <a:close/>
                <a:moveTo>
                  <a:pt x="783157" y="3158808"/>
                </a:moveTo>
                <a:lnTo>
                  <a:pt x="785497" y="3167270"/>
                </a:lnTo>
                <a:cubicBezTo>
                  <a:pt x="785028" y="3169452"/>
                  <a:pt x="784204" y="3166542"/>
                  <a:pt x="783381" y="3161088"/>
                </a:cubicBezTo>
                <a:close/>
                <a:moveTo>
                  <a:pt x="782690" y="3154069"/>
                </a:moveTo>
                <a:lnTo>
                  <a:pt x="783157" y="3158808"/>
                </a:lnTo>
                <a:lnTo>
                  <a:pt x="781957" y="3154469"/>
                </a:lnTo>
                <a:close/>
                <a:moveTo>
                  <a:pt x="2708266" y="3320098"/>
                </a:moveTo>
                <a:lnTo>
                  <a:pt x="2714989" y="3330171"/>
                </a:lnTo>
                <a:cubicBezTo>
                  <a:pt x="2714048" y="3331625"/>
                  <a:pt x="2712402" y="3330353"/>
                  <a:pt x="2710756" y="3328125"/>
                </a:cubicBezTo>
                <a:lnTo>
                  <a:pt x="2707073" y="3321358"/>
                </a:lnTo>
                <a:close/>
                <a:moveTo>
                  <a:pt x="3565138" y="3395468"/>
                </a:moveTo>
                <a:lnTo>
                  <a:pt x="3562194" y="3399259"/>
                </a:lnTo>
                <a:lnTo>
                  <a:pt x="3553719" y="3397948"/>
                </a:lnTo>
                <a:close/>
                <a:moveTo>
                  <a:pt x="2655191" y="3314263"/>
                </a:moveTo>
                <a:cubicBezTo>
                  <a:pt x="2657086" y="3315400"/>
                  <a:pt x="2659371" y="3318013"/>
                  <a:pt x="2661723" y="3321478"/>
                </a:cubicBezTo>
                <a:lnTo>
                  <a:pt x="2662068" y="3322088"/>
                </a:lnTo>
                <a:lnTo>
                  <a:pt x="2651047" y="3330171"/>
                </a:lnTo>
                <a:cubicBezTo>
                  <a:pt x="2649167" y="3315627"/>
                  <a:pt x="2651401" y="3311990"/>
                  <a:pt x="2655191" y="3314263"/>
                </a:cubicBezTo>
                <a:close/>
                <a:moveTo>
                  <a:pt x="3006020" y="3327528"/>
                </a:moveTo>
                <a:lnTo>
                  <a:pt x="3008361" y="3335989"/>
                </a:lnTo>
                <a:cubicBezTo>
                  <a:pt x="3007892" y="3338171"/>
                  <a:pt x="3007069" y="3335262"/>
                  <a:pt x="3006245" y="3329808"/>
                </a:cubicBezTo>
                <a:close/>
                <a:moveTo>
                  <a:pt x="3005554" y="3322787"/>
                </a:moveTo>
                <a:lnTo>
                  <a:pt x="3006020" y="3327528"/>
                </a:lnTo>
                <a:lnTo>
                  <a:pt x="3004821" y="3323188"/>
                </a:lnTo>
                <a:close/>
                <a:moveTo>
                  <a:pt x="794195" y="3121090"/>
                </a:moveTo>
                <a:cubicBezTo>
                  <a:pt x="791139" y="3120727"/>
                  <a:pt x="787377" y="3122180"/>
                  <a:pt x="783617" y="3129452"/>
                </a:cubicBezTo>
                <a:cubicBezTo>
                  <a:pt x="791138" y="3135271"/>
                  <a:pt x="794899" y="3126544"/>
                  <a:pt x="800542" y="3123635"/>
                </a:cubicBezTo>
                <a:cubicBezTo>
                  <a:pt x="799601" y="3123635"/>
                  <a:pt x="797252" y="3121453"/>
                  <a:pt x="794195" y="3121090"/>
                </a:cubicBezTo>
                <a:close/>
                <a:moveTo>
                  <a:pt x="1561147" y="3179817"/>
                </a:moveTo>
                <a:lnTo>
                  <a:pt x="1559126" y="3187268"/>
                </a:lnTo>
                <a:cubicBezTo>
                  <a:pt x="1555601" y="3190541"/>
                  <a:pt x="1550900" y="3191996"/>
                  <a:pt x="1549018" y="3187632"/>
                </a:cubicBezTo>
                <a:lnTo>
                  <a:pt x="1552125" y="3181676"/>
                </a:lnTo>
                <a:close/>
                <a:moveTo>
                  <a:pt x="3004129" y="3302876"/>
                </a:moveTo>
                <a:lnTo>
                  <a:pt x="3004129" y="3304046"/>
                </a:lnTo>
                <a:lnTo>
                  <a:pt x="3002719" y="3303990"/>
                </a:lnTo>
                <a:close/>
                <a:moveTo>
                  <a:pt x="1082866" y="3118181"/>
                </a:moveTo>
                <a:cubicBezTo>
                  <a:pt x="1079339" y="3118545"/>
                  <a:pt x="1076049" y="3120727"/>
                  <a:pt x="1073228" y="3126544"/>
                </a:cubicBezTo>
                <a:cubicBezTo>
                  <a:pt x="1080751" y="3132361"/>
                  <a:pt x="1093915" y="3129452"/>
                  <a:pt x="1093915" y="3120725"/>
                </a:cubicBezTo>
                <a:cubicBezTo>
                  <a:pt x="1090153" y="3119271"/>
                  <a:pt x="1086391" y="3117818"/>
                  <a:pt x="1082866" y="3118181"/>
                </a:cubicBezTo>
                <a:close/>
                <a:moveTo>
                  <a:pt x="3779068" y="3349012"/>
                </a:moveTo>
                <a:lnTo>
                  <a:pt x="3781285" y="3350533"/>
                </a:lnTo>
                <a:cubicBezTo>
                  <a:pt x="3786925" y="3356351"/>
                  <a:pt x="3771882" y="3370896"/>
                  <a:pt x="3768120" y="3362170"/>
                </a:cubicBezTo>
                <a:cubicBezTo>
                  <a:pt x="3769999" y="3359261"/>
                  <a:pt x="3771882" y="3354170"/>
                  <a:pt x="3773996" y="3350897"/>
                </a:cubicBezTo>
                <a:lnTo>
                  <a:pt x="3775142" y="3349865"/>
                </a:lnTo>
                <a:close/>
                <a:moveTo>
                  <a:pt x="1149216" y="3101227"/>
                </a:moveTo>
                <a:cubicBezTo>
                  <a:pt x="1147042" y="3100636"/>
                  <a:pt x="1144925" y="3100909"/>
                  <a:pt x="1142810" y="3101454"/>
                </a:cubicBezTo>
                <a:cubicBezTo>
                  <a:pt x="1138579" y="3102544"/>
                  <a:pt x="1134348" y="3104726"/>
                  <a:pt x="1129645" y="3103271"/>
                </a:cubicBezTo>
                <a:cubicBezTo>
                  <a:pt x="1129645" y="3114908"/>
                  <a:pt x="1148452" y="3111999"/>
                  <a:pt x="1155973" y="3106181"/>
                </a:cubicBezTo>
                <a:cubicBezTo>
                  <a:pt x="1153624" y="3103272"/>
                  <a:pt x="1151391" y="3101818"/>
                  <a:pt x="1149216" y="3101227"/>
                </a:cubicBezTo>
                <a:close/>
                <a:moveTo>
                  <a:pt x="3301968" y="3292718"/>
                </a:moveTo>
                <a:cubicBezTo>
                  <a:pt x="3298441" y="3293082"/>
                  <a:pt x="3295151" y="3295263"/>
                  <a:pt x="3292330" y="3301081"/>
                </a:cubicBezTo>
                <a:cubicBezTo>
                  <a:pt x="3299854" y="3306899"/>
                  <a:pt x="3313014" y="3303990"/>
                  <a:pt x="3313017" y="3295264"/>
                </a:cubicBezTo>
                <a:cubicBezTo>
                  <a:pt x="3309257" y="3293809"/>
                  <a:pt x="3305496" y="3292354"/>
                  <a:pt x="3301968" y="3292718"/>
                </a:cubicBezTo>
                <a:close/>
                <a:moveTo>
                  <a:pt x="1248404" y="3094618"/>
                </a:moveTo>
                <a:lnTo>
                  <a:pt x="1259407" y="3097454"/>
                </a:lnTo>
                <a:cubicBezTo>
                  <a:pt x="1253764" y="3106180"/>
                  <a:pt x="1246243" y="3103271"/>
                  <a:pt x="1236840" y="3100363"/>
                </a:cubicBezTo>
                <a:lnTo>
                  <a:pt x="1245989" y="3095647"/>
                </a:lnTo>
                <a:close/>
                <a:moveTo>
                  <a:pt x="3368315" y="3275765"/>
                </a:moveTo>
                <a:cubicBezTo>
                  <a:pt x="3366143" y="3275174"/>
                  <a:pt x="3364027" y="3275447"/>
                  <a:pt x="3361913" y="3275992"/>
                </a:cubicBezTo>
                <a:cubicBezTo>
                  <a:pt x="3357680" y="3277082"/>
                  <a:pt x="3353449" y="3279264"/>
                  <a:pt x="3348749" y="3277809"/>
                </a:cubicBezTo>
                <a:cubicBezTo>
                  <a:pt x="3348748" y="3289445"/>
                  <a:pt x="3367553" y="3286536"/>
                  <a:pt x="3375074" y="3280719"/>
                </a:cubicBezTo>
                <a:cubicBezTo>
                  <a:pt x="3372726" y="3277810"/>
                  <a:pt x="3370493" y="3276356"/>
                  <a:pt x="3368315" y="3275765"/>
                </a:cubicBezTo>
                <a:close/>
                <a:moveTo>
                  <a:pt x="1302970" y="3079521"/>
                </a:moveTo>
                <a:lnTo>
                  <a:pt x="1303566" y="3079886"/>
                </a:lnTo>
                <a:lnTo>
                  <a:pt x="1302660" y="3080000"/>
                </a:lnTo>
                <a:close/>
                <a:moveTo>
                  <a:pt x="3467225" y="3269083"/>
                </a:moveTo>
                <a:cubicBezTo>
                  <a:pt x="3470984" y="3269810"/>
                  <a:pt x="3474746" y="3271992"/>
                  <a:pt x="3478507" y="3271992"/>
                </a:cubicBezTo>
                <a:cubicBezTo>
                  <a:pt x="3472866" y="3280719"/>
                  <a:pt x="3465345" y="3277809"/>
                  <a:pt x="3455943" y="3274900"/>
                </a:cubicBezTo>
                <a:cubicBezTo>
                  <a:pt x="3459702" y="3269083"/>
                  <a:pt x="3463463" y="3268355"/>
                  <a:pt x="3467225" y="3269083"/>
                </a:cubicBezTo>
                <a:close/>
                <a:moveTo>
                  <a:pt x="3526226" y="3247633"/>
                </a:moveTo>
                <a:lnTo>
                  <a:pt x="3534085" y="3251963"/>
                </a:lnTo>
                <a:lnTo>
                  <a:pt x="3533281" y="3253083"/>
                </a:lnTo>
                <a:cubicBezTo>
                  <a:pt x="3529285" y="3254538"/>
                  <a:pt x="3524585" y="3254538"/>
                  <a:pt x="3521761" y="3254538"/>
                </a:cubicBezTo>
                <a:close/>
                <a:moveTo>
                  <a:pt x="1650569" y="3077092"/>
                </a:moveTo>
                <a:cubicBezTo>
                  <a:pt x="1644928" y="3077092"/>
                  <a:pt x="1639286" y="3077092"/>
                  <a:pt x="1633645" y="3085818"/>
                </a:cubicBezTo>
                <a:cubicBezTo>
                  <a:pt x="1641167" y="3091637"/>
                  <a:pt x="1644929" y="3082909"/>
                  <a:pt x="1650569" y="3077092"/>
                </a:cubicBezTo>
                <a:close/>
                <a:moveTo>
                  <a:pt x="1451228" y="3050911"/>
                </a:moveTo>
                <a:cubicBezTo>
                  <a:pt x="1447466" y="3048002"/>
                  <a:pt x="1444175" y="3048729"/>
                  <a:pt x="1441120" y="3050184"/>
                </a:cubicBezTo>
                <a:cubicBezTo>
                  <a:pt x="1438063" y="3051639"/>
                  <a:pt x="1435243" y="3053819"/>
                  <a:pt x="1432422" y="3053819"/>
                </a:cubicBezTo>
                <a:cubicBezTo>
                  <a:pt x="1423019" y="3050911"/>
                  <a:pt x="1447467" y="3065455"/>
                  <a:pt x="1451228" y="3050911"/>
                </a:cubicBezTo>
                <a:close/>
                <a:moveTo>
                  <a:pt x="1730496" y="3061820"/>
                </a:moveTo>
                <a:cubicBezTo>
                  <a:pt x="1727675" y="3063274"/>
                  <a:pt x="1725794" y="3066911"/>
                  <a:pt x="1725795" y="3071274"/>
                </a:cubicBezTo>
                <a:cubicBezTo>
                  <a:pt x="1731435" y="3077092"/>
                  <a:pt x="1737078" y="3071273"/>
                  <a:pt x="1740839" y="3065455"/>
                </a:cubicBezTo>
                <a:cubicBezTo>
                  <a:pt x="1737078" y="3061092"/>
                  <a:pt x="1733316" y="3060365"/>
                  <a:pt x="1730496" y="3061820"/>
                </a:cubicBezTo>
                <a:close/>
                <a:moveTo>
                  <a:pt x="3869673" y="3251629"/>
                </a:moveTo>
                <a:cubicBezTo>
                  <a:pt x="3864031" y="3251629"/>
                  <a:pt x="3858387" y="3251629"/>
                  <a:pt x="3852746" y="3260355"/>
                </a:cubicBezTo>
                <a:cubicBezTo>
                  <a:pt x="3860268" y="3266174"/>
                  <a:pt x="3864032" y="3257447"/>
                  <a:pt x="3869673" y="3251629"/>
                </a:cubicBezTo>
                <a:close/>
                <a:moveTo>
                  <a:pt x="3670331" y="3225448"/>
                </a:moveTo>
                <a:cubicBezTo>
                  <a:pt x="3666569" y="3222540"/>
                  <a:pt x="3663278" y="3223267"/>
                  <a:pt x="3660223" y="3224722"/>
                </a:cubicBezTo>
                <a:cubicBezTo>
                  <a:pt x="3657165" y="3226175"/>
                  <a:pt x="3654345" y="3228357"/>
                  <a:pt x="3651524" y="3228357"/>
                </a:cubicBezTo>
                <a:cubicBezTo>
                  <a:pt x="3642119" y="3225448"/>
                  <a:pt x="3666568" y="3239993"/>
                  <a:pt x="3670331" y="3225448"/>
                </a:cubicBezTo>
                <a:close/>
                <a:moveTo>
                  <a:pt x="1536088" y="3033094"/>
                </a:moveTo>
                <a:cubicBezTo>
                  <a:pt x="1529273" y="3033457"/>
                  <a:pt x="1523631" y="3036366"/>
                  <a:pt x="1522690" y="3045093"/>
                </a:cubicBezTo>
                <a:cubicBezTo>
                  <a:pt x="1533973" y="3039274"/>
                  <a:pt x="1545258" y="3045093"/>
                  <a:pt x="1556541" y="3036366"/>
                </a:cubicBezTo>
                <a:cubicBezTo>
                  <a:pt x="1550899" y="3034912"/>
                  <a:pt x="1542906" y="3032730"/>
                  <a:pt x="1536088" y="3033094"/>
                </a:cubicBezTo>
                <a:close/>
                <a:moveTo>
                  <a:pt x="4744337" y="3318910"/>
                </a:moveTo>
                <a:lnTo>
                  <a:pt x="4746705" y="3326807"/>
                </a:lnTo>
                <a:cubicBezTo>
                  <a:pt x="4746496" y="3332716"/>
                  <a:pt x="4742738" y="3334534"/>
                  <a:pt x="4732863" y="3327262"/>
                </a:cubicBezTo>
                <a:close/>
                <a:moveTo>
                  <a:pt x="3949596" y="3236358"/>
                </a:moveTo>
                <a:cubicBezTo>
                  <a:pt x="3946777" y="3237811"/>
                  <a:pt x="3944896" y="3241448"/>
                  <a:pt x="3944895" y="3245812"/>
                </a:cubicBezTo>
                <a:cubicBezTo>
                  <a:pt x="3950535" y="3251629"/>
                  <a:pt x="3956178" y="3245812"/>
                  <a:pt x="3959937" y="3239993"/>
                </a:cubicBezTo>
                <a:cubicBezTo>
                  <a:pt x="3956177" y="3235630"/>
                  <a:pt x="3952416" y="3234903"/>
                  <a:pt x="3949596" y="3236358"/>
                </a:cubicBezTo>
                <a:close/>
                <a:moveTo>
                  <a:pt x="1040699" y="2972960"/>
                </a:moveTo>
                <a:cubicBezTo>
                  <a:pt x="1039201" y="2972279"/>
                  <a:pt x="1037144" y="2972551"/>
                  <a:pt x="1034911" y="2973460"/>
                </a:cubicBezTo>
                <a:cubicBezTo>
                  <a:pt x="1030445" y="2975277"/>
                  <a:pt x="1025273" y="2979641"/>
                  <a:pt x="1022452" y="2984005"/>
                </a:cubicBezTo>
                <a:cubicBezTo>
                  <a:pt x="1029975" y="2989822"/>
                  <a:pt x="1037497" y="2981096"/>
                  <a:pt x="1043139" y="2978187"/>
                </a:cubicBezTo>
                <a:cubicBezTo>
                  <a:pt x="1043138" y="2975278"/>
                  <a:pt x="1042199" y="2973642"/>
                  <a:pt x="1040699" y="2972960"/>
                </a:cubicBezTo>
                <a:close/>
                <a:moveTo>
                  <a:pt x="3755191" y="3207631"/>
                </a:moveTo>
                <a:cubicBezTo>
                  <a:pt x="3748373" y="3207995"/>
                  <a:pt x="3742732" y="3210904"/>
                  <a:pt x="3741791" y="3219631"/>
                </a:cubicBezTo>
                <a:cubicBezTo>
                  <a:pt x="3753074" y="3213812"/>
                  <a:pt x="3764358" y="3219631"/>
                  <a:pt x="3775640" y="3210903"/>
                </a:cubicBezTo>
                <a:cubicBezTo>
                  <a:pt x="3769999" y="3209450"/>
                  <a:pt x="3762010" y="3207268"/>
                  <a:pt x="3755191" y="3207631"/>
                </a:cubicBezTo>
                <a:close/>
                <a:moveTo>
                  <a:pt x="1855555" y="3031958"/>
                </a:moveTo>
                <a:cubicBezTo>
                  <a:pt x="1844271" y="3032912"/>
                  <a:pt x="1849914" y="3059638"/>
                  <a:pt x="1872481" y="3042184"/>
                </a:cubicBezTo>
                <a:cubicBezTo>
                  <a:pt x="1864958" y="3034184"/>
                  <a:pt x="1859316" y="3031639"/>
                  <a:pt x="1855555" y="3031958"/>
                </a:cubicBezTo>
                <a:close/>
                <a:moveTo>
                  <a:pt x="1824930" y="3029083"/>
                </a:moveTo>
                <a:cubicBezTo>
                  <a:pt x="1825113" y="3026184"/>
                  <a:pt x="1816297" y="3048002"/>
                  <a:pt x="1810421" y="3033457"/>
                </a:cubicBezTo>
                <a:cubicBezTo>
                  <a:pt x="1765286" y="3053819"/>
                  <a:pt x="1765286" y="3068364"/>
                  <a:pt x="1812302" y="3074183"/>
                </a:cubicBezTo>
                <a:cubicBezTo>
                  <a:pt x="1821469" y="3041456"/>
                  <a:pt x="1824818" y="3030821"/>
                  <a:pt x="1824930" y="3029083"/>
                </a:cubicBezTo>
                <a:close/>
                <a:moveTo>
                  <a:pt x="4776555" y="3290467"/>
                </a:moveTo>
                <a:lnTo>
                  <a:pt x="4783638" y="3301081"/>
                </a:lnTo>
                <a:cubicBezTo>
                  <a:pt x="4782702" y="3302535"/>
                  <a:pt x="4781053" y="3301263"/>
                  <a:pt x="4779408" y="3299035"/>
                </a:cubicBezTo>
                <a:lnTo>
                  <a:pt x="4775405" y="3291682"/>
                </a:lnTo>
                <a:close/>
                <a:moveTo>
                  <a:pt x="4725722" y="3282264"/>
                </a:moveTo>
                <a:cubicBezTo>
                  <a:pt x="4727617" y="3283401"/>
                  <a:pt x="4729902" y="3286015"/>
                  <a:pt x="4732257" y="3289479"/>
                </a:cubicBezTo>
                <a:lnTo>
                  <a:pt x="4732601" y="3290090"/>
                </a:lnTo>
                <a:lnTo>
                  <a:pt x="4721579" y="3298173"/>
                </a:lnTo>
                <a:cubicBezTo>
                  <a:pt x="4719698" y="3283628"/>
                  <a:pt x="4721933" y="3279991"/>
                  <a:pt x="4725722" y="3282264"/>
                </a:cubicBezTo>
                <a:close/>
                <a:moveTo>
                  <a:pt x="5636287" y="3363156"/>
                </a:moveTo>
                <a:lnTo>
                  <a:pt x="5630846" y="3370169"/>
                </a:lnTo>
                <a:cubicBezTo>
                  <a:pt x="5626145" y="3371624"/>
                  <a:pt x="5620504" y="3370896"/>
                  <a:pt x="5616742" y="3367987"/>
                </a:cubicBezTo>
                <a:lnTo>
                  <a:pt x="5617269" y="3367444"/>
                </a:lnTo>
                <a:close/>
                <a:moveTo>
                  <a:pt x="3259801" y="3147498"/>
                </a:moveTo>
                <a:cubicBezTo>
                  <a:pt x="3258302" y="3146816"/>
                  <a:pt x="3256247" y="3147089"/>
                  <a:pt x="3254014" y="3147998"/>
                </a:cubicBezTo>
                <a:cubicBezTo>
                  <a:pt x="3249545" y="3149815"/>
                  <a:pt x="3244376" y="3154179"/>
                  <a:pt x="3241551" y="3158542"/>
                </a:cubicBezTo>
                <a:cubicBezTo>
                  <a:pt x="3249077" y="3164360"/>
                  <a:pt x="3256598" y="3155634"/>
                  <a:pt x="3262238" y="3152725"/>
                </a:cubicBezTo>
                <a:cubicBezTo>
                  <a:pt x="3262239" y="3149816"/>
                  <a:pt x="3261300" y="3148180"/>
                  <a:pt x="3259801" y="3147498"/>
                </a:cubicBezTo>
                <a:close/>
                <a:moveTo>
                  <a:pt x="4074656" y="3206495"/>
                </a:moveTo>
                <a:cubicBezTo>
                  <a:pt x="4063372" y="3207449"/>
                  <a:pt x="4069015" y="3234176"/>
                  <a:pt x="4091581" y="3216721"/>
                </a:cubicBezTo>
                <a:cubicBezTo>
                  <a:pt x="4084058" y="3208722"/>
                  <a:pt x="4078416" y="3206177"/>
                  <a:pt x="4074656" y="3206495"/>
                </a:cubicBezTo>
                <a:close/>
                <a:moveTo>
                  <a:pt x="4044029" y="3203619"/>
                </a:moveTo>
                <a:cubicBezTo>
                  <a:pt x="4044213" y="3200722"/>
                  <a:pt x="4035397" y="3222540"/>
                  <a:pt x="4029523" y="3207995"/>
                </a:cubicBezTo>
                <a:cubicBezTo>
                  <a:pt x="3984386" y="3228357"/>
                  <a:pt x="3984387" y="3242902"/>
                  <a:pt x="4031401" y="3248720"/>
                </a:cubicBezTo>
                <a:cubicBezTo>
                  <a:pt x="4040569" y="3215994"/>
                  <a:pt x="4043919" y="3205359"/>
                  <a:pt x="4044029" y="3203619"/>
                </a:cubicBezTo>
                <a:close/>
                <a:moveTo>
                  <a:pt x="5076553" y="3295530"/>
                </a:moveTo>
                <a:lnTo>
                  <a:pt x="5078892" y="3303990"/>
                </a:lnTo>
                <a:cubicBezTo>
                  <a:pt x="5078422" y="3306172"/>
                  <a:pt x="5077599" y="3303264"/>
                  <a:pt x="5076778" y="3297809"/>
                </a:cubicBezTo>
                <a:close/>
                <a:moveTo>
                  <a:pt x="5076085" y="3290789"/>
                </a:moveTo>
                <a:lnTo>
                  <a:pt x="5076553" y="3295530"/>
                </a:lnTo>
                <a:lnTo>
                  <a:pt x="5075353" y="3291189"/>
                </a:lnTo>
                <a:close/>
                <a:moveTo>
                  <a:pt x="1944885" y="3010913"/>
                </a:moveTo>
                <a:cubicBezTo>
                  <a:pt x="1942063" y="3011640"/>
                  <a:pt x="1939244" y="3014550"/>
                  <a:pt x="1936420" y="3018912"/>
                </a:cubicBezTo>
                <a:cubicBezTo>
                  <a:pt x="1942062" y="3018912"/>
                  <a:pt x="1947706" y="3024731"/>
                  <a:pt x="1953347" y="3016003"/>
                </a:cubicBezTo>
                <a:cubicBezTo>
                  <a:pt x="1950528" y="3011640"/>
                  <a:pt x="1947706" y="3010186"/>
                  <a:pt x="1944885" y="3010913"/>
                </a:cubicBezTo>
                <a:close/>
                <a:moveTo>
                  <a:pt x="5074661" y="3272298"/>
                </a:moveTo>
                <a:lnTo>
                  <a:pt x="5074661" y="3275031"/>
                </a:lnTo>
                <a:lnTo>
                  <a:pt x="5071371" y="3274900"/>
                </a:lnTo>
                <a:close/>
                <a:moveTo>
                  <a:pt x="4163983" y="3185451"/>
                </a:moveTo>
                <a:cubicBezTo>
                  <a:pt x="4161162" y="3186177"/>
                  <a:pt x="4158341" y="3189086"/>
                  <a:pt x="4155520" y="3193450"/>
                </a:cubicBezTo>
                <a:cubicBezTo>
                  <a:pt x="4161162" y="3193450"/>
                  <a:pt x="4166804" y="3199268"/>
                  <a:pt x="4172445" y="3190541"/>
                </a:cubicBezTo>
                <a:cubicBezTo>
                  <a:pt x="4169625" y="3186178"/>
                  <a:pt x="4166804" y="3184724"/>
                  <a:pt x="4163983" y="3185451"/>
                </a:cubicBezTo>
                <a:close/>
                <a:moveTo>
                  <a:pt x="2054811" y="2997459"/>
                </a:moveTo>
                <a:cubicBezTo>
                  <a:pt x="2052842" y="2996368"/>
                  <a:pt x="2050315" y="2996368"/>
                  <a:pt x="2047611" y="2997095"/>
                </a:cubicBezTo>
                <a:cubicBezTo>
                  <a:pt x="2042205" y="2998550"/>
                  <a:pt x="2036094" y="3002914"/>
                  <a:pt x="2032330" y="3007277"/>
                </a:cubicBezTo>
                <a:cubicBezTo>
                  <a:pt x="2043614" y="3013094"/>
                  <a:pt x="2051137" y="3007277"/>
                  <a:pt x="2058660" y="3004367"/>
                </a:cubicBezTo>
                <a:cubicBezTo>
                  <a:pt x="2058191" y="3000731"/>
                  <a:pt x="2056780" y="2998550"/>
                  <a:pt x="2054811" y="2997459"/>
                </a:cubicBezTo>
                <a:close/>
                <a:moveTo>
                  <a:pt x="5846027" y="3318763"/>
                </a:moveTo>
                <a:cubicBezTo>
                  <a:pt x="5847232" y="3318535"/>
                  <a:pt x="5848524" y="3319263"/>
                  <a:pt x="5849935" y="3321444"/>
                </a:cubicBezTo>
                <a:cubicBezTo>
                  <a:pt x="5855577" y="3327261"/>
                  <a:pt x="5840532" y="3341806"/>
                  <a:pt x="5836772" y="3333080"/>
                </a:cubicBezTo>
                <a:cubicBezTo>
                  <a:pt x="5839592" y="3328716"/>
                  <a:pt x="5842413" y="3319444"/>
                  <a:pt x="5846027" y="3318763"/>
                </a:cubicBezTo>
                <a:close/>
                <a:moveTo>
                  <a:pt x="4273910" y="3171997"/>
                </a:moveTo>
                <a:cubicBezTo>
                  <a:pt x="4271941" y="3170906"/>
                  <a:pt x="4269415" y="3170906"/>
                  <a:pt x="4266713" y="3171633"/>
                </a:cubicBezTo>
                <a:cubicBezTo>
                  <a:pt x="4261304" y="3173087"/>
                  <a:pt x="4255191" y="3177450"/>
                  <a:pt x="4251431" y="3181815"/>
                </a:cubicBezTo>
                <a:cubicBezTo>
                  <a:pt x="4262715" y="3187632"/>
                  <a:pt x="4270237" y="3181814"/>
                  <a:pt x="4277758" y="3178905"/>
                </a:cubicBezTo>
                <a:cubicBezTo>
                  <a:pt x="4277289" y="3175269"/>
                  <a:pt x="4275878" y="3173088"/>
                  <a:pt x="4273910" y="3171997"/>
                </a:cubicBezTo>
                <a:close/>
                <a:moveTo>
                  <a:pt x="5370620" y="3263628"/>
                </a:moveTo>
                <a:cubicBezTo>
                  <a:pt x="5367094" y="3263992"/>
                  <a:pt x="5363802" y="3266174"/>
                  <a:pt x="5360981" y="3271992"/>
                </a:cubicBezTo>
                <a:cubicBezTo>
                  <a:pt x="5368504" y="3277809"/>
                  <a:pt x="5381668" y="3274900"/>
                  <a:pt x="5381667" y="3266174"/>
                </a:cubicBezTo>
                <a:cubicBezTo>
                  <a:pt x="5377907" y="3264719"/>
                  <a:pt x="5374146" y="3263264"/>
                  <a:pt x="5370620" y="3263628"/>
                </a:cubicBezTo>
                <a:close/>
                <a:moveTo>
                  <a:pt x="1032522" y="2873107"/>
                </a:moveTo>
                <a:lnTo>
                  <a:pt x="1033500" y="2873465"/>
                </a:lnTo>
                <a:lnTo>
                  <a:pt x="1033613" y="2873637"/>
                </a:lnTo>
                <a:lnTo>
                  <a:pt x="1031854" y="2873464"/>
                </a:lnTo>
                <a:close/>
                <a:moveTo>
                  <a:pt x="5436969" y="3246675"/>
                </a:moveTo>
                <a:cubicBezTo>
                  <a:pt x="5434794" y="3246084"/>
                  <a:pt x="5432680" y="3246357"/>
                  <a:pt x="5430563" y="3246902"/>
                </a:cubicBezTo>
                <a:cubicBezTo>
                  <a:pt x="5426331" y="3247992"/>
                  <a:pt x="5422102" y="3250174"/>
                  <a:pt x="5417401" y="3248719"/>
                </a:cubicBezTo>
                <a:cubicBezTo>
                  <a:pt x="5417399" y="3260355"/>
                  <a:pt x="5436204" y="3257447"/>
                  <a:pt x="5443726" y="3251629"/>
                </a:cubicBezTo>
                <a:cubicBezTo>
                  <a:pt x="5441376" y="3248720"/>
                  <a:pt x="5439146" y="3247266"/>
                  <a:pt x="5436969" y="3246675"/>
                </a:cubicBezTo>
                <a:close/>
                <a:moveTo>
                  <a:pt x="3251624" y="3047644"/>
                </a:moveTo>
                <a:lnTo>
                  <a:pt x="3252604" y="3048002"/>
                </a:lnTo>
                <a:lnTo>
                  <a:pt x="3252717" y="3048175"/>
                </a:lnTo>
                <a:lnTo>
                  <a:pt x="3250958" y="3048002"/>
                </a:lnTo>
                <a:close/>
                <a:moveTo>
                  <a:pt x="945348" y="2835648"/>
                </a:moveTo>
                <a:lnTo>
                  <a:pt x="932626" y="2853835"/>
                </a:lnTo>
                <a:lnTo>
                  <a:pt x="933360" y="2850920"/>
                </a:lnTo>
                <a:cubicBezTo>
                  <a:pt x="938296" y="2842921"/>
                  <a:pt x="944408" y="2835647"/>
                  <a:pt x="945348" y="2835648"/>
                </a:cubicBezTo>
                <a:close/>
                <a:moveTo>
                  <a:pt x="2236847" y="2948734"/>
                </a:moveTo>
                <a:cubicBezTo>
                  <a:pt x="2234966" y="2949097"/>
                  <a:pt x="2232615" y="2950551"/>
                  <a:pt x="2229794" y="2949097"/>
                </a:cubicBezTo>
                <a:cubicBezTo>
                  <a:pt x="2224151" y="2957824"/>
                  <a:pt x="2235436" y="2963641"/>
                  <a:pt x="2241077" y="2954915"/>
                </a:cubicBezTo>
                <a:cubicBezTo>
                  <a:pt x="2240138" y="2949098"/>
                  <a:pt x="2238728" y="2948371"/>
                  <a:pt x="2236847" y="2948734"/>
                </a:cubicBezTo>
                <a:close/>
                <a:moveTo>
                  <a:pt x="998004" y="2835648"/>
                </a:moveTo>
                <a:cubicBezTo>
                  <a:pt x="994243" y="2829830"/>
                  <a:pt x="982960" y="2841466"/>
                  <a:pt x="986721" y="2847283"/>
                </a:cubicBezTo>
                <a:cubicBezTo>
                  <a:pt x="992363" y="2856010"/>
                  <a:pt x="998004" y="2835648"/>
                  <a:pt x="998004" y="2835648"/>
                </a:cubicBezTo>
                <a:close/>
                <a:moveTo>
                  <a:pt x="5535876" y="3239993"/>
                </a:moveTo>
                <a:cubicBezTo>
                  <a:pt x="5539638" y="3240720"/>
                  <a:pt x="5543398" y="3242902"/>
                  <a:pt x="5547159" y="3242902"/>
                </a:cubicBezTo>
                <a:cubicBezTo>
                  <a:pt x="5541517" y="3251629"/>
                  <a:pt x="5533997" y="3248720"/>
                  <a:pt x="5524593" y="3245812"/>
                </a:cubicBezTo>
                <a:cubicBezTo>
                  <a:pt x="5528358" y="3239993"/>
                  <a:pt x="5532116" y="3239266"/>
                  <a:pt x="5535876" y="3239993"/>
                </a:cubicBezTo>
                <a:close/>
                <a:moveTo>
                  <a:pt x="1018690" y="2835647"/>
                </a:moveTo>
                <a:cubicBezTo>
                  <a:pt x="999884" y="2850192"/>
                  <a:pt x="1043138" y="2856010"/>
                  <a:pt x="1018690" y="2835647"/>
                </a:cubicBezTo>
                <a:close/>
                <a:moveTo>
                  <a:pt x="1116262" y="2841904"/>
                </a:moveTo>
                <a:cubicBezTo>
                  <a:pt x="1111957" y="2841944"/>
                  <a:pt x="1106139" y="2843012"/>
                  <a:pt x="1099557" y="2844739"/>
                </a:cubicBezTo>
                <a:cubicBezTo>
                  <a:pt x="1086391" y="2848193"/>
                  <a:pt x="1070172" y="2854283"/>
                  <a:pt x="1056891" y="2860056"/>
                </a:cubicBezTo>
                <a:lnTo>
                  <a:pt x="1032522" y="2873107"/>
                </a:lnTo>
                <a:lnTo>
                  <a:pt x="1016310" y="2867193"/>
                </a:lnTo>
                <a:cubicBezTo>
                  <a:pt x="1012344" y="2868920"/>
                  <a:pt x="1011638" y="2875646"/>
                  <a:pt x="1018690" y="2890918"/>
                </a:cubicBezTo>
                <a:cubicBezTo>
                  <a:pt x="1035616" y="2894555"/>
                  <a:pt x="1042316" y="2892555"/>
                  <a:pt x="1043285" y="2888464"/>
                </a:cubicBezTo>
                <a:lnTo>
                  <a:pt x="1033613" y="2873637"/>
                </a:lnTo>
                <a:lnTo>
                  <a:pt x="1045254" y="2874782"/>
                </a:lnTo>
                <a:cubicBezTo>
                  <a:pt x="1060416" y="2870555"/>
                  <a:pt x="1079810" y="2855284"/>
                  <a:pt x="1093915" y="2879283"/>
                </a:cubicBezTo>
                <a:cubicBezTo>
                  <a:pt x="1128471" y="2850920"/>
                  <a:pt x="1129175" y="2841784"/>
                  <a:pt x="1116262" y="2841904"/>
                </a:cubicBezTo>
                <a:close/>
                <a:moveTo>
                  <a:pt x="4455947" y="3123271"/>
                </a:moveTo>
                <a:cubicBezTo>
                  <a:pt x="4454065" y="3123635"/>
                  <a:pt x="4451715" y="3125089"/>
                  <a:pt x="4448893" y="3123635"/>
                </a:cubicBezTo>
                <a:cubicBezTo>
                  <a:pt x="4443253" y="3132361"/>
                  <a:pt x="4454536" y="3138180"/>
                  <a:pt x="4460178" y="3129452"/>
                </a:cubicBezTo>
                <a:cubicBezTo>
                  <a:pt x="4459236" y="3123635"/>
                  <a:pt x="4457826" y="3122908"/>
                  <a:pt x="4455947" y="3123271"/>
                </a:cubicBezTo>
                <a:close/>
                <a:moveTo>
                  <a:pt x="3217106" y="3010186"/>
                </a:moveTo>
                <a:cubicBezTo>
                  <a:pt x="3213344" y="3004367"/>
                  <a:pt x="3202059" y="3016003"/>
                  <a:pt x="3205820" y="3021821"/>
                </a:cubicBezTo>
                <a:cubicBezTo>
                  <a:pt x="3211464" y="3030548"/>
                  <a:pt x="3217106" y="3010186"/>
                  <a:pt x="3217106" y="3010186"/>
                </a:cubicBezTo>
                <a:close/>
                <a:moveTo>
                  <a:pt x="3168209" y="3004367"/>
                </a:moveTo>
                <a:lnTo>
                  <a:pt x="3155489" y="3022556"/>
                </a:lnTo>
                <a:lnTo>
                  <a:pt x="3156222" y="3019640"/>
                </a:lnTo>
                <a:cubicBezTo>
                  <a:pt x="3161159" y="3011640"/>
                  <a:pt x="3167269" y="3004367"/>
                  <a:pt x="3168209" y="3004367"/>
                </a:cubicBezTo>
                <a:close/>
                <a:moveTo>
                  <a:pt x="3237793" y="3010186"/>
                </a:moveTo>
                <a:cubicBezTo>
                  <a:pt x="3218988" y="3024731"/>
                  <a:pt x="3262239" y="3030548"/>
                  <a:pt x="3237793" y="3010186"/>
                </a:cubicBezTo>
                <a:close/>
                <a:moveTo>
                  <a:pt x="3335361" y="3016441"/>
                </a:moveTo>
                <a:cubicBezTo>
                  <a:pt x="3331057" y="3016481"/>
                  <a:pt x="3325240" y="3017549"/>
                  <a:pt x="3318656" y="3019276"/>
                </a:cubicBezTo>
                <a:cubicBezTo>
                  <a:pt x="3305493" y="3022730"/>
                  <a:pt x="3289273" y="3028821"/>
                  <a:pt x="3275990" y="3034594"/>
                </a:cubicBezTo>
                <a:lnTo>
                  <a:pt x="3251624" y="3047644"/>
                </a:lnTo>
                <a:lnTo>
                  <a:pt x="3235412" y="3041729"/>
                </a:lnTo>
                <a:cubicBezTo>
                  <a:pt x="3231445" y="3043457"/>
                  <a:pt x="3230740" y="3050183"/>
                  <a:pt x="3237790" y="3065455"/>
                </a:cubicBezTo>
                <a:cubicBezTo>
                  <a:pt x="3254717" y="3069092"/>
                  <a:pt x="3261416" y="3067092"/>
                  <a:pt x="3262387" y="3063001"/>
                </a:cubicBezTo>
                <a:lnTo>
                  <a:pt x="3252717" y="3048175"/>
                </a:lnTo>
                <a:lnTo>
                  <a:pt x="3264357" y="3049320"/>
                </a:lnTo>
                <a:cubicBezTo>
                  <a:pt x="3279517" y="3045093"/>
                  <a:pt x="3298912" y="3029820"/>
                  <a:pt x="3313017" y="3053819"/>
                </a:cubicBezTo>
                <a:cubicBezTo>
                  <a:pt x="3347570" y="3025457"/>
                  <a:pt x="3348279" y="3016322"/>
                  <a:pt x="3335361" y="3016441"/>
                </a:cubicBezTo>
                <a:close/>
                <a:moveTo>
                  <a:pt x="1201108" y="2824012"/>
                </a:moveTo>
                <a:cubicBezTo>
                  <a:pt x="1186063" y="2812376"/>
                  <a:pt x="1120243" y="2864737"/>
                  <a:pt x="1125884" y="2853102"/>
                </a:cubicBezTo>
                <a:cubicBezTo>
                  <a:pt x="1112721" y="2847283"/>
                  <a:pt x="1202988" y="2885100"/>
                  <a:pt x="1199228" y="2856010"/>
                </a:cubicBezTo>
                <a:cubicBezTo>
                  <a:pt x="1231198" y="2815286"/>
                  <a:pt x="1187943" y="2850193"/>
                  <a:pt x="1165378" y="2853102"/>
                </a:cubicBezTo>
                <a:cubicBezTo>
                  <a:pt x="1174781" y="2835648"/>
                  <a:pt x="1186063" y="2826921"/>
                  <a:pt x="1201108" y="2824012"/>
                </a:cubicBezTo>
                <a:close/>
                <a:moveTo>
                  <a:pt x="5596759" y="3215635"/>
                </a:moveTo>
                <a:lnTo>
                  <a:pt x="5604759" y="3220044"/>
                </a:lnTo>
                <a:lnTo>
                  <a:pt x="5601934" y="3223994"/>
                </a:lnTo>
                <a:cubicBezTo>
                  <a:pt x="5597936" y="3225448"/>
                  <a:pt x="5593234" y="3225448"/>
                  <a:pt x="5590414" y="3225448"/>
                </a:cubicBezTo>
                <a:close/>
                <a:moveTo>
                  <a:pt x="1237192" y="2816831"/>
                </a:moveTo>
                <a:cubicBezTo>
                  <a:pt x="1234607" y="2818012"/>
                  <a:pt x="1230729" y="2823284"/>
                  <a:pt x="1225555" y="2835648"/>
                </a:cubicBezTo>
                <a:cubicBezTo>
                  <a:pt x="1241071" y="2846557"/>
                  <a:pt x="1244951" y="2813286"/>
                  <a:pt x="1237192" y="2816831"/>
                </a:cubicBezTo>
                <a:close/>
                <a:moveTo>
                  <a:pt x="1274687" y="2817831"/>
                </a:moveTo>
                <a:cubicBezTo>
                  <a:pt x="1271161" y="2817467"/>
                  <a:pt x="1267869" y="2818195"/>
                  <a:pt x="1265048" y="2821103"/>
                </a:cubicBezTo>
                <a:cubicBezTo>
                  <a:pt x="1272570" y="2829830"/>
                  <a:pt x="1280094" y="2829830"/>
                  <a:pt x="1285735" y="2821103"/>
                </a:cubicBezTo>
                <a:cubicBezTo>
                  <a:pt x="1281975" y="2819648"/>
                  <a:pt x="1278213" y="2818194"/>
                  <a:pt x="1274687" y="2817831"/>
                </a:cubicBezTo>
                <a:close/>
                <a:moveTo>
                  <a:pt x="3420209" y="2998550"/>
                </a:moveTo>
                <a:cubicBezTo>
                  <a:pt x="3405166" y="2986913"/>
                  <a:pt x="3339346" y="3039274"/>
                  <a:pt x="3344987" y="3027639"/>
                </a:cubicBezTo>
                <a:cubicBezTo>
                  <a:pt x="3331822" y="3021821"/>
                  <a:pt x="3422090" y="3059638"/>
                  <a:pt x="3418331" y="3030548"/>
                </a:cubicBezTo>
                <a:cubicBezTo>
                  <a:pt x="3450299" y="2989822"/>
                  <a:pt x="3407046" y="3024730"/>
                  <a:pt x="3384477" y="3027638"/>
                </a:cubicBezTo>
                <a:cubicBezTo>
                  <a:pt x="3393880" y="3010186"/>
                  <a:pt x="3405165" y="3001458"/>
                  <a:pt x="3420209" y="2998550"/>
                </a:cubicBezTo>
                <a:close/>
                <a:moveTo>
                  <a:pt x="5938324" y="3222539"/>
                </a:moveTo>
                <a:cubicBezTo>
                  <a:pt x="5932682" y="3222539"/>
                  <a:pt x="5927041" y="3222539"/>
                  <a:pt x="5921400" y="3231267"/>
                </a:cubicBezTo>
                <a:cubicBezTo>
                  <a:pt x="5928920" y="3237084"/>
                  <a:pt x="5932681" y="3228357"/>
                  <a:pt x="5938324" y="3222539"/>
                </a:cubicBezTo>
                <a:close/>
                <a:moveTo>
                  <a:pt x="1312252" y="2803547"/>
                </a:moveTo>
                <a:cubicBezTo>
                  <a:pt x="1307444" y="2802218"/>
                  <a:pt x="1303410" y="2802332"/>
                  <a:pt x="1300163" y="2803377"/>
                </a:cubicBezTo>
                <a:cubicBezTo>
                  <a:pt x="1280681" y="2809649"/>
                  <a:pt x="1289496" y="2849465"/>
                  <a:pt x="1328990" y="2812376"/>
                </a:cubicBezTo>
                <a:cubicBezTo>
                  <a:pt x="1322643" y="2807649"/>
                  <a:pt x="1317060" y="2804877"/>
                  <a:pt x="1312252" y="2803547"/>
                </a:cubicBezTo>
                <a:close/>
                <a:moveTo>
                  <a:pt x="5738980" y="3196358"/>
                </a:moveTo>
                <a:cubicBezTo>
                  <a:pt x="5735220" y="3193450"/>
                  <a:pt x="5731930" y="3194177"/>
                  <a:pt x="5728873" y="3195632"/>
                </a:cubicBezTo>
                <a:cubicBezTo>
                  <a:pt x="5725816" y="3197086"/>
                  <a:pt x="5722996" y="3199267"/>
                  <a:pt x="5720177" y="3199267"/>
                </a:cubicBezTo>
                <a:cubicBezTo>
                  <a:pt x="5710774" y="3196358"/>
                  <a:pt x="5735219" y="3210903"/>
                  <a:pt x="5738980" y="3196358"/>
                </a:cubicBezTo>
                <a:close/>
                <a:moveTo>
                  <a:pt x="3456293" y="2991369"/>
                </a:moveTo>
                <a:cubicBezTo>
                  <a:pt x="3453709" y="2992550"/>
                  <a:pt x="3449830" y="2997823"/>
                  <a:pt x="3444658" y="3010186"/>
                </a:cubicBezTo>
                <a:cubicBezTo>
                  <a:pt x="3460172" y="3021095"/>
                  <a:pt x="3464050" y="2987824"/>
                  <a:pt x="3456293" y="2991369"/>
                </a:cubicBezTo>
                <a:close/>
                <a:moveTo>
                  <a:pt x="1203987" y="2789605"/>
                </a:moveTo>
                <a:cubicBezTo>
                  <a:pt x="1202283" y="2788832"/>
                  <a:pt x="1199933" y="2788923"/>
                  <a:pt x="1197348" y="2789469"/>
                </a:cubicBezTo>
                <a:cubicBezTo>
                  <a:pt x="1192175" y="2790558"/>
                  <a:pt x="1186063" y="2793468"/>
                  <a:pt x="1182303" y="2794922"/>
                </a:cubicBezTo>
                <a:cubicBezTo>
                  <a:pt x="1184183" y="2803650"/>
                  <a:pt x="1201109" y="2794922"/>
                  <a:pt x="1206750" y="2794922"/>
                </a:cubicBezTo>
                <a:cubicBezTo>
                  <a:pt x="1206749" y="2792013"/>
                  <a:pt x="1205693" y="2790377"/>
                  <a:pt x="1203987" y="2789605"/>
                </a:cubicBezTo>
                <a:close/>
                <a:moveTo>
                  <a:pt x="3493787" y="2992368"/>
                </a:moveTo>
                <a:cubicBezTo>
                  <a:pt x="3490263" y="2992004"/>
                  <a:pt x="3486971" y="2992732"/>
                  <a:pt x="3484149" y="2995641"/>
                </a:cubicBezTo>
                <a:cubicBezTo>
                  <a:pt x="3491672" y="3004367"/>
                  <a:pt x="3499194" y="3004367"/>
                  <a:pt x="3504836" y="2995641"/>
                </a:cubicBezTo>
                <a:cubicBezTo>
                  <a:pt x="3501076" y="2994186"/>
                  <a:pt x="3497316" y="2992732"/>
                  <a:pt x="3493787" y="2992368"/>
                </a:cubicBezTo>
                <a:close/>
                <a:moveTo>
                  <a:pt x="1354789" y="2796787"/>
                </a:moveTo>
                <a:cubicBezTo>
                  <a:pt x="1353319" y="2795741"/>
                  <a:pt x="1351322" y="2795832"/>
                  <a:pt x="1349206" y="2796740"/>
                </a:cubicBezTo>
                <a:cubicBezTo>
                  <a:pt x="1344973" y="2798559"/>
                  <a:pt x="1340272" y="2803650"/>
                  <a:pt x="1338391" y="2809467"/>
                </a:cubicBezTo>
                <a:cubicBezTo>
                  <a:pt x="1349676" y="2815285"/>
                  <a:pt x="1347795" y="2800740"/>
                  <a:pt x="1357198" y="2803650"/>
                </a:cubicBezTo>
                <a:cubicBezTo>
                  <a:pt x="1357198" y="2800014"/>
                  <a:pt x="1356257" y="2797832"/>
                  <a:pt x="1354789" y="2796787"/>
                </a:cubicBezTo>
                <a:close/>
                <a:moveTo>
                  <a:pt x="721556" y="2736744"/>
                </a:moveTo>
                <a:cubicBezTo>
                  <a:pt x="708393" y="2733834"/>
                  <a:pt x="693348" y="2745470"/>
                  <a:pt x="680185" y="2748379"/>
                </a:cubicBezTo>
                <a:cubicBezTo>
                  <a:pt x="687706" y="2754197"/>
                  <a:pt x="710273" y="2751287"/>
                  <a:pt x="721556" y="2736744"/>
                </a:cubicBezTo>
                <a:close/>
                <a:moveTo>
                  <a:pt x="6018249" y="3207268"/>
                </a:moveTo>
                <a:cubicBezTo>
                  <a:pt x="6015428" y="3208722"/>
                  <a:pt x="6013547" y="3212359"/>
                  <a:pt x="6013547" y="3216722"/>
                </a:cubicBezTo>
                <a:cubicBezTo>
                  <a:pt x="6019189" y="3222539"/>
                  <a:pt x="6024831" y="3216721"/>
                  <a:pt x="6028592" y="3210903"/>
                </a:cubicBezTo>
                <a:cubicBezTo>
                  <a:pt x="6024831" y="3206540"/>
                  <a:pt x="6021069" y="3205813"/>
                  <a:pt x="6018249" y="3207268"/>
                </a:cubicBezTo>
                <a:close/>
                <a:moveTo>
                  <a:pt x="3531354" y="2978084"/>
                </a:moveTo>
                <a:cubicBezTo>
                  <a:pt x="3526546" y="2976755"/>
                  <a:pt x="3522511" y="2976869"/>
                  <a:pt x="3519265" y="2977914"/>
                </a:cubicBezTo>
                <a:cubicBezTo>
                  <a:pt x="3499785" y="2984186"/>
                  <a:pt x="3508598" y="3024003"/>
                  <a:pt x="3548088" y="2986913"/>
                </a:cubicBezTo>
                <a:cubicBezTo>
                  <a:pt x="3541742" y="2982186"/>
                  <a:pt x="3536159" y="2979414"/>
                  <a:pt x="3531354" y="2978084"/>
                </a:cubicBezTo>
                <a:close/>
                <a:moveTo>
                  <a:pt x="5844206" y="3181800"/>
                </a:moveTo>
                <a:lnTo>
                  <a:pt x="5844294" y="3181815"/>
                </a:lnTo>
                <a:lnTo>
                  <a:pt x="5841666" y="3182662"/>
                </a:lnTo>
                <a:close/>
                <a:moveTo>
                  <a:pt x="3423090" y="2964143"/>
                </a:moveTo>
                <a:cubicBezTo>
                  <a:pt x="3421386" y="2963370"/>
                  <a:pt x="3419034" y="2963461"/>
                  <a:pt x="3416450" y="2964006"/>
                </a:cubicBezTo>
                <a:cubicBezTo>
                  <a:pt x="3411277" y="2965096"/>
                  <a:pt x="3405166" y="2968006"/>
                  <a:pt x="3401404" y="2969460"/>
                </a:cubicBezTo>
                <a:cubicBezTo>
                  <a:pt x="3403286" y="2978186"/>
                  <a:pt x="3420211" y="2969460"/>
                  <a:pt x="3425852" y="2969460"/>
                </a:cubicBezTo>
                <a:cubicBezTo>
                  <a:pt x="3425853" y="2966551"/>
                  <a:pt x="3424794" y="2964915"/>
                  <a:pt x="3423090" y="2964143"/>
                </a:cubicBezTo>
                <a:close/>
                <a:moveTo>
                  <a:pt x="1432422" y="2786196"/>
                </a:moveTo>
                <a:cubicBezTo>
                  <a:pt x="1421138" y="2786196"/>
                  <a:pt x="1411735" y="2786195"/>
                  <a:pt x="1402333" y="2789105"/>
                </a:cubicBezTo>
                <a:cubicBezTo>
                  <a:pt x="1400451" y="2809467"/>
                  <a:pt x="1424898" y="2800741"/>
                  <a:pt x="1432422" y="2786196"/>
                </a:cubicBezTo>
                <a:close/>
                <a:moveTo>
                  <a:pt x="3573889" y="2971324"/>
                </a:moveTo>
                <a:cubicBezTo>
                  <a:pt x="3572421" y="2970278"/>
                  <a:pt x="3570423" y="2970369"/>
                  <a:pt x="3568308" y="2971278"/>
                </a:cubicBezTo>
                <a:cubicBezTo>
                  <a:pt x="3564076" y="2973095"/>
                  <a:pt x="3559374" y="2978186"/>
                  <a:pt x="3557492" y="2984005"/>
                </a:cubicBezTo>
                <a:cubicBezTo>
                  <a:pt x="3568776" y="2989822"/>
                  <a:pt x="3566896" y="2975277"/>
                  <a:pt x="3576301" y="2978187"/>
                </a:cubicBezTo>
                <a:cubicBezTo>
                  <a:pt x="3576300" y="2974551"/>
                  <a:pt x="3575358" y="2972369"/>
                  <a:pt x="3573889" y="2971324"/>
                </a:cubicBezTo>
                <a:close/>
                <a:moveTo>
                  <a:pt x="2940660" y="2911280"/>
                </a:moveTo>
                <a:cubicBezTo>
                  <a:pt x="2927495" y="2908371"/>
                  <a:pt x="2912451" y="2920008"/>
                  <a:pt x="2899285" y="2922916"/>
                </a:cubicBezTo>
                <a:cubicBezTo>
                  <a:pt x="2906808" y="2928735"/>
                  <a:pt x="2929375" y="2925825"/>
                  <a:pt x="2940660" y="2911280"/>
                </a:cubicBezTo>
                <a:close/>
                <a:moveTo>
                  <a:pt x="1465391" y="2779696"/>
                </a:moveTo>
                <a:cubicBezTo>
                  <a:pt x="1460983" y="2777104"/>
                  <a:pt x="1476145" y="2791286"/>
                  <a:pt x="1477554" y="2789105"/>
                </a:cubicBezTo>
                <a:cubicBezTo>
                  <a:pt x="1470503" y="2783286"/>
                  <a:pt x="1466860" y="2780560"/>
                  <a:pt x="1465391" y="2779696"/>
                </a:cubicBezTo>
                <a:close/>
                <a:moveTo>
                  <a:pt x="1453108" y="2777469"/>
                </a:moveTo>
                <a:cubicBezTo>
                  <a:pt x="1445585" y="2780377"/>
                  <a:pt x="1439943" y="2783286"/>
                  <a:pt x="1434302" y="2789105"/>
                </a:cubicBezTo>
                <a:cubicBezTo>
                  <a:pt x="1443704" y="2792013"/>
                  <a:pt x="1451228" y="2789105"/>
                  <a:pt x="1453108" y="2777469"/>
                </a:cubicBezTo>
                <a:close/>
                <a:moveTo>
                  <a:pt x="721792" y="2711654"/>
                </a:moveTo>
                <a:cubicBezTo>
                  <a:pt x="718266" y="2712018"/>
                  <a:pt x="714974" y="2714927"/>
                  <a:pt x="712154" y="2722199"/>
                </a:cubicBezTo>
                <a:cubicBezTo>
                  <a:pt x="719677" y="2728016"/>
                  <a:pt x="725318" y="2719289"/>
                  <a:pt x="732841" y="2716380"/>
                </a:cubicBezTo>
                <a:cubicBezTo>
                  <a:pt x="729080" y="2713472"/>
                  <a:pt x="725317" y="2711290"/>
                  <a:pt x="721792" y="2711654"/>
                </a:cubicBezTo>
                <a:close/>
                <a:moveTo>
                  <a:pt x="5328453" y="3118408"/>
                </a:moveTo>
                <a:cubicBezTo>
                  <a:pt x="5326956" y="3117726"/>
                  <a:pt x="5324897" y="3117999"/>
                  <a:pt x="5322664" y="3118907"/>
                </a:cubicBezTo>
                <a:cubicBezTo>
                  <a:pt x="5318198" y="3120725"/>
                  <a:pt x="5313027" y="3125089"/>
                  <a:pt x="5310207" y="3129452"/>
                </a:cubicBezTo>
                <a:cubicBezTo>
                  <a:pt x="5317727" y="3135271"/>
                  <a:pt x="5325250" y="3126544"/>
                  <a:pt x="5330892" y="3123635"/>
                </a:cubicBezTo>
                <a:cubicBezTo>
                  <a:pt x="5330892" y="3120726"/>
                  <a:pt x="5329951" y="3119090"/>
                  <a:pt x="5328453" y="3118408"/>
                </a:cubicBezTo>
                <a:close/>
                <a:moveTo>
                  <a:pt x="674072" y="2699291"/>
                </a:moveTo>
                <a:cubicBezTo>
                  <a:pt x="670781" y="2699653"/>
                  <a:pt x="666081" y="2701835"/>
                  <a:pt x="663259" y="2701835"/>
                </a:cubicBezTo>
                <a:cubicBezTo>
                  <a:pt x="661378" y="2716380"/>
                  <a:pt x="672661" y="2701835"/>
                  <a:pt x="676422" y="2707654"/>
                </a:cubicBezTo>
                <a:cubicBezTo>
                  <a:pt x="679244" y="2700382"/>
                  <a:pt x="677362" y="2698927"/>
                  <a:pt x="674072" y="2699291"/>
                </a:cubicBezTo>
                <a:close/>
                <a:moveTo>
                  <a:pt x="691466" y="2696018"/>
                </a:moveTo>
                <a:cubicBezTo>
                  <a:pt x="687706" y="2698927"/>
                  <a:pt x="708392" y="2739652"/>
                  <a:pt x="691466" y="2696018"/>
                </a:cubicBezTo>
                <a:close/>
                <a:moveTo>
                  <a:pt x="1483551" y="2763469"/>
                </a:moveTo>
                <a:cubicBezTo>
                  <a:pt x="1480612" y="2763652"/>
                  <a:pt x="1476615" y="2765833"/>
                  <a:pt x="1471914" y="2771651"/>
                </a:cubicBezTo>
                <a:cubicBezTo>
                  <a:pt x="1491661" y="2780377"/>
                  <a:pt x="1492365" y="2762924"/>
                  <a:pt x="1483551" y="2763469"/>
                </a:cubicBezTo>
                <a:close/>
                <a:moveTo>
                  <a:pt x="6143307" y="3177406"/>
                </a:moveTo>
                <a:cubicBezTo>
                  <a:pt x="6132024" y="3178360"/>
                  <a:pt x="6137666" y="3205086"/>
                  <a:pt x="6160233" y="3187632"/>
                </a:cubicBezTo>
                <a:cubicBezTo>
                  <a:pt x="6152711" y="3179632"/>
                  <a:pt x="6147069" y="3177087"/>
                  <a:pt x="6143307" y="3177406"/>
                </a:cubicBezTo>
                <a:close/>
                <a:moveTo>
                  <a:pt x="6112682" y="3174531"/>
                </a:moveTo>
                <a:cubicBezTo>
                  <a:pt x="6112866" y="3171632"/>
                  <a:pt x="6104051" y="3193450"/>
                  <a:pt x="6098174" y="3178905"/>
                </a:cubicBezTo>
                <a:cubicBezTo>
                  <a:pt x="6053039" y="3199267"/>
                  <a:pt x="6053039" y="3213812"/>
                  <a:pt x="6100054" y="3219631"/>
                </a:cubicBezTo>
                <a:cubicBezTo>
                  <a:pt x="6109222" y="3186904"/>
                  <a:pt x="6112572" y="3176269"/>
                  <a:pt x="6112682" y="3174531"/>
                </a:cubicBezTo>
                <a:close/>
                <a:moveTo>
                  <a:pt x="5140394" y="3081683"/>
                </a:moveTo>
                <a:cubicBezTo>
                  <a:pt x="5147887" y="3082910"/>
                  <a:pt x="5167281" y="3089455"/>
                  <a:pt x="5139071" y="3082909"/>
                </a:cubicBezTo>
                <a:cubicBezTo>
                  <a:pt x="5136721" y="3081455"/>
                  <a:pt x="5137896" y="3081273"/>
                  <a:pt x="5140394" y="3081683"/>
                </a:cubicBezTo>
                <a:close/>
                <a:moveTo>
                  <a:pt x="789964" y="2689836"/>
                </a:moveTo>
                <a:cubicBezTo>
                  <a:pt x="786437" y="2691654"/>
                  <a:pt x="782676" y="2697472"/>
                  <a:pt x="789259" y="2701835"/>
                </a:cubicBezTo>
                <a:cubicBezTo>
                  <a:pt x="796781" y="2690199"/>
                  <a:pt x="793490" y="2688017"/>
                  <a:pt x="789964" y="2689836"/>
                </a:cubicBezTo>
                <a:close/>
                <a:moveTo>
                  <a:pt x="1643048" y="2754197"/>
                </a:moveTo>
                <a:cubicBezTo>
                  <a:pt x="1635527" y="2757106"/>
                  <a:pt x="1641168" y="2757106"/>
                  <a:pt x="1635526" y="2765832"/>
                </a:cubicBezTo>
                <a:cubicBezTo>
                  <a:pt x="1643048" y="2774560"/>
                  <a:pt x="1654331" y="2757106"/>
                  <a:pt x="1643048" y="2754197"/>
                </a:cubicBezTo>
                <a:close/>
                <a:moveTo>
                  <a:pt x="862925" y="2683336"/>
                </a:moveTo>
                <a:cubicBezTo>
                  <a:pt x="857901" y="2685109"/>
                  <a:pt x="853668" y="2693836"/>
                  <a:pt x="849437" y="2696018"/>
                </a:cubicBezTo>
                <a:cubicBezTo>
                  <a:pt x="856959" y="2704745"/>
                  <a:pt x="860721" y="2693109"/>
                  <a:pt x="868244" y="2684382"/>
                </a:cubicBezTo>
                <a:cubicBezTo>
                  <a:pt x="866363" y="2682928"/>
                  <a:pt x="864599" y="2682746"/>
                  <a:pt x="862925" y="2683336"/>
                </a:cubicBezTo>
                <a:close/>
                <a:moveTo>
                  <a:pt x="688661" y="2666976"/>
                </a:moveTo>
                <a:lnTo>
                  <a:pt x="688736" y="2667020"/>
                </a:lnTo>
                <a:cubicBezTo>
                  <a:pt x="689587" y="2668565"/>
                  <a:pt x="689117" y="2670565"/>
                  <a:pt x="685825" y="2672747"/>
                </a:cubicBezTo>
                <a:lnTo>
                  <a:pt x="682633" y="2668881"/>
                </a:lnTo>
                <a:close/>
                <a:moveTo>
                  <a:pt x="694733" y="2665176"/>
                </a:moveTo>
                <a:lnTo>
                  <a:pt x="691467" y="2669837"/>
                </a:lnTo>
                <a:lnTo>
                  <a:pt x="693562" y="2665518"/>
                </a:lnTo>
                <a:close/>
                <a:moveTo>
                  <a:pt x="5188909" y="3065456"/>
                </a:moveTo>
                <a:cubicBezTo>
                  <a:pt x="5192198" y="3066909"/>
                  <a:pt x="5198310" y="3071273"/>
                  <a:pt x="5197369" y="3074183"/>
                </a:cubicBezTo>
                <a:cubicBezTo>
                  <a:pt x="5185145" y="3065456"/>
                  <a:pt x="5185616" y="3064002"/>
                  <a:pt x="5188909" y="3065456"/>
                </a:cubicBezTo>
                <a:close/>
                <a:moveTo>
                  <a:pt x="6232637" y="3156361"/>
                </a:moveTo>
                <a:cubicBezTo>
                  <a:pt x="6229816" y="3157089"/>
                  <a:pt x="6226994" y="3159998"/>
                  <a:pt x="6224174" y="3164360"/>
                </a:cubicBezTo>
                <a:cubicBezTo>
                  <a:pt x="6229816" y="3164360"/>
                  <a:pt x="6235457" y="3170177"/>
                  <a:pt x="6241099" y="3161451"/>
                </a:cubicBezTo>
                <a:cubicBezTo>
                  <a:pt x="6238279" y="3157088"/>
                  <a:pt x="6235458" y="3155634"/>
                  <a:pt x="6232637" y="3156361"/>
                </a:cubicBezTo>
                <a:close/>
                <a:moveTo>
                  <a:pt x="1040789" y="2685837"/>
                </a:moveTo>
                <a:cubicBezTo>
                  <a:pt x="1036086" y="2686564"/>
                  <a:pt x="1031854" y="2688746"/>
                  <a:pt x="1028093" y="2693109"/>
                </a:cubicBezTo>
                <a:cubicBezTo>
                  <a:pt x="1039378" y="2701835"/>
                  <a:pt x="1046900" y="2701835"/>
                  <a:pt x="1056304" y="2687290"/>
                </a:cubicBezTo>
                <a:cubicBezTo>
                  <a:pt x="1050662" y="2685837"/>
                  <a:pt x="1045490" y="2685110"/>
                  <a:pt x="1040789" y="2685837"/>
                </a:cubicBezTo>
                <a:close/>
                <a:moveTo>
                  <a:pt x="1469475" y="2714063"/>
                </a:moveTo>
                <a:cubicBezTo>
                  <a:pt x="1467976" y="2713381"/>
                  <a:pt x="1465920" y="2713653"/>
                  <a:pt x="1463686" y="2714562"/>
                </a:cubicBezTo>
                <a:cubicBezTo>
                  <a:pt x="1459220" y="2716380"/>
                  <a:pt x="1454048" y="2720744"/>
                  <a:pt x="1451227" y="2725107"/>
                </a:cubicBezTo>
                <a:cubicBezTo>
                  <a:pt x="1458749" y="2730925"/>
                  <a:pt x="1464391" y="2713472"/>
                  <a:pt x="1471914" y="2719289"/>
                </a:cubicBezTo>
                <a:cubicBezTo>
                  <a:pt x="1471914" y="2716381"/>
                  <a:pt x="1470973" y="2714745"/>
                  <a:pt x="1469475" y="2714063"/>
                </a:cubicBezTo>
                <a:close/>
                <a:moveTo>
                  <a:pt x="886813" y="2661110"/>
                </a:moveTo>
                <a:cubicBezTo>
                  <a:pt x="879056" y="2664746"/>
                  <a:pt x="870124" y="2677109"/>
                  <a:pt x="883287" y="2687290"/>
                </a:cubicBezTo>
                <a:cubicBezTo>
                  <a:pt x="901153" y="2662564"/>
                  <a:pt x="894572" y="2657474"/>
                  <a:pt x="886813" y="2661110"/>
                </a:cubicBezTo>
                <a:close/>
                <a:moveTo>
                  <a:pt x="767838" y="2650162"/>
                </a:moveTo>
                <a:cubicBezTo>
                  <a:pt x="767837" y="2649611"/>
                  <a:pt x="768102" y="2650201"/>
                  <a:pt x="768572" y="2652383"/>
                </a:cubicBezTo>
                <a:lnTo>
                  <a:pt x="768256" y="2652440"/>
                </a:lnTo>
                <a:close/>
                <a:moveTo>
                  <a:pt x="6342563" y="3142907"/>
                </a:moveTo>
                <a:cubicBezTo>
                  <a:pt x="6340594" y="3141816"/>
                  <a:pt x="6338067" y="3141816"/>
                  <a:pt x="6335363" y="3142543"/>
                </a:cubicBezTo>
                <a:cubicBezTo>
                  <a:pt x="6329958" y="3143997"/>
                  <a:pt x="6323845" y="3148361"/>
                  <a:pt x="6320084" y="3152724"/>
                </a:cubicBezTo>
                <a:cubicBezTo>
                  <a:pt x="6331367" y="3158542"/>
                  <a:pt x="6338890" y="3152725"/>
                  <a:pt x="6346412" y="3149815"/>
                </a:cubicBezTo>
                <a:cubicBezTo>
                  <a:pt x="6345942" y="3146179"/>
                  <a:pt x="6344531" y="3143998"/>
                  <a:pt x="6342563" y="3142907"/>
                </a:cubicBezTo>
                <a:close/>
                <a:moveTo>
                  <a:pt x="840505" y="2647657"/>
                </a:moveTo>
                <a:cubicBezTo>
                  <a:pt x="837214" y="2645839"/>
                  <a:pt x="834393" y="2652384"/>
                  <a:pt x="841915" y="2672747"/>
                </a:cubicBezTo>
                <a:cubicBezTo>
                  <a:pt x="847558" y="2659656"/>
                  <a:pt x="843797" y="2649475"/>
                  <a:pt x="840505" y="2647657"/>
                </a:cubicBezTo>
                <a:close/>
                <a:moveTo>
                  <a:pt x="3259890" y="2860374"/>
                </a:moveTo>
                <a:cubicBezTo>
                  <a:pt x="3255188" y="2861101"/>
                  <a:pt x="3250955" y="2863283"/>
                  <a:pt x="3247197" y="2867647"/>
                </a:cubicBezTo>
                <a:cubicBezTo>
                  <a:pt x="3258481" y="2876373"/>
                  <a:pt x="3266002" y="2876373"/>
                  <a:pt x="3275405" y="2861828"/>
                </a:cubicBezTo>
                <a:cubicBezTo>
                  <a:pt x="3269761" y="2860374"/>
                  <a:pt x="3264592" y="2859646"/>
                  <a:pt x="3259890" y="2860374"/>
                </a:cubicBezTo>
                <a:close/>
                <a:moveTo>
                  <a:pt x="1009287" y="2655292"/>
                </a:moveTo>
                <a:cubicBezTo>
                  <a:pt x="1003647" y="2652383"/>
                  <a:pt x="999768" y="2652747"/>
                  <a:pt x="997388" y="2654475"/>
                </a:cubicBezTo>
                <a:cubicBezTo>
                  <a:pt x="990248" y="2659656"/>
                  <a:pt x="996595" y="2677110"/>
                  <a:pt x="1009287" y="2655292"/>
                </a:cubicBezTo>
                <a:close/>
                <a:moveTo>
                  <a:pt x="2792092" y="2809467"/>
                </a:moveTo>
                <a:cubicBezTo>
                  <a:pt x="2792092" y="2803650"/>
                  <a:pt x="2756360" y="2835648"/>
                  <a:pt x="2792092" y="2809467"/>
                </a:cubicBezTo>
                <a:close/>
                <a:moveTo>
                  <a:pt x="3688577" y="2888600"/>
                </a:moveTo>
                <a:cubicBezTo>
                  <a:pt x="3687079" y="2887918"/>
                  <a:pt x="3685022" y="2888191"/>
                  <a:pt x="3682789" y="2889100"/>
                </a:cubicBezTo>
                <a:cubicBezTo>
                  <a:pt x="3678322" y="2890918"/>
                  <a:pt x="3673149" y="2895282"/>
                  <a:pt x="3670329" y="2899645"/>
                </a:cubicBezTo>
                <a:cubicBezTo>
                  <a:pt x="3677851" y="2905463"/>
                  <a:pt x="3683492" y="2888009"/>
                  <a:pt x="3691016" y="2893827"/>
                </a:cubicBezTo>
                <a:cubicBezTo>
                  <a:pt x="3691015" y="2890918"/>
                  <a:pt x="3690075" y="2889282"/>
                  <a:pt x="3688577" y="2888600"/>
                </a:cubicBezTo>
                <a:close/>
                <a:moveTo>
                  <a:pt x="540567" y="2606598"/>
                </a:moveTo>
                <a:lnTo>
                  <a:pt x="544781" y="2611657"/>
                </a:lnTo>
                <a:cubicBezTo>
                  <a:pt x="537258" y="2626203"/>
                  <a:pt x="537259" y="2614567"/>
                  <a:pt x="525975" y="2614567"/>
                </a:cubicBezTo>
                <a:cubicBezTo>
                  <a:pt x="528795" y="2609477"/>
                  <a:pt x="532793" y="2607113"/>
                  <a:pt x="537494" y="2606341"/>
                </a:cubicBezTo>
                <a:close/>
                <a:moveTo>
                  <a:pt x="1153037" y="2659747"/>
                </a:moveTo>
                <a:cubicBezTo>
                  <a:pt x="1148805" y="2659838"/>
                  <a:pt x="1143280" y="2664746"/>
                  <a:pt x="1137167" y="2678564"/>
                </a:cubicBezTo>
                <a:cubicBezTo>
                  <a:pt x="1166788" y="2702564"/>
                  <a:pt x="1165730" y="2659474"/>
                  <a:pt x="1153037" y="2659747"/>
                </a:cubicBezTo>
                <a:close/>
                <a:moveTo>
                  <a:pt x="3206997" y="2838557"/>
                </a:moveTo>
                <a:cubicBezTo>
                  <a:pt x="3203943" y="2839284"/>
                  <a:pt x="3201121" y="2842921"/>
                  <a:pt x="3207702" y="2847283"/>
                </a:cubicBezTo>
                <a:cubicBezTo>
                  <a:pt x="3213346" y="2840012"/>
                  <a:pt x="3210055" y="2837829"/>
                  <a:pt x="3206997" y="2838557"/>
                </a:cubicBezTo>
                <a:close/>
                <a:moveTo>
                  <a:pt x="931861" y="2633112"/>
                </a:moveTo>
                <a:cubicBezTo>
                  <a:pt x="923838" y="2627112"/>
                  <a:pt x="891751" y="2647293"/>
                  <a:pt x="928422" y="2649474"/>
                </a:cubicBezTo>
                <a:cubicBezTo>
                  <a:pt x="934534" y="2640020"/>
                  <a:pt x="934534" y="2635111"/>
                  <a:pt x="931861" y="2633112"/>
                </a:cubicBezTo>
                <a:close/>
                <a:moveTo>
                  <a:pt x="3220515" y="2834058"/>
                </a:moveTo>
                <a:cubicBezTo>
                  <a:pt x="3218985" y="2833831"/>
                  <a:pt x="3217104" y="2834921"/>
                  <a:pt x="3215227" y="2838557"/>
                </a:cubicBezTo>
                <a:cubicBezTo>
                  <a:pt x="3226509" y="2847285"/>
                  <a:pt x="3225098" y="2834739"/>
                  <a:pt x="3220515" y="2834058"/>
                </a:cubicBezTo>
                <a:close/>
                <a:moveTo>
                  <a:pt x="1609197" y="2690199"/>
                </a:moveTo>
                <a:cubicBezTo>
                  <a:pt x="1601676" y="2688745"/>
                  <a:pt x="1594152" y="2688017"/>
                  <a:pt x="1586865" y="2689108"/>
                </a:cubicBezTo>
                <a:cubicBezTo>
                  <a:pt x="1579577" y="2690200"/>
                  <a:pt x="1572526" y="2693109"/>
                  <a:pt x="1565944" y="2698927"/>
                </a:cubicBezTo>
                <a:cubicBezTo>
                  <a:pt x="1582869" y="2696018"/>
                  <a:pt x="1590391" y="2696018"/>
                  <a:pt x="1609197" y="2690199"/>
                </a:cubicBezTo>
                <a:close/>
                <a:moveTo>
                  <a:pt x="966710" y="2624067"/>
                </a:moveTo>
                <a:cubicBezTo>
                  <a:pt x="962743" y="2620930"/>
                  <a:pt x="971206" y="2664020"/>
                  <a:pt x="975438" y="2646566"/>
                </a:cubicBezTo>
                <a:cubicBezTo>
                  <a:pt x="970736" y="2631294"/>
                  <a:pt x="968033" y="2625113"/>
                  <a:pt x="966710" y="2624067"/>
                </a:cubicBezTo>
                <a:close/>
                <a:moveTo>
                  <a:pt x="3372138" y="2834285"/>
                </a:moveTo>
                <a:cubicBezTo>
                  <a:pt x="3367906" y="2834376"/>
                  <a:pt x="3362381" y="2839284"/>
                  <a:pt x="3356271" y="2853102"/>
                </a:cubicBezTo>
                <a:cubicBezTo>
                  <a:pt x="3385890" y="2877100"/>
                  <a:pt x="3384831" y="2834012"/>
                  <a:pt x="3372138" y="2834285"/>
                </a:cubicBezTo>
                <a:close/>
                <a:moveTo>
                  <a:pt x="992363" y="2617476"/>
                </a:moveTo>
                <a:cubicBezTo>
                  <a:pt x="986721" y="2637838"/>
                  <a:pt x="1007408" y="2614567"/>
                  <a:pt x="992363" y="2617476"/>
                </a:cubicBezTo>
                <a:close/>
                <a:moveTo>
                  <a:pt x="3828301" y="2864738"/>
                </a:moveTo>
                <a:cubicBezTo>
                  <a:pt x="3820775" y="2863283"/>
                  <a:pt x="3813255" y="2862556"/>
                  <a:pt x="3805968" y="2863647"/>
                </a:cubicBezTo>
                <a:cubicBezTo>
                  <a:pt x="3798679" y="2864738"/>
                  <a:pt x="3791627" y="2867647"/>
                  <a:pt x="3785044" y="2873464"/>
                </a:cubicBezTo>
                <a:cubicBezTo>
                  <a:pt x="3801971" y="2870555"/>
                  <a:pt x="3809492" y="2870555"/>
                  <a:pt x="3828301" y="2864738"/>
                </a:cubicBezTo>
                <a:close/>
                <a:moveTo>
                  <a:pt x="1918602" y="2689309"/>
                </a:moveTo>
                <a:cubicBezTo>
                  <a:pt x="1918334" y="2692268"/>
                  <a:pt x="1919260" y="2703108"/>
                  <a:pt x="1921376" y="2704745"/>
                </a:cubicBezTo>
                <a:cubicBezTo>
                  <a:pt x="1920437" y="2696018"/>
                  <a:pt x="1919731" y="2691473"/>
                  <a:pt x="1919263" y="2689609"/>
                </a:cubicBezTo>
                <a:cubicBezTo>
                  <a:pt x="1918909" y="2688211"/>
                  <a:pt x="1918690" y="2688322"/>
                  <a:pt x="1918602" y="2689309"/>
                </a:cubicBezTo>
                <a:close/>
                <a:moveTo>
                  <a:pt x="1706696" y="2665883"/>
                </a:moveTo>
                <a:cubicBezTo>
                  <a:pt x="1694530" y="2661110"/>
                  <a:pt x="1654331" y="2676382"/>
                  <a:pt x="1705108" y="2678564"/>
                </a:cubicBezTo>
                <a:cubicBezTo>
                  <a:pt x="1711691" y="2671292"/>
                  <a:pt x="1710749" y="2667473"/>
                  <a:pt x="1706696" y="2665883"/>
                </a:cubicBezTo>
                <a:close/>
                <a:moveTo>
                  <a:pt x="6524599" y="3094182"/>
                </a:moveTo>
                <a:cubicBezTo>
                  <a:pt x="6522719" y="3094545"/>
                  <a:pt x="6520367" y="3095999"/>
                  <a:pt x="6517546" y="3094545"/>
                </a:cubicBezTo>
                <a:cubicBezTo>
                  <a:pt x="6511904" y="3103271"/>
                  <a:pt x="6523188" y="3109090"/>
                  <a:pt x="6528830" y="3100363"/>
                </a:cubicBezTo>
                <a:cubicBezTo>
                  <a:pt x="6527890" y="3094546"/>
                  <a:pt x="6526479" y="3093819"/>
                  <a:pt x="6524599" y="3094182"/>
                </a:cubicBezTo>
                <a:close/>
                <a:moveTo>
                  <a:pt x="1310182" y="2629112"/>
                </a:moveTo>
                <a:cubicBezTo>
                  <a:pt x="1306422" y="2637838"/>
                  <a:pt x="1300781" y="2634929"/>
                  <a:pt x="1297019" y="2643657"/>
                </a:cubicBezTo>
                <a:cubicBezTo>
                  <a:pt x="1302661" y="2649474"/>
                  <a:pt x="1321466" y="2637838"/>
                  <a:pt x="1310182" y="2629112"/>
                </a:cubicBezTo>
                <a:close/>
                <a:moveTo>
                  <a:pt x="5476755" y="2999550"/>
                </a:moveTo>
                <a:cubicBezTo>
                  <a:pt x="5473229" y="2996549"/>
                  <a:pt x="5460183" y="3012366"/>
                  <a:pt x="5475696" y="3010186"/>
                </a:cubicBezTo>
                <a:cubicBezTo>
                  <a:pt x="5478048" y="3003641"/>
                  <a:pt x="5477931" y="3000549"/>
                  <a:pt x="5476755" y="2999550"/>
                </a:cubicBezTo>
                <a:close/>
                <a:moveTo>
                  <a:pt x="5144712" y="2966551"/>
                </a:moveTo>
                <a:cubicBezTo>
                  <a:pt x="5184205" y="2992731"/>
                  <a:pt x="5077013" y="2975277"/>
                  <a:pt x="5144712" y="2966551"/>
                </a:cubicBezTo>
                <a:close/>
                <a:moveTo>
                  <a:pt x="5454250" y="2992368"/>
                </a:moveTo>
                <a:cubicBezTo>
                  <a:pt x="5448899" y="2994550"/>
                  <a:pt x="5439027" y="3002914"/>
                  <a:pt x="5423042" y="3021821"/>
                </a:cubicBezTo>
                <a:cubicBezTo>
                  <a:pt x="5445608" y="3034912"/>
                  <a:pt x="5470290" y="2985823"/>
                  <a:pt x="5454250" y="2992368"/>
                </a:cubicBezTo>
                <a:close/>
                <a:moveTo>
                  <a:pt x="3529283" y="2803650"/>
                </a:moveTo>
                <a:cubicBezTo>
                  <a:pt x="3525523" y="2812376"/>
                  <a:pt x="3519883" y="2809467"/>
                  <a:pt x="3516120" y="2818193"/>
                </a:cubicBezTo>
                <a:cubicBezTo>
                  <a:pt x="3521761" y="2824012"/>
                  <a:pt x="3540568" y="2812376"/>
                  <a:pt x="3529283" y="2803650"/>
                </a:cubicBezTo>
                <a:close/>
                <a:moveTo>
                  <a:pt x="1431716" y="2597477"/>
                </a:moveTo>
                <a:cubicBezTo>
                  <a:pt x="1429130" y="2597114"/>
                  <a:pt x="1426779" y="2598569"/>
                  <a:pt x="1424898" y="2602931"/>
                </a:cubicBezTo>
                <a:cubicBezTo>
                  <a:pt x="1430541" y="2608748"/>
                  <a:pt x="1436182" y="2608748"/>
                  <a:pt x="1439943" y="2602931"/>
                </a:cubicBezTo>
                <a:cubicBezTo>
                  <a:pt x="1437123" y="2600022"/>
                  <a:pt x="1434302" y="2597840"/>
                  <a:pt x="1431716" y="2597477"/>
                </a:cubicBezTo>
                <a:close/>
                <a:moveTo>
                  <a:pt x="1503179" y="2602931"/>
                </a:moveTo>
                <a:cubicBezTo>
                  <a:pt x="1496363" y="2604386"/>
                  <a:pt x="1482258" y="2608750"/>
                  <a:pt x="1481317" y="2611658"/>
                </a:cubicBezTo>
                <a:cubicBezTo>
                  <a:pt x="1509525" y="2602931"/>
                  <a:pt x="1509996" y="2601478"/>
                  <a:pt x="1503179" y="2602931"/>
                </a:cubicBezTo>
                <a:close/>
                <a:moveTo>
                  <a:pt x="5277677" y="2935507"/>
                </a:moveTo>
                <a:cubicBezTo>
                  <a:pt x="5279177" y="2936007"/>
                  <a:pt x="5280116" y="2937462"/>
                  <a:pt x="5280116" y="2940370"/>
                </a:cubicBezTo>
                <a:cubicBezTo>
                  <a:pt x="5272595" y="2937461"/>
                  <a:pt x="5266951" y="2952006"/>
                  <a:pt x="5259430" y="2943280"/>
                </a:cubicBezTo>
                <a:cubicBezTo>
                  <a:pt x="5262251" y="2941825"/>
                  <a:pt x="5267423" y="2938188"/>
                  <a:pt x="5271889" y="2936371"/>
                </a:cubicBezTo>
                <a:cubicBezTo>
                  <a:pt x="5274123" y="2935462"/>
                  <a:pt x="5276179" y="2935008"/>
                  <a:pt x="5277677" y="2935507"/>
                </a:cubicBezTo>
                <a:close/>
                <a:moveTo>
                  <a:pt x="639047" y="2516025"/>
                </a:moveTo>
                <a:cubicBezTo>
                  <a:pt x="635990" y="2517843"/>
                  <a:pt x="630349" y="2524389"/>
                  <a:pt x="631289" y="2530206"/>
                </a:cubicBezTo>
                <a:cubicBezTo>
                  <a:pt x="642573" y="2517116"/>
                  <a:pt x="642102" y="2514207"/>
                  <a:pt x="639047" y="2516025"/>
                </a:cubicBezTo>
                <a:close/>
                <a:moveTo>
                  <a:pt x="1869660" y="2616021"/>
                </a:moveTo>
                <a:cubicBezTo>
                  <a:pt x="1865428" y="2616749"/>
                  <a:pt x="1861197" y="2618931"/>
                  <a:pt x="1857434" y="2623293"/>
                </a:cubicBezTo>
                <a:cubicBezTo>
                  <a:pt x="1864958" y="2629112"/>
                  <a:pt x="1874360" y="2626202"/>
                  <a:pt x="1881884" y="2617476"/>
                </a:cubicBezTo>
                <a:cubicBezTo>
                  <a:pt x="1878122" y="2616021"/>
                  <a:pt x="1873890" y="2615294"/>
                  <a:pt x="1869660" y="2616021"/>
                </a:cubicBezTo>
                <a:close/>
                <a:moveTo>
                  <a:pt x="3650817" y="2772014"/>
                </a:moveTo>
                <a:cubicBezTo>
                  <a:pt x="3648232" y="2771651"/>
                  <a:pt x="3645882" y="2773105"/>
                  <a:pt x="3644002" y="2777469"/>
                </a:cubicBezTo>
                <a:cubicBezTo>
                  <a:pt x="3649642" y="2783286"/>
                  <a:pt x="3655285" y="2783286"/>
                  <a:pt x="3659045" y="2777469"/>
                </a:cubicBezTo>
                <a:cubicBezTo>
                  <a:pt x="3656226" y="2774560"/>
                  <a:pt x="3653404" y="2772378"/>
                  <a:pt x="3650817" y="2772014"/>
                </a:cubicBezTo>
                <a:close/>
                <a:moveTo>
                  <a:pt x="3722279" y="2777469"/>
                </a:moveTo>
                <a:cubicBezTo>
                  <a:pt x="3715464" y="2778923"/>
                  <a:pt x="3701358" y="2783286"/>
                  <a:pt x="3700417" y="2786195"/>
                </a:cubicBezTo>
                <a:cubicBezTo>
                  <a:pt x="3728628" y="2777469"/>
                  <a:pt x="3729098" y="2776015"/>
                  <a:pt x="3722279" y="2777469"/>
                </a:cubicBezTo>
                <a:close/>
                <a:moveTo>
                  <a:pt x="1756047" y="2584753"/>
                </a:moveTo>
                <a:lnTo>
                  <a:pt x="1754002" y="2597113"/>
                </a:lnTo>
                <a:cubicBezTo>
                  <a:pt x="1747891" y="2592750"/>
                  <a:pt x="1746597" y="2589660"/>
                  <a:pt x="1748126" y="2587523"/>
                </a:cubicBezTo>
                <a:close/>
                <a:moveTo>
                  <a:pt x="1716392" y="2553479"/>
                </a:moveTo>
                <a:cubicBezTo>
                  <a:pt x="1706988" y="2553479"/>
                  <a:pt x="1695705" y="2556388"/>
                  <a:pt x="1686302" y="2568024"/>
                </a:cubicBezTo>
                <a:cubicBezTo>
                  <a:pt x="1695704" y="2568024"/>
                  <a:pt x="1706988" y="2565115"/>
                  <a:pt x="1716392" y="2553479"/>
                </a:cubicBezTo>
                <a:close/>
                <a:moveTo>
                  <a:pt x="3978910" y="2753473"/>
                </a:moveTo>
                <a:lnTo>
                  <a:pt x="3976864" y="2765832"/>
                </a:lnTo>
                <a:cubicBezTo>
                  <a:pt x="3970756" y="2761469"/>
                  <a:pt x="3969461" y="2758379"/>
                  <a:pt x="3970989" y="2756242"/>
                </a:cubicBezTo>
                <a:close/>
                <a:moveTo>
                  <a:pt x="1826847" y="2552190"/>
                </a:moveTo>
                <a:lnTo>
                  <a:pt x="1817943" y="2562206"/>
                </a:lnTo>
                <a:lnTo>
                  <a:pt x="1819934" y="2552971"/>
                </a:lnTo>
                <a:close/>
                <a:moveTo>
                  <a:pt x="3935493" y="2728016"/>
                </a:moveTo>
                <a:cubicBezTo>
                  <a:pt x="3926090" y="2728016"/>
                  <a:pt x="3914808" y="2730925"/>
                  <a:pt x="3905403" y="2742561"/>
                </a:cubicBezTo>
                <a:cubicBezTo>
                  <a:pt x="3914806" y="2742561"/>
                  <a:pt x="3926092" y="2739652"/>
                  <a:pt x="3935493" y="2728016"/>
                </a:cubicBezTo>
                <a:close/>
                <a:moveTo>
                  <a:pt x="1904215" y="2546571"/>
                </a:moveTo>
                <a:cubicBezTo>
                  <a:pt x="1895518" y="2547661"/>
                  <a:pt x="1887524" y="2552024"/>
                  <a:pt x="1906333" y="2556388"/>
                </a:cubicBezTo>
                <a:cubicBezTo>
                  <a:pt x="1922317" y="2547662"/>
                  <a:pt x="1912914" y="2545480"/>
                  <a:pt x="1904215" y="2546571"/>
                </a:cubicBezTo>
                <a:close/>
                <a:moveTo>
                  <a:pt x="4136344" y="2740897"/>
                </a:moveTo>
                <a:cubicBezTo>
                  <a:pt x="4144678" y="2740153"/>
                  <a:pt x="4150114" y="2741471"/>
                  <a:pt x="4151759" y="2745470"/>
                </a:cubicBezTo>
                <a:lnTo>
                  <a:pt x="4148046" y="2745790"/>
                </a:lnTo>
                <a:lnTo>
                  <a:pt x="4147998" y="2745470"/>
                </a:lnTo>
                <a:cubicBezTo>
                  <a:pt x="4143767" y="2741107"/>
                  <a:pt x="4136715" y="2741107"/>
                  <a:pt x="4127311" y="2745470"/>
                </a:cubicBezTo>
                <a:lnTo>
                  <a:pt x="4130686" y="2742243"/>
                </a:lnTo>
                <a:close/>
                <a:moveTo>
                  <a:pt x="4051136" y="2720749"/>
                </a:moveTo>
                <a:lnTo>
                  <a:pt x="4050620" y="2721471"/>
                </a:lnTo>
                <a:cubicBezTo>
                  <a:pt x="4047563" y="2725199"/>
                  <a:pt x="4043155" y="2730199"/>
                  <a:pt x="4037043" y="2736744"/>
                </a:cubicBezTo>
                <a:cubicBezTo>
                  <a:pt x="4034222" y="2735289"/>
                  <a:pt x="4035867" y="2731290"/>
                  <a:pt x="4039158" y="2726926"/>
                </a:cubicBezTo>
                <a:lnTo>
                  <a:pt x="4044592" y="2721487"/>
                </a:lnTo>
                <a:close/>
                <a:moveTo>
                  <a:pt x="4123315" y="2721107"/>
                </a:moveTo>
                <a:cubicBezTo>
                  <a:pt x="4114617" y="2722198"/>
                  <a:pt x="4106624" y="2726562"/>
                  <a:pt x="4125430" y="2730925"/>
                </a:cubicBezTo>
                <a:cubicBezTo>
                  <a:pt x="4141416" y="2722199"/>
                  <a:pt x="4132014" y="2720017"/>
                  <a:pt x="4123315" y="2721107"/>
                </a:cubicBezTo>
                <a:close/>
                <a:moveTo>
                  <a:pt x="2047375" y="2521480"/>
                </a:moveTo>
                <a:cubicBezTo>
                  <a:pt x="2090629" y="2530206"/>
                  <a:pt x="2041733" y="2524389"/>
                  <a:pt x="2047375" y="2521480"/>
                </a:cubicBezTo>
                <a:close/>
                <a:moveTo>
                  <a:pt x="735014" y="2393259"/>
                </a:moveTo>
                <a:cubicBezTo>
                  <a:pt x="729902" y="2391487"/>
                  <a:pt x="721087" y="2400758"/>
                  <a:pt x="719677" y="2405122"/>
                </a:cubicBezTo>
                <a:cubicBezTo>
                  <a:pt x="729079" y="2402212"/>
                  <a:pt x="729078" y="2399303"/>
                  <a:pt x="738482" y="2399303"/>
                </a:cubicBezTo>
                <a:cubicBezTo>
                  <a:pt x="738013" y="2395668"/>
                  <a:pt x="736719" y="2393850"/>
                  <a:pt x="735014" y="2393259"/>
                </a:cubicBezTo>
                <a:close/>
                <a:moveTo>
                  <a:pt x="4266475" y="2696018"/>
                </a:moveTo>
                <a:cubicBezTo>
                  <a:pt x="4309729" y="2704744"/>
                  <a:pt x="4260833" y="2698927"/>
                  <a:pt x="4266475" y="2696018"/>
                </a:cubicBezTo>
                <a:close/>
                <a:moveTo>
                  <a:pt x="2202161" y="2511357"/>
                </a:moveTo>
                <a:lnTo>
                  <a:pt x="2196031" y="2514236"/>
                </a:lnTo>
                <a:lnTo>
                  <a:pt x="2119308" y="2506571"/>
                </a:lnTo>
                <a:cubicBezTo>
                  <a:pt x="2038914" y="2501118"/>
                  <a:pt x="1950524" y="2506935"/>
                  <a:pt x="1908212" y="2570932"/>
                </a:cubicBezTo>
                <a:cubicBezTo>
                  <a:pt x="1927020" y="2562206"/>
                  <a:pt x="1936420" y="2570932"/>
                  <a:pt x="1932661" y="2597113"/>
                </a:cubicBezTo>
                <a:cubicBezTo>
                  <a:pt x="1975914" y="2562206"/>
                  <a:pt x="2088751" y="2582569"/>
                  <a:pt x="2098154" y="2573841"/>
                </a:cubicBezTo>
                <a:cubicBezTo>
                  <a:pt x="2091571" y="2569479"/>
                  <a:pt x="2123540" y="2549843"/>
                  <a:pt x="2157391" y="2532388"/>
                </a:cubicBezTo>
                <a:lnTo>
                  <a:pt x="2196031" y="2514236"/>
                </a:lnTo>
                <a:lnTo>
                  <a:pt x="2202574" y="2514890"/>
                </a:lnTo>
                <a:close/>
                <a:moveTo>
                  <a:pt x="7208900" y="2942552"/>
                </a:moveTo>
                <a:cubicBezTo>
                  <a:pt x="7204433" y="2942552"/>
                  <a:pt x="7200202" y="2947643"/>
                  <a:pt x="7209605" y="2957824"/>
                </a:cubicBezTo>
                <a:cubicBezTo>
                  <a:pt x="7218068" y="2947643"/>
                  <a:pt x="7213366" y="2942552"/>
                  <a:pt x="7208900" y="2942552"/>
                </a:cubicBezTo>
                <a:close/>
                <a:moveTo>
                  <a:pt x="4456415" y="2684382"/>
                </a:moveTo>
                <a:lnTo>
                  <a:pt x="4458313" y="2692123"/>
                </a:lnTo>
                <a:lnTo>
                  <a:pt x="4451810" y="2691993"/>
                </a:lnTo>
                <a:lnTo>
                  <a:pt x="4451949" y="2691654"/>
                </a:lnTo>
                <a:cubicBezTo>
                  <a:pt x="4452184" y="2689472"/>
                  <a:pt x="4452657" y="2687292"/>
                  <a:pt x="4456415" y="2684382"/>
                </a:cubicBezTo>
                <a:close/>
                <a:moveTo>
                  <a:pt x="4447013" y="2678564"/>
                </a:moveTo>
                <a:lnTo>
                  <a:pt x="4432698" y="2690529"/>
                </a:lnTo>
                <a:lnTo>
                  <a:pt x="4424217" y="2689682"/>
                </a:lnTo>
                <a:lnTo>
                  <a:pt x="4424582" y="2684435"/>
                </a:lnTo>
                <a:close/>
                <a:moveTo>
                  <a:pt x="7346330" y="2908918"/>
                </a:moveTo>
                <a:cubicBezTo>
                  <a:pt x="7344832" y="2908191"/>
                  <a:pt x="7342775" y="2908372"/>
                  <a:pt x="7340541" y="2909100"/>
                </a:cubicBezTo>
                <a:cubicBezTo>
                  <a:pt x="7336075" y="2910553"/>
                  <a:pt x="7330904" y="2914190"/>
                  <a:pt x="7328083" y="2917099"/>
                </a:cubicBezTo>
                <a:cubicBezTo>
                  <a:pt x="7335604" y="2925825"/>
                  <a:pt x="7341247" y="2908371"/>
                  <a:pt x="7348769" y="2914189"/>
                </a:cubicBezTo>
                <a:cubicBezTo>
                  <a:pt x="7348769" y="2911281"/>
                  <a:pt x="7347829" y="2909645"/>
                  <a:pt x="7346330" y="2908918"/>
                </a:cubicBezTo>
                <a:close/>
                <a:moveTo>
                  <a:pt x="6047398" y="2748379"/>
                </a:moveTo>
                <a:cubicBezTo>
                  <a:pt x="6046928" y="2746924"/>
                  <a:pt x="6041051" y="2747107"/>
                  <a:pt x="6032676" y="2748152"/>
                </a:cubicBezTo>
                <a:cubicBezTo>
                  <a:pt x="6007553" y="2751289"/>
                  <a:pt x="5959951" y="2762197"/>
                  <a:pt x="5968413" y="2760015"/>
                </a:cubicBezTo>
                <a:cubicBezTo>
                  <a:pt x="5974055" y="2780377"/>
                  <a:pt x="6045517" y="2757106"/>
                  <a:pt x="6047398" y="2751287"/>
                </a:cubicBezTo>
                <a:cubicBezTo>
                  <a:pt x="6045517" y="2751287"/>
                  <a:pt x="6045517" y="2751287"/>
                  <a:pt x="6047398" y="2748379"/>
                </a:cubicBezTo>
                <a:close/>
                <a:moveTo>
                  <a:pt x="7891732" y="2791377"/>
                </a:moveTo>
                <a:cubicBezTo>
                  <a:pt x="7891674" y="2792741"/>
                  <a:pt x="7891791" y="2796378"/>
                  <a:pt x="7892261" y="2803650"/>
                </a:cubicBezTo>
                <a:cubicBezTo>
                  <a:pt x="7893672" y="2803650"/>
                  <a:pt x="7891908" y="2787287"/>
                  <a:pt x="7891732" y="2791377"/>
                </a:cubicBezTo>
                <a:close/>
                <a:moveTo>
                  <a:pt x="7936455" y="2774196"/>
                </a:moveTo>
                <a:cubicBezTo>
                  <a:pt x="7927053" y="2772378"/>
                  <a:pt x="7920470" y="2780378"/>
                  <a:pt x="7944917" y="2803650"/>
                </a:cubicBezTo>
                <a:cubicBezTo>
                  <a:pt x="7958082" y="2787650"/>
                  <a:pt x="7945858" y="2776014"/>
                  <a:pt x="7936455" y="2774196"/>
                </a:cubicBezTo>
                <a:close/>
                <a:moveTo>
                  <a:pt x="7978063" y="2763288"/>
                </a:moveTo>
                <a:cubicBezTo>
                  <a:pt x="7972656" y="2763651"/>
                  <a:pt x="7966545" y="2767288"/>
                  <a:pt x="7967484" y="2774560"/>
                </a:cubicBezTo>
                <a:cubicBezTo>
                  <a:pt x="7973126" y="2777469"/>
                  <a:pt x="7978768" y="2771650"/>
                  <a:pt x="7984410" y="2771650"/>
                </a:cubicBezTo>
                <a:cubicBezTo>
                  <a:pt x="7988171" y="2765833"/>
                  <a:pt x="7983470" y="2762924"/>
                  <a:pt x="7978063" y="2763288"/>
                </a:cubicBezTo>
                <a:close/>
                <a:moveTo>
                  <a:pt x="1094359" y="2143162"/>
                </a:moveTo>
                <a:lnTo>
                  <a:pt x="1041933" y="2157759"/>
                </a:lnTo>
                <a:cubicBezTo>
                  <a:pt x="911908" y="2194404"/>
                  <a:pt x="797485" y="2227675"/>
                  <a:pt x="762930" y="2236402"/>
                </a:cubicBezTo>
                <a:cubicBezTo>
                  <a:pt x="859310" y="2199313"/>
                  <a:pt x="958159" y="2173132"/>
                  <a:pt x="1057919" y="2150769"/>
                </a:cubicBezTo>
                <a:close/>
                <a:moveTo>
                  <a:pt x="8148403" y="2715654"/>
                </a:moveTo>
                <a:cubicBezTo>
                  <a:pt x="8141087" y="2714562"/>
                  <a:pt x="8128746" y="2726561"/>
                  <a:pt x="8121693" y="2722198"/>
                </a:cubicBezTo>
                <a:cubicBezTo>
                  <a:pt x="8125454" y="2739652"/>
                  <a:pt x="8142380" y="2719289"/>
                  <a:pt x="8153663" y="2722199"/>
                </a:cubicBezTo>
                <a:cubicBezTo>
                  <a:pt x="8152723" y="2717835"/>
                  <a:pt x="8150843" y="2716018"/>
                  <a:pt x="8148403" y="2715654"/>
                </a:cubicBezTo>
                <a:close/>
                <a:moveTo>
                  <a:pt x="8261180" y="2708699"/>
                </a:moveTo>
                <a:cubicBezTo>
                  <a:pt x="8259212" y="2709108"/>
                  <a:pt x="8257096" y="2710563"/>
                  <a:pt x="8255216" y="2713472"/>
                </a:cubicBezTo>
                <a:cubicBezTo>
                  <a:pt x="8258976" y="2716380"/>
                  <a:pt x="8260858" y="2719289"/>
                  <a:pt x="8264617" y="2722198"/>
                </a:cubicBezTo>
                <a:cubicBezTo>
                  <a:pt x="8269319" y="2717836"/>
                  <a:pt x="8268849" y="2712745"/>
                  <a:pt x="8266264" y="2710199"/>
                </a:cubicBezTo>
                <a:cubicBezTo>
                  <a:pt x="8264971" y="2708926"/>
                  <a:pt x="8263149" y="2708290"/>
                  <a:pt x="8261180" y="2708699"/>
                </a:cubicBezTo>
                <a:close/>
                <a:moveTo>
                  <a:pt x="8214278" y="2704122"/>
                </a:moveTo>
                <a:cubicBezTo>
                  <a:pt x="8213402" y="2703395"/>
                  <a:pt x="8212873" y="2703506"/>
                  <a:pt x="8213137" y="2704971"/>
                </a:cubicBezTo>
                <a:cubicBezTo>
                  <a:pt x="8213490" y="2706926"/>
                  <a:pt x="8215254" y="2711290"/>
                  <a:pt x="8219484" y="2719289"/>
                </a:cubicBezTo>
                <a:cubicBezTo>
                  <a:pt x="8222658" y="2716017"/>
                  <a:pt x="8216906" y="2706301"/>
                  <a:pt x="8214278" y="2704122"/>
                </a:cubicBezTo>
                <a:close/>
                <a:moveTo>
                  <a:pt x="26828" y="1956391"/>
                </a:moveTo>
                <a:lnTo>
                  <a:pt x="29059" y="1962551"/>
                </a:lnTo>
                <a:cubicBezTo>
                  <a:pt x="29146" y="1968960"/>
                  <a:pt x="25267" y="1971688"/>
                  <a:pt x="14453" y="1965869"/>
                </a:cubicBezTo>
                <a:close/>
                <a:moveTo>
                  <a:pt x="8353712" y="2691063"/>
                </a:moveTo>
                <a:cubicBezTo>
                  <a:pt x="8348775" y="2692564"/>
                  <a:pt x="8358649" y="2701835"/>
                  <a:pt x="8364291" y="2693109"/>
                </a:cubicBezTo>
                <a:cubicBezTo>
                  <a:pt x="8358649" y="2690927"/>
                  <a:pt x="8355358" y="2690564"/>
                  <a:pt x="8353712" y="2691063"/>
                </a:cubicBezTo>
                <a:close/>
                <a:moveTo>
                  <a:pt x="8409424" y="2681473"/>
                </a:moveTo>
                <a:cubicBezTo>
                  <a:pt x="8407074" y="2682200"/>
                  <a:pt x="8404723" y="2684382"/>
                  <a:pt x="8401902" y="2687290"/>
                </a:cubicBezTo>
                <a:cubicBezTo>
                  <a:pt x="8407544" y="2693109"/>
                  <a:pt x="8411305" y="2690200"/>
                  <a:pt x="8416946" y="2684382"/>
                </a:cubicBezTo>
                <a:cubicBezTo>
                  <a:pt x="8414126" y="2681473"/>
                  <a:pt x="8411774" y="2680746"/>
                  <a:pt x="8409424" y="2681473"/>
                </a:cubicBezTo>
                <a:close/>
                <a:moveTo>
                  <a:pt x="1483940" y="2057723"/>
                </a:moveTo>
                <a:lnTo>
                  <a:pt x="1480143" y="2063319"/>
                </a:lnTo>
                <a:cubicBezTo>
                  <a:pt x="1477555" y="2064046"/>
                  <a:pt x="1474735" y="2063319"/>
                  <a:pt x="1473795" y="2061864"/>
                </a:cubicBezTo>
                <a:lnTo>
                  <a:pt x="1474939" y="2059896"/>
                </a:lnTo>
                <a:close/>
                <a:moveTo>
                  <a:pt x="8392499" y="2672201"/>
                </a:moveTo>
                <a:cubicBezTo>
                  <a:pt x="8388268" y="2674928"/>
                  <a:pt x="8388268" y="2685837"/>
                  <a:pt x="8392499" y="2690200"/>
                </a:cubicBezTo>
                <a:cubicBezTo>
                  <a:pt x="8398140" y="2684382"/>
                  <a:pt x="8394379" y="2678564"/>
                  <a:pt x="8398140" y="2672746"/>
                </a:cubicBezTo>
                <a:cubicBezTo>
                  <a:pt x="8395789" y="2671292"/>
                  <a:pt x="8393909" y="2671292"/>
                  <a:pt x="8392499" y="2672201"/>
                </a:cubicBezTo>
                <a:close/>
                <a:moveTo>
                  <a:pt x="4669" y="1918826"/>
                </a:moveTo>
                <a:cubicBezTo>
                  <a:pt x="6711" y="1919666"/>
                  <a:pt x="9246" y="1922019"/>
                  <a:pt x="11902" y="1925274"/>
                </a:cubicBezTo>
                <a:lnTo>
                  <a:pt x="13474" y="1927620"/>
                </a:lnTo>
                <a:lnTo>
                  <a:pt x="1289" y="1936779"/>
                </a:lnTo>
                <a:cubicBezTo>
                  <a:pt x="-1531" y="1921507"/>
                  <a:pt x="584" y="1917144"/>
                  <a:pt x="4669" y="1918826"/>
                </a:cubicBezTo>
                <a:close/>
                <a:moveTo>
                  <a:pt x="8444216" y="2669110"/>
                </a:moveTo>
                <a:cubicBezTo>
                  <a:pt x="8440455" y="2666201"/>
                  <a:pt x="8441394" y="2668383"/>
                  <a:pt x="8458320" y="2684382"/>
                </a:cubicBezTo>
                <a:cubicBezTo>
                  <a:pt x="8456439" y="2680018"/>
                  <a:pt x="8447976" y="2672019"/>
                  <a:pt x="8444216" y="2669110"/>
                </a:cubicBezTo>
                <a:close/>
                <a:moveTo>
                  <a:pt x="1493046" y="2043345"/>
                </a:moveTo>
                <a:lnTo>
                  <a:pt x="1492895" y="2043366"/>
                </a:lnTo>
                <a:cubicBezTo>
                  <a:pt x="1491307" y="2045048"/>
                  <a:pt x="1497067" y="2048229"/>
                  <a:pt x="1505294" y="2051320"/>
                </a:cubicBezTo>
                <a:lnTo>
                  <a:pt x="1507721" y="2051981"/>
                </a:lnTo>
                <a:lnTo>
                  <a:pt x="1483940" y="2057723"/>
                </a:lnTo>
                <a:lnTo>
                  <a:pt x="1485079" y="2056047"/>
                </a:lnTo>
                <a:cubicBezTo>
                  <a:pt x="1484139" y="2056047"/>
                  <a:pt x="1480847" y="2054592"/>
                  <a:pt x="1478026" y="2054592"/>
                </a:cubicBezTo>
                <a:lnTo>
                  <a:pt x="1474939" y="2059896"/>
                </a:lnTo>
                <a:lnTo>
                  <a:pt x="1358374" y="2088045"/>
                </a:lnTo>
                <a:lnTo>
                  <a:pt x="1271002" y="2106285"/>
                </a:lnTo>
                <a:lnTo>
                  <a:pt x="1237310" y="2110953"/>
                </a:lnTo>
                <a:cubicBezTo>
                  <a:pt x="1210276" y="2115226"/>
                  <a:pt x="1183508" y="2120112"/>
                  <a:pt x="1157457" y="2126128"/>
                </a:cubicBezTo>
                <a:lnTo>
                  <a:pt x="1110355" y="2139822"/>
                </a:lnTo>
                <a:lnTo>
                  <a:pt x="1094359" y="2143162"/>
                </a:lnTo>
                <a:lnTo>
                  <a:pt x="1174780" y="2120771"/>
                </a:lnTo>
                <a:cubicBezTo>
                  <a:pt x="1308068" y="2084228"/>
                  <a:pt x="1435537" y="2051365"/>
                  <a:pt x="1492923" y="2043354"/>
                </a:cubicBezTo>
                <a:close/>
                <a:moveTo>
                  <a:pt x="1501393" y="2042167"/>
                </a:moveTo>
                <a:lnTo>
                  <a:pt x="1504187" y="2042437"/>
                </a:lnTo>
                <a:lnTo>
                  <a:pt x="1493046" y="2043345"/>
                </a:lnTo>
                <a:close/>
                <a:moveTo>
                  <a:pt x="1515480" y="2041518"/>
                </a:moveTo>
                <a:cubicBezTo>
                  <a:pt x="1520853" y="2041662"/>
                  <a:pt x="1523983" y="2042593"/>
                  <a:pt x="1524571" y="2044411"/>
                </a:cubicBezTo>
                <a:lnTo>
                  <a:pt x="1504187" y="2042437"/>
                </a:lnTo>
                <a:close/>
                <a:moveTo>
                  <a:pt x="56003" y="1897918"/>
                </a:moveTo>
                <a:cubicBezTo>
                  <a:pt x="51244" y="1894782"/>
                  <a:pt x="62879" y="1914963"/>
                  <a:pt x="67111" y="1910599"/>
                </a:cubicBezTo>
                <a:cubicBezTo>
                  <a:pt x="60998" y="1902600"/>
                  <a:pt x="57590" y="1898963"/>
                  <a:pt x="56003" y="1897918"/>
                </a:cubicBezTo>
                <a:close/>
                <a:moveTo>
                  <a:pt x="1614839" y="2026957"/>
                </a:moveTo>
                <a:cubicBezTo>
                  <a:pt x="1594152" y="2035684"/>
                  <a:pt x="1565943" y="2024048"/>
                  <a:pt x="1554660" y="2050228"/>
                </a:cubicBezTo>
                <a:cubicBezTo>
                  <a:pt x="1571585" y="2044411"/>
                  <a:pt x="1603555" y="2047320"/>
                  <a:pt x="1614839" y="2026957"/>
                </a:cubicBezTo>
                <a:close/>
                <a:moveTo>
                  <a:pt x="985075" y="1918963"/>
                </a:moveTo>
                <a:cubicBezTo>
                  <a:pt x="981079" y="1920053"/>
                  <a:pt x="977318" y="1923689"/>
                  <a:pt x="973556" y="1930961"/>
                </a:cubicBezTo>
                <a:cubicBezTo>
                  <a:pt x="982960" y="1936779"/>
                  <a:pt x="998003" y="1930961"/>
                  <a:pt x="998005" y="1922234"/>
                </a:cubicBezTo>
                <a:cubicBezTo>
                  <a:pt x="993303" y="1919326"/>
                  <a:pt x="989071" y="1917872"/>
                  <a:pt x="985075" y="1918963"/>
                </a:cubicBezTo>
                <a:close/>
                <a:moveTo>
                  <a:pt x="388692" y="1861147"/>
                </a:moveTo>
                <a:lnTo>
                  <a:pt x="388547" y="1861480"/>
                </a:lnTo>
                <a:lnTo>
                  <a:pt x="388348" y="1861472"/>
                </a:lnTo>
                <a:close/>
                <a:moveTo>
                  <a:pt x="1908212" y="1974596"/>
                </a:moveTo>
                <a:cubicBezTo>
                  <a:pt x="1910091" y="1983322"/>
                  <a:pt x="1904451" y="1994958"/>
                  <a:pt x="1911973" y="1994958"/>
                </a:cubicBezTo>
                <a:cubicBezTo>
                  <a:pt x="1913854" y="1989140"/>
                  <a:pt x="1913853" y="1974596"/>
                  <a:pt x="1908212" y="1974596"/>
                </a:cubicBezTo>
                <a:close/>
                <a:moveTo>
                  <a:pt x="1258792" y="1915898"/>
                </a:moveTo>
                <a:lnTo>
                  <a:pt x="1252946" y="1920502"/>
                </a:lnTo>
                <a:cubicBezTo>
                  <a:pt x="1248182" y="1923371"/>
                  <a:pt x="1243422" y="1925144"/>
                  <a:pt x="1238720" y="1925143"/>
                </a:cubicBezTo>
                <a:close/>
                <a:moveTo>
                  <a:pt x="1885507" y="1971549"/>
                </a:moveTo>
                <a:lnTo>
                  <a:pt x="1883764" y="1977505"/>
                </a:lnTo>
                <a:lnTo>
                  <a:pt x="1880664" y="1973509"/>
                </a:lnTo>
                <a:close/>
                <a:moveTo>
                  <a:pt x="1922228" y="1971915"/>
                </a:moveTo>
                <a:lnTo>
                  <a:pt x="1922407" y="1972796"/>
                </a:lnTo>
                <a:lnTo>
                  <a:pt x="1921556" y="1972236"/>
                </a:lnTo>
                <a:close/>
                <a:moveTo>
                  <a:pt x="1875301" y="1966596"/>
                </a:moveTo>
                <a:lnTo>
                  <a:pt x="1880664" y="1973509"/>
                </a:lnTo>
                <a:lnTo>
                  <a:pt x="1870762" y="1977518"/>
                </a:lnTo>
                <a:lnTo>
                  <a:pt x="1866838" y="1977505"/>
                </a:lnTo>
                <a:cubicBezTo>
                  <a:pt x="1869660" y="1970233"/>
                  <a:pt x="1872482" y="1966597"/>
                  <a:pt x="1875301" y="1966596"/>
                </a:cubicBezTo>
                <a:close/>
                <a:moveTo>
                  <a:pt x="1896362" y="1967772"/>
                </a:moveTo>
                <a:lnTo>
                  <a:pt x="1896929" y="1968777"/>
                </a:lnTo>
                <a:lnTo>
                  <a:pt x="1895519" y="1967718"/>
                </a:lnTo>
                <a:close/>
                <a:moveTo>
                  <a:pt x="1888229" y="1962232"/>
                </a:moveTo>
                <a:lnTo>
                  <a:pt x="1895519" y="1967718"/>
                </a:lnTo>
                <a:lnTo>
                  <a:pt x="1895048" y="1967687"/>
                </a:lnTo>
                <a:lnTo>
                  <a:pt x="1885507" y="1971549"/>
                </a:lnTo>
                <a:close/>
                <a:moveTo>
                  <a:pt x="1276915" y="1900017"/>
                </a:moveTo>
                <a:lnTo>
                  <a:pt x="1278801" y="1904508"/>
                </a:lnTo>
                <a:cubicBezTo>
                  <a:pt x="1276567" y="1906554"/>
                  <a:pt x="1272541" y="1909168"/>
                  <a:pt x="1266077" y="1912542"/>
                </a:cubicBezTo>
                <a:lnTo>
                  <a:pt x="1258792" y="1915898"/>
                </a:lnTo>
                <a:lnTo>
                  <a:pt x="1267193" y="1909281"/>
                </a:lnTo>
                <a:close/>
                <a:moveTo>
                  <a:pt x="708393" y="1835330"/>
                </a:moveTo>
                <a:cubicBezTo>
                  <a:pt x="704632" y="1835693"/>
                  <a:pt x="700870" y="1837875"/>
                  <a:pt x="697109" y="1843692"/>
                </a:cubicBezTo>
                <a:cubicBezTo>
                  <a:pt x="704631" y="1849511"/>
                  <a:pt x="719677" y="1846602"/>
                  <a:pt x="719676" y="1837875"/>
                </a:cubicBezTo>
                <a:cubicBezTo>
                  <a:pt x="715915" y="1836421"/>
                  <a:pt x="712153" y="1834966"/>
                  <a:pt x="708393" y="1835330"/>
                </a:cubicBezTo>
                <a:close/>
                <a:moveTo>
                  <a:pt x="1889405" y="1930961"/>
                </a:moveTo>
                <a:cubicBezTo>
                  <a:pt x="1872481" y="1933870"/>
                  <a:pt x="1893167" y="1954233"/>
                  <a:pt x="1889405" y="1930961"/>
                </a:cubicBezTo>
                <a:close/>
                <a:moveTo>
                  <a:pt x="778445" y="1815467"/>
                </a:moveTo>
                <a:cubicBezTo>
                  <a:pt x="776094" y="1814876"/>
                  <a:pt x="773744" y="1815149"/>
                  <a:pt x="771394" y="1815693"/>
                </a:cubicBezTo>
                <a:cubicBezTo>
                  <a:pt x="766691" y="1816784"/>
                  <a:pt x="761989" y="1818967"/>
                  <a:pt x="757288" y="1817512"/>
                </a:cubicBezTo>
                <a:cubicBezTo>
                  <a:pt x="759168" y="1829148"/>
                  <a:pt x="777975" y="1829147"/>
                  <a:pt x="785498" y="1820421"/>
                </a:cubicBezTo>
                <a:cubicBezTo>
                  <a:pt x="783147" y="1817512"/>
                  <a:pt x="780796" y="1816058"/>
                  <a:pt x="778445" y="1815467"/>
                </a:cubicBezTo>
                <a:close/>
                <a:moveTo>
                  <a:pt x="887989" y="1804421"/>
                </a:moveTo>
                <a:cubicBezTo>
                  <a:pt x="883759" y="1804421"/>
                  <a:pt x="879527" y="1805876"/>
                  <a:pt x="875765" y="1811694"/>
                </a:cubicBezTo>
                <a:cubicBezTo>
                  <a:pt x="885168" y="1814603"/>
                  <a:pt x="892691" y="1817512"/>
                  <a:pt x="900213" y="1805876"/>
                </a:cubicBezTo>
                <a:cubicBezTo>
                  <a:pt x="896451" y="1805876"/>
                  <a:pt x="892220" y="1804421"/>
                  <a:pt x="887989" y="1804421"/>
                </a:cubicBezTo>
                <a:close/>
                <a:moveTo>
                  <a:pt x="9885337" y="2601022"/>
                </a:moveTo>
                <a:cubicBezTo>
                  <a:pt x="9880754" y="2598022"/>
                  <a:pt x="9894153" y="2613839"/>
                  <a:pt x="9896973" y="2611657"/>
                </a:cubicBezTo>
                <a:cubicBezTo>
                  <a:pt x="9890391" y="2605113"/>
                  <a:pt x="9886865" y="2602022"/>
                  <a:pt x="9885337" y="2601022"/>
                </a:cubicBezTo>
                <a:close/>
                <a:moveTo>
                  <a:pt x="1788416" y="1878999"/>
                </a:moveTo>
                <a:lnTo>
                  <a:pt x="1776571" y="1887327"/>
                </a:lnTo>
                <a:cubicBezTo>
                  <a:pt x="1773045" y="1885873"/>
                  <a:pt x="1773454" y="1884237"/>
                  <a:pt x="1776808" y="1882503"/>
                </a:cubicBezTo>
                <a:close/>
                <a:moveTo>
                  <a:pt x="9944224" y="2594205"/>
                </a:moveTo>
                <a:cubicBezTo>
                  <a:pt x="9942108" y="2594204"/>
                  <a:pt x="9943048" y="2600022"/>
                  <a:pt x="9953392" y="2611657"/>
                </a:cubicBezTo>
                <a:cubicBezTo>
                  <a:pt x="9951511" y="2600022"/>
                  <a:pt x="9946339" y="2594205"/>
                  <a:pt x="9944224" y="2594205"/>
                </a:cubicBezTo>
                <a:close/>
                <a:moveTo>
                  <a:pt x="9913428" y="2589477"/>
                </a:moveTo>
                <a:cubicBezTo>
                  <a:pt x="9907317" y="2585477"/>
                  <a:pt x="9902615" y="2589841"/>
                  <a:pt x="9917660" y="2614567"/>
                </a:cubicBezTo>
                <a:cubicBezTo>
                  <a:pt x="9927063" y="2605840"/>
                  <a:pt x="9919541" y="2593477"/>
                  <a:pt x="9913428" y="2589477"/>
                </a:cubicBezTo>
                <a:close/>
                <a:moveTo>
                  <a:pt x="966034" y="1779696"/>
                </a:moveTo>
                <a:cubicBezTo>
                  <a:pt x="958511" y="1776786"/>
                  <a:pt x="945348" y="1782605"/>
                  <a:pt x="945348" y="1791331"/>
                </a:cubicBezTo>
                <a:cubicBezTo>
                  <a:pt x="952869" y="1791331"/>
                  <a:pt x="966034" y="1788422"/>
                  <a:pt x="966034" y="1779696"/>
                </a:cubicBezTo>
                <a:close/>
                <a:moveTo>
                  <a:pt x="1979675" y="1855692"/>
                </a:moveTo>
                <a:cubicBezTo>
                  <a:pt x="1976855" y="1856055"/>
                  <a:pt x="1974973" y="1858237"/>
                  <a:pt x="1975915" y="1864055"/>
                </a:cubicBezTo>
                <a:cubicBezTo>
                  <a:pt x="1981554" y="1861147"/>
                  <a:pt x="1989079" y="1869873"/>
                  <a:pt x="1989077" y="1858237"/>
                </a:cubicBezTo>
                <a:cubicBezTo>
                  <a:pt x="1986259" y="1856783"/>
                  <a:pt x="1982497" y="1855328"/>
                  <a:pt x="1979675" y="1855692"/>
                </a:cubicBezTo>
                <a:close/>
                <a:moveTo>
                  <a:pt x="1805230" y="1827656"/>
                </a:moveTo>
                <a:lnTo>
                  <a:pt x="1812735" y="1833540"/>
                </a:lnTo>
                <a:lnTo>
                  <a:pt x="1819772" y="1841392"/>
                </a:lnTo>
                <a:lnTo>
                  <a:pt x="1797257" y="1858237"/>
                </a:lnTo>
                <a:cubicBezTo>
                  <a:pt x="1797256" y="1860419"/>
                  <a:pt x="1795141" y="1856055"/>
                  <a:pt x="1793084" y="1849647"/>
                </a:cubicBezTo>
                <a:lnTo>
                  <a:pt x="1790373" y="1834839"/>
                </a:lnTo>
                <a:close/>
                <a:moveTo>
                  <a:pt x="1804018" y="1826704"/>
                </a:moveTo>
                <a:lnTo>
                  <a:pt x="1804031" y="1826716"/>
                </a:lnTo>
                <a:lnTo>
                  <a:pt x="1802887" y="1827097"/>
                </a:lnTo>
                <a:cubicBezTo>
                  <a:pt x="1801437" y="1827546"/>
                  <a:pt x="1802032" y="1827307"/>
                  <a:pt x="1803869" y="1826740"/>
                </a:cubicBezTo>
                <a:close/>
                <a:moveTo>
                  <a:pt x="1790995" y="1823819"/>
                </a:moveTo>
                <a:lnTo>
                  <a:pt x="1789263" y="1828784"/>
                </a:lnTo>
                <a:lnTo>
                  <a:pt x="1790373" y="1834839"/>
                </a:lnTo>
                <a:lnTo>
                  <a:pt x="1784094" y="1837875"/>
                </a:lnTo>
                <a:cubicBezTo>
                  <a:pt x="1774220" y="1840057"/>
                  <a:pt x="1764346" y="1839330"/>
                  <a:pt x="1754002" y="1834966"/>
                </a:cubicBezTo>
                <a:cubicBezTo>
                  <a:pt x="1753533" y="1832057"/>
                  <a:pt x="1758587" y="1829694"/>
                  <a:pt x="1766520" y="1827739"/>
                </a:cubicBezTo>
                <a:close/>
                <a:moveTo>
                  <a:pt x="1810116" y="1825296"/>
                </a:moveTo>
                <a:lnTo>
                  <a:pt x="1805230" y="1827656"/>
                </a:lnTo>
                <a:lnTo>
                  <a:pt x="1804031" y="1826716"/>
                </a:lnTo>
                <a:lnTo>
                  <a:pt x="1804171" y="1826669"/>
                </a:lnTo>
                <a:close/>
                <a:moveTo>
                  <a:pt x="1798844" y="1822649"/>
                </a:moveTo>
                <a:lnTo>
                  <a:pt x="1798916" y="1822705"/>
                </a:lnTo>
                <a:lnTo>
                  <a:pt x="1796315" y="1822967"/>
                </a:lnTo>
                <a:lnTo>
                  <a:pt x="1790995" y="1823819"/>
                </a:lnTo>
                <a:lnTo>
                  <a:pt x="1791563" y="1822189"/>
                </a:lnTo>
                <a:cubicBezTo>
                  <a:pt x="1793069" y="1820978"/>
                  <a:pt x="1795406" y="1820943"/>
                  <a:pt x="1798844" y="1822649"/>
                </a:cubicBezTo>
                <a:close/>
                <a:moveTo>
                  <a:pt x="1108959" y="1753515"/>
                </a:moveTo>
                <a:cubicBezTo>
                  <a:pt x="1105199" y="1750606"/>
                  <a:pt x="1101907" y="1751333"/>
                  <a:pt x="1098616" y="1752787"/>
                </a:cubicBezTo>
                <a:cubicBezTo>
                  <a:pt x="1095325" y="1754242"/>
                  <a:pt x="1092034" y="1756424"/>
                  <a:pt x="1088272" y="1756424"/>
                </a:cubicBezTo>
                <a:cubicBezTo>
                  <a:pt x="1076990" y="1756424"/>
                  <a:pt x="1103317" y="1770969"/>
                  <a:pt x="1108959" y="1753515"/>
                </a:cubicBezTo>
                <a:close/>
                <a:moveTo>
                  <a:pt x="654090" y="1693518"/>
                </a:moveTo>
                <a:lnTo>
                  <a:pt x="661245" y="1697205"/>
                </a:lnTo>
                <a:lnTo>
                  <a:pt x="651645" y="1702297"/>
                </a:lnTo>
                <a:lnTo>
                  <a:pt x="640691" y="1704063"/>
                </a:lnTo>
                <a:cubicBezTo>
                  <a:pt x="643513" y="1699699"/>
                  <a:pt x="649154" y="1695335"/>
                  <a:pt x="654090" y="1693518"/>
                </a:cubicBezTo>
                <a:close/>
                <a:moveTo>
                  <a:pt x="1201109" y="1735697"/>
                </a:moveTo>
                <a:cubicBezTo>
                  <a:pt x="1194056" y="1736061"/>
                  <a:pt x="1187944" y="1738970"/>
                  <a:pt x="1186063" y="1747696"/>
                </a:cubicBezTo>
                <a:cubicBezTo>
                  <a:pt x="1199228" y="1741879"/>
                  <a:pt x="1212392" y="1750605"/>
                  <a:pt x="1221795" y="1738970"/>
                </a:cubicBezTo>
                <a:cubicBezTo>
                  <a:pt x="1216154" y="1737515"/>
                  <a:pt x="1208162" y="1735333"/>
                  <a:pt x="1201109" y="1735697"/>
                </a:cubicBezTo>
                <a:close/>
                <a:moveTo>
                  <a:pt x="2303137" y="1829147"/>
                </a:moveTo>
                <a:cubicBezTo>
                  <a:pt x="2293734" y="1832057"/>
                  <a:pt x="2282449" y="1832057"/>
                  <a:pt x="2282450" y="1846602"/>
                </a:cubicBezTo>
                <a:cubicBezTo>
                  <a:pt x="2289972" y="1843692"/>
                  <a:pt x="2303139" y="1843693"/>
                  <a:pt x="2303137" y="1829147"/>
                </a:cubicBezTo>
                <a:close/>
                <a:moveTo>
                  <a:pt x="2253844" y="1817626"/>
                </a:moveTo>
                <a:cubicBezTo>
                  <a:pt x="2188097" y="1819103"/>
                  <a:pt x="2027220" y="1914326"/>
                  <a:pt x="1934658" y="1958415"/>
                </a:cubicBezTo>
                <a:lnTo>
                  <a:pt x="1910045" y="1968658"/>
                </a:lnTo>
                <a:lnTo>
                  <a:pt x="1896362" y="1967772"/>
                </a:lnTo>
                <a:lnTo>
                  <a:pt x="1886534" y="1950336"/>
                </a:lnTo>
                <a:cubicBezTo>
                  <a:pt x="1847709" y="1926235"/>
                  <a:pt x="1717097" y="2022957"/>
                  <a:pt x="1708868" y="1994958"/>
                </a:cubicBezTo>
                <a:cubicBezTo>
                  <a:pt x="1676898" y="2012412"/>
                  <a:pt x="1646809" y="2024048"/>
                  <a:pt x="1614838" y="2035683"/>
                </a:cubicBezTo>
                <a:cubicBezTo>
                  <a:pt x="1727674" y="1997867"/>
                  <a:pt x="1806660" y="1997867"/>
                  <a:pt x="1831107" y="2015321"/>
                </a:cubicBezTo>
                <a:cubicBezTo>
                  <a:pt x="1842391" y="1998594"/>
                  <a:pt x="1853910" y="1987322"/>
                  <a:pt x="1864840" y="1979914"/>
                </a:cubicBezTo>
                <a:lnTo>
                  <a:pt x="1870762" y="1977518"/>
                </a:lnTo>
                <a:lnTo>
                  <a:pt x="1888627" y="1977573"/>
                </a:lnTo>
                <a:lnTo>
                  <a:pt x="1910045" y="1968658"/>
                </a:lnTo>
                <a:lnTo>
                  <a:pt x="1916791" y="1969096"/>
                </a:lnTo>
                <a:lnTo>
                  <a:pt x="1921556" y="1972236"/>
                </a:lnTo>
                <a:lnTo>
                  <a:pt x="1917380" y="1974232"/>
                </a:lnTo>
                <a:cubicBezTo>
                  <a:pt x="1914793" y="1978959"/>
                  <a:pt x="1914794" y="1987686"/>
                  <a:pt x="1925137" y="1986231"/>
                </a:cubicBezTo>
                <a:lnTo>
                  <a:pt x="1922407" y="1972796"/>
                </a:lnTo>
                <a:lnTo>
                  <a:pt x="1925136" y="1974596"/>
                </a:lnTo>
                <a:cubicBezTo>
                  <a:pt x="1930779" y="1977505"/>
                  <a:pt x="1985317" y="1945506"/>
                  <a:pt x="1953347" y="1965869"/>
                </a:cubicBezTo>
                <a:cubicBezTo>
                  <a:pt x="1958989" y="1980414"/>
                  <a:pt x="2158331" y="1893144"/>
                  <a:pt x="2163974" y="1904780"/>
                </a:cubicBezTo>
                <a:cubicBezTo>
                  <a:pt x="2192180" y="1896054"/>
                  <a:pt x="2259884" y="1855328"/>
                  <a:pt x="2280571" y="1849511"/>
                </a:cubicBezTo>
                <a:cubicBezTo>
                  <a:pt x="2271167" y="1846602"/>
                  <a:pt x="2271169" y="1837875"/>
                  <a:pt x="2280570" y="1829148"/>
                </a:cubicBezTo>
                <a:cubicBezTo>
                  <a:pt x="2276338" y="1820785"/>
                  <a:pt x="2266995" y="1817331"/>
                  <a:pt x="2253844" y="1817626"/>
                </a:cubicBezTo>
                <a:close/>
                <a:moveTo>
                  <a:pt x="2199704" y="1802967"/>
                </a:moveTo>
                <a:cubicBezTo>
                  <a:pt x="2092510" y="1858237"/>
                  <a:pt x="2197823" y="1829148"/>
                  <a:pt x="2199704" y="1802967"/>
                </a:cubicBezTo>
                <a:close/>
                <a:moveTo>
                  <a:pt x="2319123" y="1808058"/>
                </a:moveTo>
                <a:lnTo>
                  <a:pt x="2314421" y="1811694"/>
                </a:lnTo>
                <a:lnTo>
                  <a:pt x="2323297" y="1809331"/>
                </a:lnTo>
                <a:cubicBezTo>
                  <a:pt x="2323590" y="1808604"/>
                  <a:pt x="2321709" y="1808058"/>
                  <a:pt x="2319123" y="1808058"/>
                </a:cubicBezTo>
                <a:close/>
                <a:moveTo>
                  <a:pt x="653725" y="1592109"/>
                </a:moveTo>
                <a:lnTo>
                  <a:pt x="654674" y="1593378"/>
                </a:lnTo>
                <a:lnTo>
                  <a:pt x="651975" y="1593522"/>
                </a:lnTo>
                <a:close/>
                <a:moveTo>
                  <a:pt x="634020" y="1586432"/>
                </a:moveTo>
                <a:lnTo>
                  <a:pt x="634876" y="1586651"/>
                </a:lnTo>
                <a:lnTo>
                  <a:pt x="633682" y="1587214"/>
                </a:lnTo>
                <a:close/>
                <a:moveTo>
                  <a:pt x="565468" y="1561524"/>
                </a:moveTo>
                <a:lnTo>
                  <a:pt x="553091" y="1578340"/>
                </a:lnTo>
                <a:lnTo>
                  <a:pt x="553479" y="1576796"/>
                </a:lnTo>
                <a:cubicBezTo>
                  <a:pt x="558885" y="1568797"/>
                  <a:pt x="565468" y="1561524"/>
                  <a:pt x="565468" y="1561524"/>
                </a:cubicBezTo>
                <a:close/>
                <a:moveTo>
                  <a:pt x="614364" y="1555705"/>
                </a:moveTo>
                <a:cubicBezTo>
                  <a:pt x="610601" y="1549888"/>
                  <a:pt x="595557" y="1561524"/>
                  <a:pt x="601199" y="1567341"/>
                </a:cubicBezTo>
                <a:cubicBezTo>
                  <a:pt x="608721" y="1573159"/>
                  <a:pt x="614364" y="1555705"/>
                  <a:pt x="614364" y="1555705"/>
                </a:cubicBezTo>
                <a:close/>
                <a:moveTo>
                  <a:pt x="636931" y="1552796"/>
                </a:moveTo>
                <a:cubicBezTo>
                  <a:pt x="616243" y="1567341"/>
                  <a:pt x="665140" y="1573160"/>
                  <a:pt x="636931" y="1552796"/>
                </a:cubicBezTo>
                <a:close/>
                <a:moveTo>
                  <a:pt x="272020" y="1486039"/>
                </a:moveTo>
                <a:lnTo>
                  <a:pt x="270579" y="1488903"/>
                </a:lnTo>
                <a:lnTo>
                  <a:pt x="264572" y="1488799"/>
                </a:lnTo>
                <a:close/>
                <a:moveTo>
                  <a:pt x="836273" y="1535343"/>
                </a:moveTo>
                <a:cubicBezTo>
                  <a:pt x="824990" y="1526615"/>
                  <a:pt x="755407" y="1564432"/>
                  <a:pt x="755407" y="1576069"/>
                </a:cubicBezTo>
                <a:cubicBezTo>
                  <a:pt x="755407" y="1561524"/>
                  <a:pt x="753527" y="1564432"/>
                  <a:pt x="751647" y="1587704"/>
                </a:cubicBezTo>
                <a:cubicBezTo>
                  <a:pt x="749766" y="1590614"/>
                  <a:pt x="834393" y="1570250"/>
                  <a:pt x="834393" y="1570250"/>
                </a:cubicBezTo>
                <a:cubicBezTo>
                  <a:pt x="872004" y="1526615"/>
                  <a:pt x="821229" y="1561524"/>
                  <a:pt x="796781" y="1564432"/>
                </a:cubicBezTo>
                <a:cubicBezTo>
                  <a:pt x="808064" y="1549888"/>
                  <a:pt x="821229" y="1538252"/>
                  <a:pt x="836273" y="1535343"/>
                </a:cubicBezTo>
                <a:close/>
                <a:moveTo>
                  <a:pt x="840739" y="1500936"/>
                </a:moveTo>
                <a:cubicBezTo>
                  <a:pt x="838858" y="1500163"/>
                  <a:pt x="836272" y="1500254"/>
                  <a:pt x="833453" y="1500800"/>
                </a:cubicBezTo>
                <a:cubicBezTo>
                  <a:pt x="827810" y="1501890"/>
                  <a:pt x="821228" y="1504799"/>
                  <a:pt x="817467" y="1506253"/>
                </a:cubicBezTo>
                <a:cubicBezTo>
                  <a:pt x="817468" y="1514980"/>
                  <a:pt x="836273" y="1506253"/>
                  <a:pt x="843795" y="1506253"/>
                </a:cubicBezTo>
                <a:cubicBezTo>
                  <a:pt x="843795" y="1503345"/>
                  <a:pt x="842619" y="1501708"/>
                  <a:pt x="840739" y="1500936"/>
                </a:cubicBezTo>
                <a:close/>
                <a:moveTo>
                  <a:pt x="310882" y="1446256"/>
                </a:moveTo>
                <a:cubicBezTo>
                  <a:pt x="306885" y="1446620"/>
                  <a:pt x="303124" y="1449529"/>
                  <a:pt x="300304" y="1456801"/>
                </a:cubicBezTo>
                <a:cubicBezTo>
                  <a:pt x="307826" y="1465528"/>
                  <a:pt x="315349" y="1453892"/>
                  <a:pt x="322872" y="1450983"/>
                </a:cubicBezTo>
                <a:cubicBezTo>
                  <a:pt x="319110" y="1448075"/>
                  <a:pt x="314878" y="1445893"/>
                  <a:pt x="310882" y="1446256"/>
                </a:cubicBezTo>
                <a:close/>
                <a:moveTo>
                  <a:pt x="257520" y="1437894"/>
                </a:moveTo>
                <a:cubicBezTo>
                  <a:pt x="253760" y="1438620"/>
                  <a:pt x="248587" y="1440802"/>
                  <a:pt x="245767" y="1439347"/>
                </a:cubicBezTo>
                <a:cubicBezTo>
                  <a:pt x="243886" y="1453892"/>
                  <a:pt x="257050" y="1439347"/>
                  <a:pt x="260812" y="1445165"/>
                </a:cubicBezTo>
                <a:cubicBezTo>
                  <a:pt x="263632" y="1437894"/>
                  <a:pt x="261282" y="1437166"/>
                  <a:pt x="257520" y="1437894"/>
                </a:cubicBezTo>
                <a:close/>
                <a:moveTo>
                  <a:pt x="275856" y="1433530"/>
                </a:moveTo>
                <a:cubicBezTo>
                  <a:pt x="273976" y="1436438"/>
                  <a:pt x="296543" y="1480073"/>
                  <a:pt x="275856" y="1433530"/>
                </a:cubicBezTo>
                <a:close/>
                <a:moveTo>
                  <a:pt x="11000882" y="2367305"/>
                </a:moveTo>
                <a:cubicBezTo>
                  <a:pt x="10968912" y="2402212"/>
                  <a:pt x="11002764" y="2370214"/>
                  <a:pt x="11000882" y="2367305"/>
                </a:cubicBezTo>
                <a:close/>
                <a:moveTo>
                  <a:pt x="385636" y="1420440"/>
                </a:moveTo>
                <a:cubicBezTo>
                  <a:pt x="381639" y="1422621"/>
                  <a:pt x="377409" y="1429166"/>
                  <a:pt x="384930" y="1433530"/>
                </a:cubicBezTo>
                <a:cubicBezTo>
                  <a:pt x="393393" y="1420440"/>
                  <a:pt x="389632" y="1418258"/>
                  <a:pt x="385636" y="1420440"/>
                </a:cubicBezTo>
                <a:close/>
                <a:moveTo>
                  <a:pt x="342780" y="1401397"/>
                </a:moveTo>
                <a:lnTo>
                  <a:pt x="342394" y="1401798"/>
                </a:lnTo>
                <a:lnTo>
                  <a:pt x="342383" y="1401531"/>
                </a:lnTo>
                <a:close/>
                <a:moveTo>
                  <a:pt x="345438" y="1398622"/>
                </a:moveTo>
                <a:lnTo>
                  <a:pt x="346921" y="1399985"/>
                </a:lnTo>
                <a:lnTo>
                  <a:pt x="342780" y="1401397"/>
                </a:lnTo>
                <a:close/>
                <a:moveTo>
                  <a:pt x="10778973" y="2326580"/>
                </a:moveTo>
                <a:cubicBezTo>
                  <a:pt x="10696226" y="2361487"/>
                  <a:pt x="10788376" y="2344034"/>
                  <a:pt x="10778973" y="2326580"/>
                </a:cubicBezTo>
                <a:close/>
                <a:moveTo>
                  <a:pt x="466090" y="1406758"/>
                </a:moveTo>
                <a:cubicBezTo>
                  <a:pt x="460977" y="1409349"/>
                  <a:pt x="456393" y="1419712"/>
                  <a:pt x="450752" y="1421893"/>
                </a:cubicBezTo>
                <a:cubicBezTo>
                  <a:pt x="458275" y="1430621"/>
                  <a:pt x="463916" y="1418985"/>
                  <a:pt x="471437" y="1407349"/>
                </a:cubicBezTo>
                <a:cubicBezTo>
                  <a:pt x="469558" y="1405895"/>
                  <a:pt x="467794" y="1405895"/>
                  <a:pt x="466090" y="1406758"/>
                </a:cubicBezTo>
                <a:close/>
                <a:moveTo>
                  <a:pt x="368004" y="1392804"/>
                </a:moveTo>
                <a:cubicBezTo>
                  <a:pt x="363304" y="1401531"/>
                  <a:pt x="359073" y="1406622"/>
                  <a:pt x="355312" y="1407711"/>
                </a:cubicBezTo>
                <a:lnTo>
                  <a:pt x="346921" y="1399985"/>
                </a:lnTo>
                <a:close/>
                <a:moveTo>
                  <a:pt x="10830216" y="2314439"/>
                </a:moveTo>
                <a:cubicBezTo>
                  <a:pt x="10825510" y="2313388"/>
                  <a:pt x="10821037" y="2313286"/>
                  <a:pt x="10817026" y="2313808"/>
                </a:cubicBezTo>
                <a:cubicBezTo>
                  <a:pt x="10792960" y="2316945"/>
                  <a:pt x="10785554" y="2342579"/>
                  <a:pt x="10844793" y="2320763"/>
                </a:cubicBezTo>
                <a:cubicBezTo>
                  <a:pt x="10839857" y="2317490"/>
                  <a:pt x="10834921" y="2315490"/>
                  <a:pt x="10830216" y="2314439"/>
                </a:cubicBezTo>
                <a:close/>
                <a:moveTo>
                  <a:pt x="10705159" y="2301126"/>
                </a:moveTo>
                <a:cubicBezTo>
                  <a:pt x="10701868" y="2302581"/>
                  <a:pt x="10686823" y="2313489"/>
                  <a:pt x="10669898" y="2329489"/>
                </a:cubicBezTo>
                <a:cubicBezTo>
                  <a:pt x="10699988" y="2307672"/>
                  <a:pt x="10708450" y="2299672"/>
                  <a:pt x="10705159" y="2301126"/>
                </a:cubicBezTo>
                <a:close/>
                <a:moveTo>
                  <a:pt x="492594" y="1385895"/>
                </a:moveTo>
                <a:cubicBezTo>
                  <a:pt x="484132" y="1389895"/>
                  <a:pt x="474259" y="1402985"/>
                  <a:pt x="488362" y="1413167"/>
                </a:cubicBezTo>
                <a:cubicBezTo>
                  <a:pt x="508110" y="1386986"/>
                  <a:pt x="501057" y="1381896"/>
                  <a:pt x="492594" y="1385895"/>
                </a:cubicBezTo>
                <a:close/>
                <a:moveTo>
                  <a:pt x="330506" y="1366753"/>
                </a:moveTo>
                <a:lnTo>
                  <a:pt x="352417" y="1369772"/>
                </a:lnTo>
                <a:cubicBezTo>
                  <a:pt x="360278" y="1371850"/>
                  <a:pt x="365185" y="1374623"/>
                  <a:pt x="366124" y="1378259"/>
                </a:cubicBezTo>
                <a:cubicBezTo>
                  <a:pt x="332274" y="1395712"/>
                  <a:pt x="315349" y="1378259"/>
                  <a:pt x="285258" y="1410257"/>
                </a:cubicBezTo>
                <a:cubicBezTo>
                  <a:pt x="293721" y="1397894"/>
                  <a:pt x="303154" y="1387395"/>
                  <a:pt x="313281" y="1378521"/>
                </a:cubicBezTo>
                <a:close/>
                <a:moveTo>
                  <a:pt x="10942584" y="2309125"/>
                </a:moveTo>
                <a:lnTo>
                  <a:pt x="10919200" y="2320429"/>
                </a:lnTo>
                <a:lnTo>
                  <a:pt x="10918607" y="2313853"/>
                </a:lnTo>
                <a:cubicBezTo>
                  <a:pt x="10922368" y="2310580"/>
                  <a:pt x="10930361" y="2309126"/>
                  <a:pt x="10942584" y="2309125"/>
                </a:cubicBezTo>
                <a:close/>
                <a:moveTo>
                  <a:pt x="1132554" y="1416666"/>
                </a:moveTo>
                <a:cubicBezTo>
                  <a:pt x="1130880" y="1415985"/>
                  <a:pt x="1128588" y="1416257"/>
                  <a:pt x="1126120" y="1417166"/>
                </a:cubicBezTo>
                <a:cubicBezTo>
                  <a:pt x="1121183" y="1418985"/>
                  <a:pt x="1115541" y="1423349"/>
                  <a:pt x="1112720" y="1427711"/>
                </a:cubicBezTo>
                <a:cubicBezTo>
                  <a:pt x="1120243" y="1433530"/>
                  <a:pt x="1125884" y="1416076"/>
                  <a:pt x="1135288" y="1421893"/>
                </a:cubicBezTo>
                <a:cubicBezTo>
                  <a:pt x="1135287" y="1418984"/>
                  <a:pt x="1134230" y="1417348"/>
                  <a:pt x="1132554" y="1416666"/>
                </a:cubicBezTo>
                <a:close/>
                <a:moveTo>
                  <a:pt x="187850" y="1325717"/>
                </a:moveTo>
                <a:cubicBezTo>
                  <a:pt x="190113" y="1325171"/>
                  <a:pt x="191347" y="1328080"/>
                  <a:pt x="191464" y="1331715"/>
                </a:cubicBezTo>
                <a:lnTo>
                  <a:pt x="188768" y="1340770"/>
                </a:lnTo>
                <a:lnTo>
                  <a:pt x="184703" y="1341496"/>
                </a:lnTo>
                <a:lnTo>
                  <a:pt x="178065" y="1340443"/>
                </a:lnTo>
                <a:cubicBezTo>
                  <a:pt x="182297" y="1330262"/>
                  <a:pt x="185588" y="1326262"/>
                  <a:pt x="187850" y="1325717"/>
                </a:cubicBezTo>
                <a:close/>
                <a:moveTo>
                  <a:pt x="532737" y="1348994"/>
                </a:moveTo>
                <a:lnTo>
                  <a:pt x="533497" y="1349170"/>
                </a:lnTo>
                <a:lnTo>
                  <a:pt x="522508" y="1355860"/>
                </a:lnTo>
                <a:lnTo>
                  <a:pt x="528090" y="1349897"/>
                </a:lnTo>
                <a:close/>
                <a:moveTo>
                  <a:pt x="232368" y="1314990"/>
                </a:moveTo>
                <a:cubicBezTo>
                  <a:pt x="239184" y="1314262"/>
                  <a:pt x="244827" y="1317171"/>
                  <a:pt x="238245" y="1325898"/>
                </a:cubicBezTo>
                <a:cubicBezTo>
                  <a:pt x="232603" y="1311353"/>
                  <a:pt x="228842" y="1328807"/>
                  <a:pt x="219439" y="1325898"/>
                </a:cubicBezTo>
                <a:cubicBezTo>
                  <a:pt x="217558" y="1320081"/>
                  <a:pt x="225549" y="1315717"/>
                  <a:pt x="232368" y="1314990"/>
                </a:cubicBezTo>
                <a:close/>
                <a:moveTo>
                  <a:pt x="305329" y="1311218"/>
                </a:moveTo>
                <a:lnTo>
                  <a:pt x="301175" y="1325759"/>
                </a:lnTo>
                <a:lnTo>
                  <a:pt x="299536" y="1325928"/>
                </a:lnTo>
                <a:lnTo>
                  <a:pt x="298453" y="1321853"/>
                </a:lnTo>
                <a:cubicBezTo>
                  <a:pt x="299922" y="1315217"/>
                  <a:pt x="305269" y="1306944"/>
                  <a:pt x="305329" y="1311218"/>
                </a:cubicBezTo>
                <a:close/>
                <a:moveTo>
                  <a:pt x="446050" y="1320443"/>
                </a:moveTo>
                <a:cubicBezTo>
                  <a:pt x="442288" y="1322261"/>
                  <a:pt x="437588" y="1328807"/>
                  <a:pt x="443230" y="1334625"/>
                </a:cubicBezTo>
                <a:cubicBezTo>
                  <a:pt x="452633" y="1321534"/>
                  <a:pt x="449811" y="1318625"/>
                  <a:pt x="446050" y="1320443"/>
                </a:cubicBezTo>
                <a:close/>
                <a:moveTo>
                  <a:pt x="1287615" y="1389895"/>
                </a:moveTo>
                <a:cubicBezTo>
                  <a:pt x="1279154" y="1386986"/>
                  <a:pt x="1270691" y="1386258"/>
                  <a:pt x="1262464" y="1387713"/>
                </a:cubicBezTo>
                <a:cubicBezTo>
                  <a:pt x="1254236" y="1389168"/>
                  <a:pt x="1246242" y="1392804"/>
                  <a:pt x="1238719" y="1398621"/>
                </a:cubicBezTo>
                <a:cubicBezTo>
                  <a:pt x="1257526" y="1398622"/>
                  <a:pt x="1266929" y="1395712"/>
                  <a:pt x="1287615" y="1389895"/>
                </a:cubicBezTo>
                <a:close/>
                <a:moveTo>
                  <a:pt x="452867" y="1299490"/>
                </a:moveTo>
                <a:cubicBezTo>
                  <a:pt x="442289" y="1296081"/>
                  <a:pt x="484602" y="1313535"/>
                  <a:pt x="484601" y="1311353"/>
                </a:cubicBezTo>
                <a:cubicBezTo>
                  <a:pt x="465796" y="1304081"/>
                  <a:pt x="456394" y="1300626"/>
                  <a:pt x="452867" y="1299490"/>
                </a:cubicBezTo>
                <a:close/>
                <a:moveTo>
                  <a:pt x="535377" y="1297899"/>
                </a:moveTo>
                <a:cubicBezTo>
                  <a:pt x="530677" y="1298263"/>
                  <a:pt x="525035" y="1301172"/>
                  <a:pt x="522214" y="1305535"/>
                </a:cubicBezTo>
                <a:cubicBezTo>
                  <a:pt x="525975" y="1306990"/>
                  <a:pt x="529266" y="1306262"/>
                  <a:pt x="532557" y="1305535"/>
                </a:cubicBezTo>
                <a:lnTo>
                  <a:pt x="538858" y="1305535"/>
                </a:lnTo>
                <a:lnTo>
                  <a:pt x="537693" y="1300250"/>
                </a:lnTo>
                <a:close/>
                <a:moveTo>
                  <a:pt x="1641343" y="1387850"/>
                </a:moveTo>
                <a:cubicBezTo>
                  <a:pt x="1640933" y="1387349"/>
                  <a:pt x="1639288" y="1387713"/>
                  <a:pt x="1635527" y="1389895"/>
                </a:cubicBezTo>
                <a:cubicBezTo>
                  <a:pt x="1632705" y="1398622"/>
                  <a:pt x="1642578" y="1389350"/>
                  <a:pt x="1641343" y="1387850"/>
                </a:cubicBezTo>
                <a:close/>
                <a:moveTo>
                  <a:pt x="1393722" y="1365533"/>
                </a:moveTo>
                <a:cubicBezTo>
                  <a:pt x="1398219" y="1366623"/>
                  <a:pt x="1399511" y="1369533"/>
                  <a:pt x="1392928" y="1375350"/>
                </a:cubicBezTo>
                <a:cubicBezTo>
                  <a:pt x="1337921" y="1375350"/>
                  <a:pt x="1380236" y="1362260"/>
                  <a:pt x="1393722" y="1365533"/>
                </a:cubicBezTo>
                <a:close/>
                <a:moveTo>
                  <a:pt x="517218" y="1286263"/>
                </a:moveTo>
                <a:cubicBezTo>
                  <a:pt x="512459" y="1287173"/>
                  <a:pt x="503878" y="1291718"/>
                  <a:pt x="490244" y="1302627"/>
                </a:cubicBezTo>
                <a:cubicBezTo>
                  <a:pt x="511400" y="1313535"/>
                  <a:pt x="531500" y="1283536"/>
                  <a:pt x="517218" y="1286263"/>
                </a:cubicBezTo>
                <a:close/>
                <a:moveTo>
                  <a:pt x="368631" y="1272163"/>
                </a:moveTo>
                <a:lnTo>
                  <a:pt x="368005" y="1273537"/>
                </a:lnTo>
                <a:cubicBezTo>
                  <a:pt x="414551" y="1280081"/>
                  <a:pt x="336271" y="1275173"/>
                  <a:pt x="365626" y="1272309"/>
                </a:cubicBezTo>
                <a:close/>
                <a:moveTo>
                  <a:pt x="529972" y="1273901"/>
                </a:moveTo>
                <a:cubicBezTo>
                  <a:pt x="527386" y="1274264"/>
                  <a:pt x="525034" y="1274991"/>
                  <a:pt x="522213" y="1273537"/>
                </a:cubicBezTo>
                <a:cubicBezTo>
                  <a:pt x="519392" y="1280810"/>
                  <a:pt x="522214" y="1283718"/>
                  <a:pt x="526445" y="1283718"/>
                </a:cubicBezTo>
                <a:lnTo>
                  <a:pt x="533195" y="1279851"/>
                </a:lnTo>
                <a:lnTo>
                  <a:pt x="532008" y="1274467"/>
                </a:lnTo>
                <a:close/>
                <a:moveTo>
                  <a:pt x="10967033" y="2176042"/>
                </a:moveTo>
                <a:cubicBezTo>
                  <a:pt x="10965152" y="2177495"/>
                  <a:pt x="10963271" y="2181131"/>
                  <a:pt x="10959510" y="2184041"/>
                </a:cubicBezTo>
                <a:cubicBezTo>
                  <a:pt x="10963271" y="2192767"/>
                  <a:pt x="10974554" y="2186950"/>
                  <a:pt x="10974554" y="2181131"/>
                </a:cubicBezTo>
                <a:cubicBezTo>
                  <a:pt x="10970793" y="2175314"/>
                  <a:pt x="10968913" y="2174587"/>
                  <a:pt x="10967033" y="2176042"/>
                </a:cubicBezTo>
                <a:close/>
                <a:moveTo>
                  <a:pt x="576750" y="1241538"/>
                </a:moveTo>
                <a:cubicBezTo>
                  <a:pt x="522213" y="1232811"/>
                  <a:pt x="505288" y="1270627"/>
                  <a:pt x="467676" y="1261901"/>
                </a:cubicBezTo>
                <a:cubicBezTo>
                  <a:pt x="475198" y="1276446"/>
                  <a:pt x="572990" y="1253173"/>
                  <a:pt x="576750" y="1241538"/>
                </a:cubicBezTo>
                <a:close/>
                <a:moveTo>
                  <a:pt x="592501" y="1238266"/>
                </a:moveTo>
                <a:cubicBezTo>
                  <a:pt x="590032" y="1238448"/>
                  <a:pt x="587505" y="1240356"/>
                  <a:pt x="586770" y="1243856"/>
                </a:cubicBezTo>
                <a:lnTo>
                  <a:pt x="589844" y="1253116"/>
                </a:lnTo>
                <a:lnTo>
                  <a:pt x="594420" y="1252107"/>
                </a:lnTo>
                <a:lnTo>
                  <a:pt x="597878" y="1243038"/>
                </a:lnTo>
                <a:cubicBezTo>
                  <a:pt x="597378" y="1239629"/>
                  <a:pt x="594969" y="1238084"/>
                  <a:pt x="592501" y="1238266"/>
                </a:cubicBezTo>
                <a:close/>
                <a:moveTo>
                  <a:pt x="10947579" y="2157496"/>
                </a:moveTo>
                <a:cubicBezTo>
                  <a:pt x="10944465" y="2156042"/>
                  <a:pt x="10941644" y="2156406"/>
                  <a:pt x="10940704" y="2160769"/>
                </a:cubicBezTo>
                <a:cubicBezTo>
                  <a:pt x="10968912" y="2182587"/>
                  <a:pt x="10956924" y="2161860"/>
                  <a:pt x="10947579" y="2157496"/>
                </a:cubicBezTo>
                <a:close/>
                <a:moveTo>
                  <a:pt x="687089" y="1203040"/>
                </a:moveTo>
                <a:cubicBezTo>
                  <a:pt x="678949" y="1202721"/>
                  <a:pt x="666432" y="1202449"/>
                  <a:pt x="654560" y="1202630"/>
                </a:cubicBezTo>
                <a:cubicBezTo>
                  <a:pt x="630819" y="1202994"/>
                  <a:pt x="609662" y="1205176"/>
                  <a:pt x="631288" y="1212448"/>
                </a:cubicBezTo>
                <a:cubicBezTo>
                  <a:pt x="629409" y="1215357"/>
                  <a:pt x="695229" y="1200812"/>
                  <a:pt x="693347" y="1203721"/>
                </a:cubicBezTo>
                <a:cubicBezTo>
                  <a:pt x="698990" y="1203721"/>
                  <a:pt x="695229" y="1203358"/>
                  <a:pt x="687089" y="1203040"/>
                </a:cubicBezTo>
                <a:close/>
                <a:moveTo>
                  <a:pt x="1618571" y="1276900"/>
                </a:moveTo>
                <a:cubicBezTo>
                  <a:pt x="1619540" y="1275536"/>
                  <a:pt x="1623771" y="1275718"/>
                  <a:pt x="1633644" y="1279354"/>
                </a:cubicBezTo>
                <a:cubicBezTo>
                  <a:pt x="1642109" y="1298990"/>
                  <a:pt x="1615663" y="1280990"/>
                  <a:pt x="1618571" y="1276900"/>
                </a:cubicBezTo>
                <a:close/>
                <a:moveTo>
                  <a:pt x="1802899" y="1285173"/>
                </a:moveTo>
                <a:cubicBezTo>
                  <a:pt x="1812301" y="1290991"/>
                  <a:pt x="1770927" y="1290991"/>
                  <a:pt x="1802899" y="1285173"/>
                </a:cubicBezTo>
                <a:close/>
                <a:moveTo>
                  <a:pt x="700870" y="1180450"/>
                </a:moveTo>
                <a:cubicBezTo>
                  <a:pt x="695228" y="1186267"/>
                  <a:pt x="702751" y="1189177"/>
                  <a:pt x="708392" y="1194995"/>
                </a:cubicBezTo>
                <a:cubicBezTo>
                  <a:pt x="715915" y="1186267"/>
                  <a:pt x="704631" y="1177541"/>
                  <a:pt x="700870" y="1180450"/>
                </a:cubicBezTo>
                <a:close/>
                <a:moveTo>
                  <a:pt x="1811509" y="1271992"/>
                </a:moveTo>
                <a:cubicBezTo>
                  <a:pt x="1811597" y="1272810"/>
                  <a:pt x="1811832" y="1274992"/>
                  <a:pt x="1812301" y="1279354"/>
                </a:cubicBezTo>
                <a:cubicBezTo>
                  <a:pt x="1812301" y="1279354"/>
                  <a:pt x="1811244" y="1269537"/>
                  <a:pt x="1811509" y="1271992"/>
                </a:cubicBezTo>
                <a:close/>
                <a:moveTo>
                  <a:pt x="11351848" y="2112045"/>
                </a:moveTo>
                <a:cubicBezTo>
                  <a:pt x="11347852" y="2114225"/>
                  <a:pt x="11344091" y="2118589"/>
                  <a:pt x="11343151" y="2122953"/>
                </a:cubicBezTo>
                <a:cubicBezTo>
                  <a:pt x="11348792" y="2122953"/>
                  <a:pt x="11360077" y="2122953"/>
                  <a:pt x="11361957" y="2114226"/>
                </a:cubicBezTo>
                <a:cubicBezTo>
                  <a:pt x="11360077" y="2109863"/>
                  <a:pt x="11355845" y="2109863"/>
                  <a:pt x="11351848" y="2112045"/>
                </a:cubicBezTo>
                <a:close/>
                <a:moveTo>
                  <a:pt x="623765" y="1154269"/>
                </a:moveTo>
                <a:lnTo>
                  <a:pt x="623917" y="1154934"/>
                </a:lnTo>
                <a:lnTo>
                  <a:pt x="620474" y="1160088"/>
                </a:lnTo>
                <a:lnTo>
                  <a:pt x="617117" y="1165391"/>
                </a:lnTo>
                <a:lnTo>
                  <a:pt x="616243" y="1163723"/>
                </a:lnTo>
                <a:cubicBezTo>
                  <a:pt x="615774" y="1159360"/>
                  <a:pt x="618124" y="1154269"/>
                  <a:pt x="623765" y="1154269"/>
                </a:cubicBezTo>
                <a:close/>
                <a:moveTo>
                  <a:pt x="1789647" y="1237629"/>
                </a:moveTo>
                <a:cubicBezTo>
                  <a:pt x="1793613" y="1232993"/>
                  <a:pt x="1792556" y="1255355"/>
                  <a:pt x="1784091" y="1253174"/>
                </a:cubicBezTo>
                <a:cubicBezTo>
                  <a:pt x="1786444" y="1243720"/>
                  <a:pt x="1788324" y="1239175"/>
                  <a:pt x="1789647" y="1237629"/>
                </a:cubicBezTo>
                <a:close/>
                <a:moveTo>
                  <a:pt x="1983082" y="1222948"/>
                </a:moveTo>
                <a:cubicBezTo>
                  <a:pt x="1976383" y="1226084"/>
                  <a:pt x="1983436" y="1251720"/>
                  <a:pt x="1994720" y="1229902"/>
                </a:cubicBezTo>
                <a:cubicBezTo>
                  <a:pt x="1989078" y="1223358"/>
                  <a:pt x="1985317" y="1221903"/>
                  <a:pt x="1983082" y="1222948"/>
                </a:cubicBezTo>
                <a:close/>
                <a:moveTo>
                  <a:pt x="614480" y="1063410"/>
                </a:moveTo>
                <a:cubicBezTo>
                  <a:pt x="618946" y="1064273"/>
                  <a:pt x="622355" y="1067001"/>
                  <a:pt x="621885" y="1072818"/>
                </a:cubicBezTo>
                <a:cubicBezTo>
                  <a:pt x="607312" y="1073546"/>
                  <a:pt x="600141" y="1072455"/>
                  <a:pt x="597555" y="1070773"/>
                </a:cubicBezTo>
                <a:lnTo>
                  <a:pt x="600456" y="1065664"/>
                </a:lnTo>
                <a:lnTo>
                  <a:pt x="601658" y="1065063"/>
                </a:lnTo>
                <a:close/>
                <a:moveTo>
                  <a:pt x="2004936" y="1185256"/>
                </a:moveTo>
                <a:lnTo>
                  <a:pt x="2003939" y="1185899"/>
                </a:lnTo>
                <a:lnTo>
                  <a:pt x="2000361" y="1186267"/>
                </a:lnTo>
                <a:close/>
                <a:moveTo>
                  <a:pt x="619876" y="1055949"/>
                </a:moveTo>
                <a:lnTo>
                  <a:pt x="601658" y="1065063"/>
                </a:lnTo>
                <a:lnTo>
                  <a:pt x="600730" y="1065183"/>
                </a:lnTo>
                <a:lnTo>
                  <a:pt x="600456" y="1065664"/>
                </a:lnTo>
                <a:lnTo>
                  <a:pt x="586155" y="1072818"/>
                </a:lnTo>
                <a:cubicBezTo>
                  <a:pt x="589914" y="1093182"/>
                  <a:pt x="578633" y="1101908"/>
                  <a:pt x="556064" y="1093182"/>
                </a:cubicBezTo>
                <a:cubicBezTo>
                  <a:pt x="574871" y="1075000"/>
                  <a:pt x="591208" y="1064455"/>
                  <a:pt x="606311" y="1058410"/>
                </a:cubicBezTo>
                <a:close/>
                <a:moveTo>
                  <a:pt x="719889" y="1052848"/>
                </a:moveTo>
                <a:lnTo>
                  <a:pt x="745194" y="1057172"/>
                </a:lnTo>
                <a:lnTo>
                  <a:pt x="770715" y="1063343"/>
                </a:lnTo>
                <a:lnTo>
                  <a:pt x="752881" y="1067365"/>
                </a:lnTo>
                <a:cubicBezTo>
                  <a:pt x="730725" y="1069910"/>
                  <a:pt x="711684" y="1069183"/>
                  <a:pt x="698990" y="1064092"/>
                </a:cubicBezTo>
                <a:close/>
                <a:moveTo>
                  <a:pt x="686207" y="1047093"/>
                </a:moveTo>
                <a:lnTo>
                  <a:pt x="699916" y="1049435"/>
                </a:lnTo>
                <a:lnTo>
                  <a:pt x="691996" y="1051047"/>
                </a:lnTo>
                <a:cubicBezTo>
                  <a:pt x="676894" y="1051638"/>
                  <a:pt x="663024" y="1050456"/>
                  <a:pt x="649154" y="1050638"/>
                </a:cubicBezTo>
                <a:lnTo>
                  <a:pt x="619876" y="1055949"/>
                </a:lnTo>
                <a:lnTo>
                  <a:pt x="632380" y="1049695"/>
                </a:lnTo>
                <a:cubicBezTo>
                  <a:pt x="649190" y="1045843"/>
                  <a:pt x="667270" y="1045411"/>
                  <a:pt x="686207" y="1047093"/>
                </a:cubicBezTo>
                <a:close/>
                <a:moveTo>
                  <a:pt x="742243" y="1040820"/>
                </a:moveTo>
                <a:lnTo>
                  <a:pt x="719889" y="1052848"/>
                </a:lnTo>
                <a:lnTo>
                  <a:pt x="699916" y="1049435"/>
                </a:lnTo>
                <a:close/>
                <a:moveTo>
                  <a:pt x="10978785" y="1948052"/>
                </a:moveTo>
                <a:cubicBezTo>
                  <a:pt x="10975965" y="1946961"/>
                  <a:pt x="10972674" y="1946961"/>
                  <a:pt x="10968912" y="1948415"/>
                </a:cubicBezTo>
                <a:cubicBezTo>
                  <a:pt x="10972674" y="1960051"/>
                  <a:pt x="10980197" y="1957142"/>
                  <a:pt x="10985838" y="1954234"/>
                </a:cubicBezTo>
                <a:cubicBezTo>
                  <a:pt x="10983957" y="1951324"/>
                  <a:pt x="10981607" y="1949143"/>
                  <a:pt x="10978785" y="1948052"/>
                </a:cubicBezTo>
                <a:close/>
                <a:moveTo>
                  <a:pt x="781326" y="1035503"/>
                </a:moveTo>
                <a:cubicBezTo>
                  <a:pt x="783499" y="1036276"/>
                  <a:pt x="785028" y="1037912"/>
                  <a:pt x="785497" y="1040820"/>
                </a:cubicBezTo>
                <a:cubicBezTo>
                  <a:pt x="776093" y="1043728"/>
                  <a:pt x="764809" y="1046638"/>
                  <a:pt x="755407" y="1040820"/>
                </a:cubicBezTo>
                <a:cubicBezTo>
                  <a:pt x="760109" y="1039366"/>
                  <a:pt x="767161" y="1036457"/>
                  <a:pt x="773273" y="1035367"/>
                </a:cubicBezTo>
                <a:cubicBezTo>
                  <a:pt x="776329" y="1034821"/>
                  <a:pt x="779150" y="1034730"/>
                  <a:pt x="781326" y="1035503"/>
                </a:cubicBezTo>
                <a:close/>
                <a:moveTo>
                  <a:pt x="814881" y="1033911"/>
                </a:moveTo>
                <a:cubicBezTo>
                  <a:pt x="819817" y="1035729"/>
                  <a:pt x="824049" y="1039366"/>
                  <a:pt x="823109" y="1043728"/>
                </a:cubicBezTo>
                <a:cubicBezTo>
                  <a:pt x="815587" y="1040820"/>
                  <a:pt x="800543" y="1043728"/>
                  <a:pt x="802422" y="1035002"/>
                </a:cubicBezTo>
                <a:cubicBezTo>
                  <a:pt x="804303" y="1032094"/>
                  <a:pt x="809944" y="1032094"/>
                  <a:pt x="814881" y="1033911"/>
                </a:cubicBezTo>
                <a:close/>
                <a:moveTo>
                  <a:pt x="1489633" y="1088954"/>
                </a:moveTo>
                <a:cubicBezTo>
                  <a:pt x="1486253" y="1089545"/>
                  <a:pt x="1482728" y="1091727"/>
                  <a:pt x="1479436" y="1096090"/>
                </a:cubicBezTo>
                <a:lnTo>
                  <a:pt x="1490465" y="1099318"/>
                </a:lnTo>
                <a:lnTo>
                  <a:pt x="1502848" y="1096449"/>
                </a:lnTo>
                <a:lnTo>
                  <a:pt x="1502558" y="1095039"/>
                </a:lnTo>
                <a:cubicBezTo>
                  <a:pt x="1499440" y="1090761"/>
                  <a:pt x="1494702" y="1088068"/>
                  <a:pt x="1489633" y="1088954"/>
                </a:cubicBezTo>
                <a:close/>
                <a:moveTo>
                  <a:pt x="1078561" y="1042241"/>
                </a:moveTo>
                <a:lnTo>
                  <a:pt x="1086391" y="1043728"/>
                </a:lnTo>
                <a:cubicBezTo>
                  <a:pt x="1060064" y="1061183"/>
                  <a:pt x="1065235" y="1055365"/>
                  <a:pt x="1078165" y="1042639"/>
                </a:cubicBezTo>
                <a:close/>
                <a:moveTo>
                  <a:pt x="1473089" y="1065183"/>
                </a:moveTo>
                <a:lnTo>
                  <a:pt x="1472679" y="1065638"/>
                </a:lnTo>
                <a:lnTo>
                  <a:pt x="1473964" y="1071466"/>
                </a:lnTo>
                <a:lnTo>
                  <a:pt x="1476879" y="1066410"/>
                </a:lnTo>
                <a:cubicBezTo>
                  <a:pt x="1477144" y="1064001"/>
                  <a:pt x="1475322" y="1063910"/>
                  <a:pt x="1473089" y="1065183"/>
                </a:cubicBezTo>
                <a:close/>
                <a:moveTo>
                  <a:pt x="11019928" y="1915127"/>
                </a:moveTo>
                <a:cubicBezTo>
                  <a:pt x="11016347" y="1915792"/>
                  <a:pt x="11013591" y="1924894"/>
                  <a:pt x="11011961" y="1932462"/>
                </a:cubicBezTo>
                <a:lnTo>
                  <a:pt x="11011194" y="1937096"/>
                </a:lnTo>
                <a:lnTo>
                  <a:pt x="11008874" y="1936779"/>
                </a:lnTo>
                <a:cubicBezTo>
                  <a:pt x="10991009" y="1936052"/>
                  <a:pt x="10977375" y="1938234"/>
                  <a:pt x="11010286" y="1942598"/>
                </a:cubicBezTo>
                <a:lnTo>
                  <a:pt x="11011194" y="1937096"/>
                </a:lnTo>
                <a:lnTo>
                  <a:pt x="11030841" y="1939773"/>
                </a:lnTo>
                <a:lnTo>
                  <a:pt x="11032852" y="1948415"/>
                </a:lnTo>
                <a:cubicBezTo>
                  <a:pt x="11040845" y="1944779"/>
                  <a:pt x="11039317" y="1942052"/>
                  <a:pt x="11033558" y="1940143"/>
                </a:cubicBezTo>
                <a:lnTo>
                  <a:pt x="11030841" y="1939773"/>
                </a:lnTo>
                <a:lnTo>
                  <a:pt x="11028103" y="1928001"/>
                </a:lnTo>
                <a:cubicBezTo>
                  <a:pt x="11026587" y="1922996"/>
                  <a:pt x="11025139" y="1919666"/>
                  <a:pt x="11023773" y="1917644"/>
                </a:cubicBezTo>
                <a:cubicBezTo>
                  <a:pt x="11022407" y="1915621"/>
                  <a:pt x="11021121" y="1914905"/>
                  <a:pt x="11019928" y="1915127"/>
                </a:cubicBezTo>
                <a:close/>
                <a:moveTo>
                  <a:pt x="983752" y="1015367"/>
                </a:moveTo>
                <a:cubicBezTo>
                  <a:pt x="977317" y="1017003"/>
                  <a:pt x="971676" y="1028457"/>
                  <a:pt x="966034" y="1035002"/>
                </a:cubicBezTo>
                <a:cubicBezTo>
                  <a:pt x="975438" y="1035002"/>
                  <a:pt x="982959" y="1026275"/>
                  <a:pt x="990483" y="1017548"/>
                </a:cubicBezTo>
                <a:cubicBezTo>
                  <a:pt x="988131" y="1015366"/>
                  <a:pt x="985899" y="1014821"/>
                  <a:pt x="983752" y="1015367"/>
                </a:cubicBezTo>
                <a:close/>
                <a:moveTo>
                  <a:pt x="11208924" y="1925871"/>
                </a:moveTo>
                <a:lnTo>
                  <a:pt x="11226453" y="1928320"/>
                </a:lnTo>
                <a:lnTo>
                  <a:pt x="11218092" y="1928325"/>
                </a:lnTo>
                <a:lnTo>
                  <a:pt x="11208091" y="1928982"/>
                </a:lnTo>
                <a:close/>
                <a:moveTo>
                  <a:pt x="11236795" y="1928314"/>
                </a:moveTo>
                <a:cubicBezTo>
                  <a:pt x="11241569" y="1928688"/>
                  <a:pt x="11244655" y="1929506"/>
                  <a:pt x="11245360" y="1930961"/>
                </a:cubicBezTo>
                <a:lnTo>
                  <a:pt x="11226453" y="1928320"/>
                </a:lnTo>
                <a:close/>
                <a:moveTo>
                  <a:pt x="1041258" y="1011731"/>
                </a:moveTo>
                <a:lnTo>
                  <a:pt x="1042423" y="1015979"/>
                </a:lnTo>
                <a:lnTo>
                  <a:pt x="1038622" y="1017937"/>
                </a:lnTo>
                <a:close/>
                <a:moveTo>
                  <a:pt x="1421568" y="1044939"/>
                </a:moveTo>
                <a:lnTo>
                  <a:pt x="1421958" y="1045130"/>
                </a:lnTo>
                <a:lnTo>
                  <a:pt x="1420893" y="1045232"/>
                </a:lnTo>
                <a:close/>
                <a:moveTo>
                  <a:pt x="1477086" y="1039002"/>
                </a:moveTo>
                <a:lnTo>
                  <a:pt x="1479068" y="1041618"/>
                </a:lnTo>
                <a:lnTo>
                  <a:pt x="1471993" y="1041228"/>
                </a:lnTo>
                <a:close/>
                <a:moveTo>
                  <a:pt x="1152212" y="988459"/>
                </a:moveTo>
                <a:cubicBezTo>
                  <a:pt x="1101436" y="988459"/>
                  <a:pt x="1139048" y="1003004"/>
                  <a:pt x="1152212" y="988459"/>
                </a:cubicBezTo>
                <a:close/>
                <a:moveTo>
                  <a:pt x="1007643" y="973914"/>
                </a:moveTo>
                <a:cubicBezTo>
                  <a:pt x="1003646" y="974641"/>
                  <a:pt x="998945" y="984095"/>
                  <a:pt x="1005527" y="1000095"/>
                </a:cubicBezTo>
                <a:cubicBezTo>
                  <a:pt x="1014930" y="981187"/>
                  <a:pt x="1011639" y="973187"/>
                  <a:pt x="1007643" y="973914"/>
                </a:cubicBezTo>
                <a:close/>
                <a:moveTo>
                  <a:pt x="1050102" y="976141"/>
                </a:moveTo>
                <a:cubicBezTo>
                  <a:pt x="1047840" y="977005"/>
                  <a:pt x="1045959" y="979004"/>
                  <a:pt x="1045019" y="982641"/>
                </a:cubicBezTo>
                <a:cubicBezTo>
                  <a:pt x="1052541" y="988459"/>
                  <a:pt x="1060064" y="988459"/>
                  <a:pt x="1065705" y="985550"/>
                </a:cubicBezTo>
                <a:cubicBezTo>
                  <a:pt x="1067116" y="981186"/>
                  <a:pt x="1056890" y="973550"/>
                  <a:pt x="1050102" y="976141"/>
                </a:cubicBezTo>
                <a:close/>
                <a:moveTo>
                  <a:pt x="1229121" y="991527"/>
                </a:moveTo>
                <a:lnTo>
                  <a:pt x="1219914" y="999004"/>
                </a:lnTo>
                <a:lnTo>
                  <a:pt x="1210522" y="991374"/>
                </a:lnTo>
                <a:lnTo>
                  <a:pt x="1210747" y="991368"/>
                </a:lnTo>
                <a:close/>
                <a:moveTo>
                  <a:pt x="1028094" y="968096"/>
                </a:moveTo>
                <a:cubicBezTo>
                  <a:pt x="1003645" y="1008821"/>
                  <a:pt x="1073228" y="982641"/>
                  <a:pt x="1028094" y="968096"/>
                </a:cubicBezTo>
                <a:close/>
                <a:moveTo>
                  <a:pt x="1187181" y="972005"/>
                </a:moveTo>
                <a:cubicBezTo>
                  <a:pt x="1180657" y="969005"/>
                  <a:pt x="1167259" y="984823"/>
                  <a:pt x="1189824" y="982641"/>
                </a:cubicBezTo>
                <a:cubicBezTo>
                  <a:pt x="1190765" y="976096"/>
                  <a:pt x="1189354" y="973004"/>
                  <a:pt x="1187181" y="972005"/>
                </a:cubicBezTo>
                <a:close/>
                <a:moveTo>
                  <a:pt x="1291376" y="973914"/>
                </a:moveTo>
                <a:cubicBezTo>
                  <a:pt x="1283855" y="971005"/>
                  <a:pt x="1280094" y="985550"/>
                  <a:pt x="1280093" y="988459"/>
                </a:cubicBezTo>
                <a:cubicBezTo>
                  <a:pt x="1291376" y="994276"/>
                  <a:pt x="1291376" y="979731"/>
                  <a:pt x="1291376" y="973914"/>
                </a:cubicBezTo>
                <a:close/>
                <a:moveTo>
                  <a:pt x="1724619" y="1012185"/>
                </a:moveTo>
                <a:cubicBezTo>
                  <a:pt x="1718977" y="1013003"/>
                  <a:pt x="1706988" y="1021184"/>
                  <a:pt x="1701346" y="1014640"/>
                </a:cubicBezTo>
                <a:cubicBezTo>
                  <a:pt x="1697585" y="1032093"/>
                  <a:pt x="1720151" y="1017548"/>
                  <a:pt x="1727675" y="1014640"/>
                </a:cubicBezTo>
                <a:cubicBezTo>
                  <a:pt x="1727674" y="1012458"/>
                  <a:pt x="1726499" y="1011913"/>
                  <a:pt x="1724619" y="1012185"/>
                </a:cubicBezTo>
                <a:close/>
                <a:moveTo>
                  <a:pt x="1798492" y="1001594"/>
                </a:moveTo>
                <a:cubicBezTo>
                  <a:pt x="1796082" y="1002277"/>
                  <a:pt x="1793495" y="1006639"/>
                  <a:pt x="1791615" y="1017548"/>
                </a:cubicBezTo>
                <a:cubicBezTo>
                  <a:pt x="1811362" y="1030638"/>
                  <a:pt x="1805719" y="999550"/>
                  <a:pt x="1798492" y="1001594"/>
                </a:cubicBezTo>
                <a:close/>
                <a:moveTo>
                  <a:pt x="1775776" y="994822"/>
                </a:moveTo>
                <a:cubicBezTo>
                  <a:pt x="1773984" y="995004"/>
                  <a:pt x="1771867" y="996458"/>
                  <a:pt x="1769047" y="1000095"/>
                </a:cubicBezTo>
                <a:cubicBezTo>
                  <a:pt x="1770929" y="1008821"/>
                  <a:pt x="1785972" y="1011731"/>
                  <a:pt x="1793496" y="1003004"/>
                </a:cubicBezTo>
                <a:cubicBezTo>
                  <a:pt x="1783622" y="1005185"/>
                  <a:pt x="1781156" y="994276"/>
                  <a:pt x="1775776" y="994822"/>
                </a:cubicBezTo>
                <a:close/>
                <a:moveTo>
                  <a:pt x="1725794" y="982641"/>
                </a:moveTo>
                <a:cubicBezTo>
                  <a:pt x="1716390" y="988459"/>
                  <a:pt x="1720151" y="994276"/>
                  <a:pt x="1720151" y="1000095"/>
                </a:cubicBezTo>
                <a:cubicBezTo>
                  <a:pt x="1729555" y="1005912"/>
                  <a:pt x="1738958" y="985550"/>
                  <a:pt x="1725794" y="982641"/>
                </a:cubicBezTo>
                <a:close/>
                <a:moveTo>
                  <a:pt x="1282914" y="934280"/>
                </a:moveTo>
                <a:cubicBezTo>
                  <a:pt x="1274452" y="931007"/>
                  <a:pt x="1255647" y="933189"/>
                  <a:pt x="1251884" y="950643"/>
                </a:cubicBezTo>
                <a:cubicBezTo>
                  <a:pt x="1289496" y="946279"/>
                  <a:pt x="1291377" y="937552"/>
                  <a:pt x="1282914" y="934280"/>
                </a:cubicBezTo>
                <a:close/>
                <a:moveTo>
                  <a:pt x="1332750" y="933188"/>
                </a:moveTo>
                <a:cubicBezTo>
                  <a:pt x="1325227" y="936098"/>
                  <a:pt x="1321467" y="953551"/>
                  <a:pt x="1332751" y="959369"/>
                </a:cubicBezTo>
                <a:cubicBezTo>
                  <a:pt x="1340272" y="950643"/>
                  <a:pt x="1340272" y="941915"/>
                  <a:pt x="1332750" y="933188"/>
                </a:cubicBezTo>
                <a:close/>
                <a:moveTo>
                  <a:pt x="1714012" y="966231"/>
                </a:moveTo>
                <a:lnTo>
                  <a:pt x="1712277" y="966414"/>
                </a:lnTo>
                <a:cubicBezTo>
                  <a:pt x="1707811" y="968869"/>
                  <a:pt x="1709456" y="973323"/>
                  <a:pt x="1714393" y="972141"/>
                </a:cubicBezTo>
                <a:lnTo>
                  <a:pt x="1715891" y="971047"/>
                </a:lnTo>
                <a:close/>
                <a:moveTo>
                  <a:pt x="1216153" y="921553"/>
                </a:moveTo>
                <a:cubicBezTo>
                  <a:pt x="1210512" y="918644"/>
                  <a:pt x="1204400" y="918644"/>
                  <a:pt x="1198286" y="920098"/>
                </a:cubicBezTo>
                <a:cubicBezTo>
                  <a:pt x="1192175" y="921553"/>
                  <a:pt x="1186064" y="924462"/>
                  <a:pt x="1180423" y="927370"/>
                </a:cubicBezTo>
                <a:cubicBezTo>
                  <a:pt x="1193586" y="924462"/>
                  <a:pt x="1204870" y="927370"/>
                  <a:pt x="1216153" y="921553"/>
                </a:cubicBezTo>
                <a:close/>
                <a:moveTo>
                  <a:pt x="1767166" y="968096"/>
                </a:moveTo>
                <a:cubicBezTo>
                  <a:pt x="1823585" y="1020457"/>
                  <a:pt x="1769047" y="968096"/>
                  <a:pt x="1767166" y="968096"/>
                </a:cubicBezTo>
                <a:close/>
                <a:moveTo>
                  <a:pt x="1823585" y="953551"/>
                </a:moveTo>
                <a:cubicBezTo>
                  <a:pt x="1816062" y="950643"/>
                  <a:pt x="1808540" y="956460"/>
                  <a:pt x="1802898" y="956460"/>
                </a:cubicBezTo>
                <a:cubicBezTo>
                  <a:pt x="1801018" y="968096"/>
                  <a:pt x="1817943" y="962278"/>
                  <a:pt x="1823585" y="953551"/>
                </a:cubicBezTo>
                <a:close/>
                <a:moveTo>
                  <a:pt x="2028246" y="966960"/>
                </a:moveTo>
                <a:cubicBezTo>
                  <a:pt x="2022694" y="965188"/>
                  <a:pt x="2037502" y="976096"/>
                  <a:pt x="2041733" y="973914"/>
                </a:cubicBezTo>
                <a:cubicBezTo>
                  <a:pt x="2034211" y="969550"/>
                  <a:pt x="2030098" y="967551"/>
                  <a:pt x="2028246" y="966960"/>
                </a:cubicBezTo>
                <a:close/>
                <a:moveTo>
                  <a:pt x="1885644" y="941915"/>
                </a:moveTo>
                <a:cubicBezTo>
                  <a:pt x="1881883" y="939007"/>
                  <a:pt x="1878592" y="939734"/>
                  <a:pt x="1875301" y="941189"/>
                </a:cubicBezTo>
                <a:cubicBezTo>
                  <a:pt x="1872010" y="942642"/>
                  <a:pt x="1868719" y="944824"/>
                  <a:pt x="1864958" y="944824"/>
                </a:cubicBezTo>
                <a:cubicBezTo>
                  <a:pt x="1863078" y="956460"/>
                  <a:pt x="1880003" y="944824"/>
                  <a:pt x="1885644" y="941915"/>
                </a:cubicBezTo>
                <a:close/>
                <a:moveTo>
                  <a:pt x="1994543" y="951234"/>
                </a:moveTo>
                <a:cubicBezTo>
                  <a:pt x="1992251" y="952461"/>
                  <a:pt x="1988608" y="955734"/>
                  <a:pt x="1983435" y="962278"/>
                </a:cubicBezTo>
                <a:cubicBezTo>
                  <a:pt x="1996130" y="962278"/>
                  <a:pt x="2001417" y="947552"/>
                  <a:pt x="1994543" y="951234"/>
                </a:cubicBezTo>
                <a:close/>
                <a:moveTo>
                  <a:pt x="1939521" y="943536"/>
                </a:moveTo>
                <a:lnTo>
                  <a:pt x="1939241" y="944006"/>
                </a:lnTo>
                <a:lnTo>
                  <a:pt x="1939224" y="944750"/>
                </a:lnTo>
                <a:lnTo>
                  <a:pt x="1938301" y="944824"/>
                </a:lnTo>
                <a:close/>
                <a:moveTo>
                  <a:pt x="1972057" y="935160"/>
                </a:moveTo>
                <a:cubicBezTo>
                  <a:pt x="1967335" y="932859"/>
                  <a:pt x="1957115" y="931553"/>
                  <a:pt x="1949144" y="933371"/>
                </a:cubicBezTo>
                <a:lnTo>
                  <a:pt x="1939521" y="943536"/>
                </a:lnTo>
                <a:lnTo>
                  <a:pt x="1943942" y="936098"/>
                </a:lnTo>
                <a:cubicBezTo>
                  <a:pt x="1942061" y="924462"/>
                  <a:pt x="1838629" y="968096"/>
                  <a:pt x="1810421" y="1000095"/>
                </a:cubicBezTo>
                <a:cubicBezTo>
                  <a:pt x="1810421" y="1000095"/>
                  <a:pt x="1958987" y="950643"/>
                  <a:pt x="1930779" y="971005"/>
                </a:cubicBezTo>
                <a:cubicBezTo>
                  <a:pt x="1938302" y="988459"/>
                  <a:pt x="1938772" y="978277"/>
                  <a:pt x="1938771" y="964460"/>
                </a:cubicBezTo>
                <a:lnTo>
                  <a:pt x="1939224" y="944750"/>
                </a:lnTo>
                <a:lnTo>
                  <a:pt x="1961981" y="942915"/>
                </a:lnTo>
                <a:cubicBezTo>
                  <a:pt x="1976003" y="940756"/>
                  <a:pt x="1976779" y="937461"/>
                  <a:pt x="1972057" y="935160"/>
                </a:cubicBezTo>
                <a:close/>
                <a:moveTo>
                  <a:pt x="2002654" y="923007"/>
                </a:moveTo>
                <a:cubicBezTo>
                  <a:pt x="1998011" y="922644"/>
                  <a:pt x="1990017" y="925917"/>
                  <a:pt x="1977794" y="936098"/>
                </a:cubicBezTo>
                <a:cubicBezTo>
                  <a:pt x="2000361" y="957915"/>
                  <a:pt x="2016581" y="924098"/>
                  <a:pt x="2002654" y="923007"/>
                </a:cubicBezTo>
                <a:close/>
                <a:moveTo>
                  <a:pt x="2106497" y="924734"/>
                </a:moveTo>
                <a:cubicBezTo>
                  <a:pt x="2080758" y="928825"/>
                  <a:pt x="2041265" y="948461"/>
                  <a:pt x="2022927" y="941915"/>
                </a:cubicBezTo>
                <a:cubicBezTo>
                  <a:pt x="2017286" y="933189"/>
                  <a:pt x="2130122" y="976823"/>
                  <a:pt x="2126362" y="927370"/>
                </a:cubicBezTo>
                <a:cubicBezTo>
                  <a:pt x="2122130" y="923734"/>
                  <a:pt x="2115079" y="923370"/>
                  <a:pt x="2106497" y="924734"/>
                </a:cubicBezTo>
                <a:close/>
                <a:moveTo>
                  <a:pt x="2111315" y="915734"/>
                </a:moveTo>
                <a:cubicBezTo>
                  <a:pt x="2051137" y="912825"/>
                  <a:pt x="2094391" y="933189"/>
                  <a:pt x="2111315" y="915734"/>
                </a:cubicBezTo>
                <a:close/>
                <a:moveTo>
                  <a:pt x="9707034" y="1546979"/>
                </a:moveTo>
                <a:cubicBezTo>
                  <a:pt x="9703272" y="1549888"/>
                  <a:pt x="9699511" y="1549888"/>
                  <a:pt x="9697631" y="1552796"/>
                </a:cubicBezTo>
                <a:cubicBezTo>
                  <a:pt x="9669422" y="1552796"/>
                  <a:pt x="9708914" y="1564432"/>
                  <a:pt x="9707034" y="1546979"/>
                </a:cubicBezTo>
                <a:close/>
                <a:moveTo>
                  <a:pt x="9891332" y="1543706"/>
                </a:moveTo>
                <a:cubicBezTo>
                  <a:pt x="9874877" y="1546252"/>
                  <a:pt x="9841496" y="1558615"/>
                  <a:pt x="9840555" y="1573160"/>
                </a:cubicBezTo>
                <a:cubicBezTo>
                  <a:pt x="9907317" y="1548434"/>
                  <a:pt x="9907787" y="1541162"/>
                  <a:pt x="9891332" y="1543706"/>
                </a:cubicBezTo>
                <a:close/>
                <a:moveTo>
                  <a:pt x="2079788" y="847375"/>
                </a:moveTo>
                <a:cubicBezTo>
                  <a:pt x="2071590" y="846829"/>
                  <a:pt x="2056778" y="856101"/>
                  <a:pt x="2056778" y="860464"/>
                </a:cubicBezTo>
                <a:cubicBezTo>
                  <a:pt x="2066181" y="857556"/>
                  <a:pt x="2075584" y="857556"/>
                  <a:pt x="2084989" y="851737"/>
                </a:cubicBezTo>
                <a:cubicBezTo>
                  <a:pt x="2084518" y="848828"/>
                  <a:pt x="2082521" y="847556"/>
                  <a:pt x="2079788" y="847375"/>
                </a:cubicBezTo>
                <a:close/>
                <a:moveTo>
                  <a:pt x="10310705" y="1578977"/>
                </a:moveTo>
                <a:lnTo>
                  <a:pt x="10311747" y="1582447"/>
                </a:lnTo>
                <a:lnTo>
                  <a:pt x="10309499" y="1582386"/>
                </a:lnTo>
                <a:lnTo>
                  <a:pt x="10308314" y="1581373"/>
                </a:lnTo>
                <a:close/>
                <a:moveTo>
                  <a:pt x="10352460" y="1580841"/>
                </a:moveTo>
                <a:cubicBezTo>
                  <a:pt x="10359012" y="1580977"/>
                  <a:pt x="10364772" y="1582614"/>
                  <a:pt x="10369004" y="1587704"/>
                </a:cubicBezTo>
                <a:cubicBezTo>
                  <a:pt x="10339384" y="1600795"/>
                  <a:pt x="10324574" y="1610612"/>
                  <a:pt x="10316641" y="1598748"/>
                </a:cubicBezTo>
                <a:lnTo>
                  <a:pt x="10311747" y="1582447"/>
                </a:lnTo>
                <a:lnTo>
                  <a:pt x="10331155" y="1582977"/>
                </a:lnTo>
                <a:cubicBezTo>
                  <a:pt x="10338561" y="1582069"/>
                  <a:pt x="10345907" y="1580705"/>
                  <a:pt x="10352460" y="1580841"/>
                </a:cubicBezTo>
                <a:close/>
                <a:moveTo>
                  <a:pt x="9739004" y="1517889"/>
                </a:moveTo>
                <a:cubicBezTo>
                  <a:pt x="9729601" y="1517889"/>
                  <a:pt x="9714557" y="1517889"/>
                  <a:pt x="9712676" y="1535343"/>
                </a:cubicBezTo>
                <a:cubicBezTo>
                  <a:pt x="9723959" y="1532434"/>
                  <a:pt x="9739004" y="1532434"/>
                  <a:pt x="9739004" y="1517889"/>
                </a:cubicBezTo>
                <a:close/>
                <a:moveTo>
                  <a:pt x="10364950" y="1566712"/>
                </a:moveTo>
                <a:lnTo>
                  <a:pt x="10365007" y="1566979"/>
                </a:lnTo>
                <a:cubicBezTo>
                  <a:pt x="10364889" y="1574069"/>
                  <a:pt x="10361892" y="1577797"/>
                  <a:pt x="10353163" y="1572478"/>
                </a:cubicBezTo>
                <a:lnTo>
                  <a:pt x="10347212" y="1567290"/>
                </a:lnTo>
                <a:lnTo>
                  <a:pt x="10350902" y="1567341"/>
                </a:lnTo>
                <a:close/>
                <a:moveTo>
                  <a:pt x="10344059" y="1561263"/>
                </a:moveTo>
                <a:lnTo>
                  <a:pt x="10341053" y="1561917"/>
                </a:lnTo>
                <a:lnTo>
                  <a:pt x="10340744" y="1561650"/>
                </a:lnTo>
                <a:lnTo>
                  <a:pt x="10342587" y="1561433"/>
                </a:lnTo>
                <a:cubicBezTo>
                  <a:pt x="10345040" y="1561024"/>
                  <a:pt x="10345885" y="1560865"/>
                  <a:pt x="10344059" y="1561263"/>
                </a:cubicBezTo>
                <a:close/>
                <a:moveTo>
                  <a:pt x="10339830" y="1560851"/>
                </a:moveTo>
                <a:lnTo>
                  <a:pt x="10340744" y="1561650"/>
                </a:lnTo>
                <a:lnTo>
                  <a:pt x="10335884" y="1562221"/>
                </a:lnTo>
                <a:close/>
                <a:moveTo>
                  <a:pt x="1830789" y="800135"/>
                </a:moveTo>
                <a:lnTo>
                  <a:pt x="1829197" y="800695"/>
                </a:lnTo>
                <a:cubicBezTo>
                  <a:pt x="1822056" y="803376"/>
                  <a:pt x="1817943" y="805195"/>
                  <a:pt x="1819823" y="805194"/>
                </a:cubicBezTo>
                <a:cubicBezTo>
                  <a:pt x="1818883" y="803013"/>
                  <a:pt x="1821469" y="801558"/>
                  <a:pt x="1825847" y="800604"/>
                </a:cubicBezTo>
                <a:close/>
                <a:moveTo>
                  <a:pt x="10366182" y="1551706"/>
                </a:moveTo>
                <a:cubicBezTo>
                  <a:pt x="10378406" y="1550615"/>
                  <a:pt x="10390630" y="1552798"/>
                  <a:pt x="10402854" y="1558615"/>
                </a:cubicBezTo>
                <a:cubicBezTo>
                  <a:pt x="10403324" y="1562251"/>
                  <a:pt x="10397095" y="1564433"/>
                  <a:pt x="10387369" y="1565705"/>
                </a:cubicBezTo>
                <a:lnTo>
                  <a:pt x="10364950" y="1566712"/>
                </a:lnTo>
                <a:lnTo>
                  <a:pt x="10362076" y="1553132"/>
                </a:lnTo>
                <a:close/>
                <a:moveTo>
                  <a:pt x="10120765" y="1529525"/>
                </a:moveTo>
                <a:cubicBezTo>
                  <a:pt x="10117003" y="1530979"/>
                  <a:pt x="10113242" y="1529525"/>
                  <a:pt x="10110186" y="1529162"/>
                </a:cubicBezTo>
                <a:cubicBezTo>
                  <a:pt x="10107130" y="1528799"/>
                  <a:pt x="10104780" y="1529526"/>
                  <a:pt x="10103836" y="1535343"/>
                </a:cubicBezTo>
                <a:cubicBezTo>
                  <a:pt x="10109482" y="1535343"/>
                  <a:pt x="10120765" y="1541161"/>
                  <a:pt x="10120765" y="1529525"/>
                </a:cubicBezTo>
                <a:close/>
                <a:moveTo>
                  <a:pt x="1911239" y="787423"/>
                </a:moveTo>
                <a:lnTo>
                  <a:pt x="1916126" y="790680"/>
                </a:lnTo>
                <a:lnTo>
                  <a:pt x="1908346" y="795422"/>
                </a:lnTo>
                <a:lnTo>
                  <a:pt x="1907143" y="796441"/>
                </a:lnTo>
                <a:lnTo>
                  <a:pt x="1898807" y="793559"/>
                </a:lnTo>
                <a:cubicBezTo>
                  <a:pt x="1902099" y="787740"/>
                  <a:pt x="1906801" y="786468"/>
                  <a:pt x="1911239" y="787423"/>
                </a:cubicBezTo>
                <a:close/>
                <a:moveTo>
                  <a:pt x="10353959" y="1529525"/>
                </a:moveTo>
                <a:cubicBezTo>
                  <a:pt x="10353959" y="1527343"/>
                  <a:pt x="10356777" y="1533161"/>
                  <a:pt x="10359571" y="1541297"/>
                </a:cubicBezTo>
                <a:lnTo>
                  <a:pt x="10362076" y="1553132"/>
                </a:lnTo>
                <a:lnTo>
                  <a:pt x="10339830" y="1560851"/>
                </a:lnTo>
                <a:lnTo>
                  <a:pt x="10335420" y="1557007"/>
                </a:lnTo>
                <a:lnTo>
                  <a:pt x="10324689" y="1544459"/>
                </a:lnTo>
                <a:close/>
                <a:moveTo>
                  <a:pt x="2004122" y="779014"/>
                </a:moveTo>
                <a:lnTo>
                  <a:pt x="2011200" y="782454"/>
                </a:lnTo>
                <a:lnTo>
                  <a:pt x="2012860" y="781806"/>
                </a:lnTo>
                <a:close/>
                <a:moveTo>
                  <a:pt x="1975120" y="773741"/>
                </a:moveTo>
                <a:cubicBezTo>
                  <a:pt x="1964629" y="776468"/>
                  <a:pt x="1974503" y="803740"/>
                  <a:pt x="1992838" y="781922"/>
                </a:cubicBezTo>
                <a:cubicBezTo>
                  <a:pt x="1984376" y="774650"/>
                  <a:pt x="1978617" y="772832"/>
                  <a:pt x="1975120" y="773741"/>
                </a:cubicBezTo>
                <a:close/>
                <a:moveTo>
                  <a:pt x="1961258" y="770534"/>
                </a:moveTo>
                <a:lnTo>
                  <a:pt x="1943286" y="775954"/>
                </a:lnTo>
                <a:lnTo>
                  <a:pt x="1944854" y="771105"/>
                </a:lnTo>
                <a:close/>
                <a:moveTo>
                  <a:pt x="2077465" y="741198"/>
                </a:moveTo>
                <a:cubicBezTo>
                  <a:pt x="2076995" y="747743"/>
                  <a:pt x="2081344" y="751197"/>
                  <a:pt x="2086986" y="752652"/>
                </a:cubicBezTo>
                <a:lnTo>
                  <a:pt x="2087655" y="752632"/>
                </a:lnTo>
                <a:lnTo>
                  <a:pt x="2105475" y="745680"/>
                </a:lnTo>
                <a:close/>
                <a:moveTo>
                  <a:pt x="10231955" y="1454483"/>
                </a:moveTo>
                <a:cubicBezTo>
                  <a:pt x="10230427" y="1455710"/>
                  <a:pt x="10229369" y="1458983"/>
                  <a:pt x="10229839" y="1465528"/>
                </a:cubicBezTo>
                <a:cubicBezTo>
                  <a:pt x="10245354" y="1465528"/>
                  <a:pt x="10236539" y="1450802"/>
                  <a:pt x="10231955" y="1454483"/>
                </a:cubicBezTo>
                <a:close/>
                <a:moveTo>
                  <a:pt x="10222317" y="1427712"/>
                </a:moveTo>
                <a:lnTo>
                  <a:pt x="10222870" y="1428200"/>
                </a:lnTo>
                <a:lnTo>
                  <a:pt x="10222719" y="1428244"/>
                </a:lnTo>
                <a:close/>
                <a:moveTo>
                  <a:pt x="10237191" y="1424063"/>
                </a:moveTo>
                <a:lnTo>
                  <a:pt x="10232189" y="1436439"/>
                </a:lnTo>
                <a:lnTo>
                  <a:pt x="10222870" y="1428200"/>
                </a:lnTo>
                <a:lnTo>
                  <a:pt x="10237032" y="1424098"/>
                </a:lnTo>
                <a:close/>
                <a:moveTo>
                  <a:pt x="10141065" y="1415258"/>
                </a:moveTo>
                <a:lnTo>
                  <a:pt x="10145786" y="1416556"/>
                </a:lnTo>
                <a:lnTo>
                  <a:pt x="10146079" y="1417951"/>
                </a:lnTo>
                <a:lnTo>
                  <a:pt x="10143432" y="1423104"/>
                </a:lnTo>
                <a:lnTo>
                  <a:pt x="10135765" y="1425927"/>
                </a:lnTo>
                <a:cubicBezTo>
                  <a:pt x="10122939" y="1429303"/>
                  <a:pt x="10126642" y="1423167"/>
                  <a:pt x="10132988" y="1418258"/>
                </a:cubicBezTo>
                <a:lnTo>
                  <a:pt x="10139793" y="1415447"/>
                </a:lnTo>
                <a:close/>
                <a:moveTo>
                  <a:pt x="10239242" y="1418985"/>
                </a:moveTo>
                <a:lnTo>
                  <a:pt x="10242857" y="1422798"/>
                </a:lnTo>
                <a:lnTo>
                  <a:pt x="10237191" y="1424063"/>
                </a:lnTo>
                <a:close/>
                <a:moveTo>
                  <a:pt x="10259929" y="1418985"/>
                </a:moveTo>
                <a:cubicBezTo>
                  <a:pt x="10256169" y="1426258"/>
                  <a:pt x="10252877" y="1429893"/>
                  <a:pt x="10249586" y="1429894"/>
                </a:cubicBezTo>
                <a:lnTo>
                  <a:pt x="10242857" y="1422798"/>
                </a:lnTo>
                <a:close/>
                <a:moveTo>
                  <a:pt x="10188936" y="1403759"/>
                </a:moveTo>
                <a:cubicBezTo>
                  <a:pt x="10184705" y="1402803"/>
                  <a:pt x="10201630" y="1421893"/>
                  <a:pt x="10201630" y="1413167"/>
                </a:cubicBezTo>
                <a:cubicBezTo>
                  <a:pt x="10194107" y="1406622"/>
                  <a:pt x="10190347" y="1404076"/>
                  <a:pt x="10188936" y="1403759"/>
                </a:cubicBezTo>
                <a:close/>
                <a:moveTo>
                  <a:pt x="10205391" y="1392804"/>
                </a:moveTo>
                <a:cubicBezTo>
                  <a:pt x="10201630" y="1398622"/>
                  <a:pt x="10201628" y="1416076"/>
                  <a:pt x="10209152" y="1416076"/>
                </a:cubicBezTo>
                <a:cubicBezTo>
                  <a:pt x="10207272" y="1404440"/>
                  <a:pt x="10214795" y="1395712"/>
                  <a:pt x="10205391" y="1392804"/>
                </a:cubicBezTo>
                <a:close/>
                <a:moveTo>
                  <a:pt x="10577749" y="1389895"/>
                </a:moveTo>
                <a:cubicBezTo>
                  <a:pt x="10549540" y="1395712"/>
                  <a:pt x="10525093" y="1401531"/>
                  <a:pt x="10500644" y="1407349"/>
                </a:cubicBezTo>
                <a:cubicBezTo>
                  <a:pt x="10497823" y="1407349"/>
                  <a:pt x="10430122" y="1429166"/>
                  <a:pt x="10362186" y="1442620"/>
                </a:cubicBezTo>
                <a:lnTo>
                  <a:pt x="10331135" y="1445968"/>
                </a:lnTo>
                <a:lnTo>
                  <a:pt x="10357745" y="1434910"/>
                </a:lnTo>
                <a:lnTo>
                  <a:pt x="10479508" y="1402943"/>
                </a:lnTo>
                <a:lnTo>
                  <a:pt x="10497324" y="1401167"/>
                </a:lnTo>
                <a:cubicBezTo>
                  <a:pt x="10522271" y="1398440"/>
                  <a:pt x="10549070" y="1394986"/>
                  <a:pt x="10577749" y="1389895"/>
                </a:cubicBezTo>
                <a:close/>
                <a:moveTo>
                  <a:pt x="10651092" y="1381169"/>
                </a:moveTo>
                <a:cubicBezTo>
                  <a:pt x="10636048" y="1407349"/>
                  <a:pt x="10600316" y="1389895"/>
                  <a:pt x="10575869" y="1398621"/>
                </a:cubicBezTo>
                <a:cubicBezTo>
                  <a:pt x="10590914" y="1378260"/>
                  <a:pt x="10632286" y="1384077"/>
                  <a:pt x="10651092" y="1381169"/>
                </a:cubicBezTo>
                <a:close/>
                <a:moveTo>
                  <a:pt x="10745592" y="1379714"/>
                </a:moveTo>
                <a:cubicBezTo>
                  <a:pt x="10748883" y="1378987"/>
                  <a:pt x="10752644" y="1379714"/>
                  <a:pt x="10754525" y="1381169"/>
                </a:cubicBezTo>
                <a:cubicBezTo>
                  <a:pt x="10756405" y="1395712"/>
                  <a:pt x="10743241" y="1384077"/>
                  <a:pt x="10739481" y="1386986"/>
                </a:cubicBezTo>
                <a:cubicBezTo>
                  <a:pt x="10739481" y="1382623"/>
                  <a:pt x="10742302" y="1380441"/>
                  <a:pt x="10745592" y="1379714"/>
                </a:cubicBezTo>
                <a:close/>
                <a:moveTo>
                  <a:pt x="10743828" y="1357771"/>
                </a:moveTo>
                <a:lnTo>
                  <a:pt x="10743714" y="1357820"/>
                </a:lnTo>
                <a:cubicBezTo>
                  <a:pt x="10736498" y="1362306"/>
                  <a:pt x="10731841" y="1367169"/>
                  <a:pt x="10730078" y="1372441"/>
                </a:cubicBezTo>
                <a:cubicBezTo>
                  <a:pt x="10730547" y="1378259"/>
                  <a:pt x="10726198" y="1376259"/>
                  <a:pt x="10720674" y="1371032"/>
                </a:cubicBezTo>
                <a:lnTo>
                  <a:pt x="10712794" y="1361085"/>
                </a:lnTo>
                <a:lnTo>
                  <a:pt x="10726129" y="1359085"/>
                </a:lnTo>
                <a:lnTo>
                  <a:pt x="10729456" y="1358838"/>
                </a:lnTo>
                <a:lnTo>
                  <a:pt x="10737599" y="1360805"/>
                </a:lnTo>
                <a:lnTo>
                  <a:pt x="10734503" y="1358463"/>
                </a:lnTo>
                <a:close/>
                <a:moveTo>
                  <a:pt x="10713377" y="1342698"/>
                </a:moveTo>
                <a:lnTo>
                  <a:pt x="10714136" y="1343051"/>
                </a:lnTo>
                <a:lnTo>
                  <a:pt x="10734503" y="1358463"/>
                </a:lnTo>
                <a:lnTo>
                  <a:pt x="10729456" y="1358838"/>
                </a:lnTo>
                <a:lnTo>
                  <a:pt x="10706647" y="1353324"/>
                </a:lnTo>
                <a:lnTo>
                  <a:pt x="10704219" y="1350260"/>
                </a:lnTo>
                <a:lnTo>
                  <a:pt x="10701370" y="1343888"/>
                </a:lnTo>
                <a:close/>
                <a:moveTo>
                  <a:pt x="2881537" y="641928"/>
                </a:moveTo>
                <a:cubicBezTo>
                  <a:pt x="2872018" y="644655"/>
                  <a:pt x="2880480" y="660474"/>
                  <a:pt x="2897403" y="645202"/>
                </a:cubicBezTo>
                <a:cubicBezTo>
                  <a:pt x="2889883" y="641565"/>
                  <a:pt x="2884713" y="641020"/>
                  <a:pt x="2881537" y="641928"/>
                </a:cubicBezTo>
                <a:close/>
                <a:moveTo>
                  <a:pt x="2801330" y="631458"/>
                </a:moveTo>
                <a:lnTo>
                  <a:pt x="2803376" y="633566"/>
                </a:lnTo>
                <a:lnTo>
                  <a:pt x="2801366" y="634561"/>
                </a:lnTo>
                <a:lnTo>
                  <a:pt x="2801127" y="631572"/>
                </a:lnTo>
                <a:close/>
                <a:moveTo>
                  <a:pt x="11039633" y="1341595"/>
                </a:moveTo>
                <a:lnTo>
                  <a:pt x="10913670" y="1345171"/>
                </a:lnTo>
                <a:lnTo>
                  <a:pt x="10743828" y="1357771"/>
                </a:lnTo>
                <a:lnTo>
                  <a:pt x="10772700" y="1345465"/>
                </a:lnTo>
                <a:lnTo>
                  <a:pt x="10816609" y="1336928"/>
                </a:lnTo>
                <a:lnTo>
                  <a:pt x="10862571" y="1336489"/>
                </a:lnTo>
                <a:close/>
                <a:moveTo>
                  <a:pt x="2951679" y="603931"/>
                </a:moveTo>
                <a:lnTo>
                  <a:pt x="2945439" y="609465"/>
                </a:lnTo>
                <a:lnTo>
                  <a:pt x="2934076" y="610294"/>
                </a:lnTo>
                <a:cubicBezTo>
                  <a:pt x="2930785" y="613931"/>
                  <a:pt x="2936896" y="621930"/>
                  <a:pt x="2938778" y="624839"/>
                </a:cubicBezTo>
                <a:cubicBezTo>
                  <a:pt x="2940894" y="617931"/>
                  <a:pt x="2943039" y="613021"/>
                  <a:pt x="2945195" y="609681"/>
                </a:cubicBezTo>
                <a:lnTo>
                  <a:pt x="2945439" y="609465"/>
                </a:lnTo>
                <a:lnTo>
                  <a:pt x="2947769" y="609294"/>
                </a:lnTo>
                <a:lnTo>
                  <a:pt x="2970247" y="616765"/>
                </a:lnTo>
                <a:lnTo>
                  <a:pt x="2976068" y="623202"/>
                </a:lnTo>
                <a:cubicBezTo>
                  <a:pt x="2979682" y="626294"/>
                  <a:pt x="2982972" y="627021"/>
                  <a:pt x="2985791" y="621930"/>
                </a:cubicBezTo>
                <a:lnTo>
                  <a:pt x="2970247" y="616765"/>
                </a:lnTo>
                <a:lnTo>
                  <a:pt x="2964403" y="610294"/>
                </a:lnTo>
                <a:cubicBezTo>
                  <a:pt x="2960289" y="605931"/>
                  <a:pt x="2955998" y="602659"/>
                  <a:pt x="2951679" y="603931"/>
                </a:cubicBezTo>
                <a:close/>
                <a:moveTo>
                  <a:pt x="11198517" y="1337087"/>
                </a:moveTo>
                <a:lnTo>
                  <a:pt x="11161839" y="1340835"/>
                </a:lnTo>
                <a:cubicBezTo>
                  <a:pt x="11129336" y="1342465"/>
                  <a:pt x="11096147" y="1342716"/>
                  <a:pt x="11062707" y="1342261"/>
                </a:cubicBezTo>
                <a:lnTo>
                  <a:pt x="11039633" y="1341595"/>
                </a:lnTo>
                <a:close/>
                <a:moveTo>
                  <a:pt x="2951944" y="598659"/>
                </a:moveTo>
                <a:cubicBezTo>
                  <a:pt x="2940658" y="592840"/>
                  <a:pt x="2929375" y="604476"/>
                  <a:pt x="2916211" y="610294"/>
                </a:cubicBezTo>
                <a:cubicBezTo>
                  <a:pt x="2929374" y="610294"/>
                  <a:pt x="2940659" y="607385"/>
                  <a:pt x="2951944" y="598659"/>
                </a:cubicBezTo>
                <a:close/>
                <a:moveTo>
                  <a:pt x="3040330" y="604476"/>
                </a:moveTo>
                <a:cubicBezTo>
                  <a:pt x="3032807" y="613202"/>
                  <a:pt x="3049730" y="613202"/>
                  <a:pt x="3057254" y="610294"/>
                </a:cubicBezTo>
                <a:cubicBezTo>
                  <a:pt x="3051612" y="598659"/>
                  <a:pt x="3045973" y="613202"/>
                  <a:pt x="3040330" y="604476"/>
                </a:cubicBezTo>
                <a:close/>
                <a:moveTo>
                  <a:pt x="2993316" y="584114"/>
                </a:moveTo>
                <a:cubicBezTo>
                  <a:pt x="2951943" y="613202"/>
                  <a:pt x="3017763" y="610294"/>
                  <a:pt x="2993316" y="584114"/>
                </a:cubicBezTo>
                <a:close/>
                <a:moveTo>
                  <a:pt x="3110618" y="585205"/>
                </a:moveTo>
                <a:lnTo>
                  <a:pt x="3112884" y="589680"/>
                </a:lnTo>
                <a:lnTo>
                  <a:pt x="3107341" y="593704"/>
                </a:lnTo>
                <a:lnTo>
                  <a:pt x="3098104" y="595488"/>
                </a:lnTo>
                <a:lnTo>
                  <a:pt x="3097196" y="595407"/>
                </a:lnTo>
                <a:close/>
                <a:moveTo>
                  <a:pt x="3190218" y="580886"/>
                </a:moveTo>
                <a:lnTo>
                  <a:pt x="3201037" y="585140"/>
                </a:lnTo>
                <a:lnTo>
                  <a:pt x="3188895" y="587022"/>
                </a:lnTo>
                <a:lnTo>
                  <a:pt x="3189721" y="581855"/>
                </a:lnTo>
                <a:close/>
                <a:moveTo>
                  <a:pt x="3019642" y="555024"/>
                </a:moveTo>
                <a:cubicBezTo>
                  <a:pt x="2991435" y="587022"/>
                  <a:pt x="3034688" y="563750"/>
                  <a:pt x="3019642" y="555024"/>
                </a:cubicBezTo>
                <a:close/>
                <a:moveTo>
                  <a:pt x="3305448" y="571637"/>
                </a:moveTo>
                <a:lnTo>
                  <a:pt x="3303496" y="575205"/>
                </a:lnTo>
                <a:lnTo>
                  <a:pt x="3304932" y="577426"/>
                </a:lnTo>
                <a:close/>
                <a:moveTo>
                  <a:pt x="11660972" y="1305535"/>
                </a:moveTo>
                <a:cubicBezTo>
                  <a:pt x="11539204" y="1323716"/>
                  <a:pt x="11415085" y="1330624"/>
                  <a:pt x="11290054" y="1334488"/>
                </a:cubicBezTo>
                <a:lnTo>
                  <a:pt x="11198517" y="1337087"/>
                </a:lnTo>
                <a:lnTo>
                  <a:pt x="11256849" y="1331125"/>
                </a:lnTo>
                <a:cubicBezTo>
                  <a:pt x="11287541" y="1326057"/>
                  <a:pt x="11317109" y="1318932"/>
                  <a:pt x="11345116" y="1309075"/>
                </a:cubicBezTo>
                <a:lnTo>
                  <a:pt x="11352159" y="1305643"/>
                </a:lnTo>
                <a:lnTo>
                  <a:pt x="11463157" y="1305353"/>
                </a:lnTo>
                <a:cubicBezTo>
                  <a:pt x="11554483" y="1305535"/>
                  <a:pt x="11627591" y="1306262"/>
                  <a:pt x="11660972" y="1305535"/>
                </a:cubicBezTo>
                <a:close/>
                <a:moveTo>
                  <a:pt x="3267440" y="555070"/>
                </a:moveTo>
                <a:cubicBezTo>
                  <a:pt x="3261889" y="561751"/>
                  <a:pt x="3298911" y="588478"/>
                  <a:pt x="3290447" y="557933"/>
                </a:cubicBezTo>
                <a:cubicBezTo>
                  <a:pt x="3275874" y="552842"/>
                  <a:pt x="3269291" y="552842"/>
                  <a:pt x="3267440" y="555070"/>
                </a:cubicBezTo>
                <a:close/>
                <a:moveTo>
                  <a:pt x="3307981" y="543212"/>
                </a:moveTo>
                <a:lnTo>
                  <a:pt x="3300498" y="544922"/>
                </a:lnTo>
                <a:cubicBezTo>
                  <a:pt x="3299439" y="545587"/>
                  <a:pt x="3300101" y="546021"/>
                  <a:pt x="3303673" y="545881"/>
                </a:cubicBezTo>
                <a:lnTo>
                  <a:pt x="3307787" y="545383"/>
                </a:lnTo>
                <a:close/>
                <a:moveTo>
                  <a:pt x="3460497" y="525571"/>
                </a:moveTo>
                <a:lnTo>
                  <a:pt x="3460269" y="531400"/>
                </a:lnTo>
                <a:lnTo>
                  <a:pt x="3473663" y="532593"/>
                </a:lnTo>
                <a:lnTo>
                  <a:pt x="3476626" y="528843"/>
                </a:lnTo>
                <a:cubicBezTo>
                  <a:pt x="3468636" y="523752"/>
                  <a:pt x="3463462" y="523571"/>
                  <a:pt x="3460497" y="525571"/>
                </a:cubicBezTo>
                <a:close/>
                <a:moveTo>
                  <a:pt x="3621955" y="537735"/>
                </a:moveTo>
                <a:cubicBezTo>
                  <a:pt x="3620605" y="538103"/>
                  <a:pt x="3620133" y="541481"/>
                  <a:pt x="3620183" y="545586"/>
                </a:cubicBezTo>
                <a:lnTo>
                  <a:pt x="3620190" y="545651"/>
                </a:lnTo>
                <a:lnTo>
                  <a:pt x="3625049" y="546083"/>
                </a:lnTo>
                <a:lnTo>
                  <a:pt x="3625196" y="540479"/>
                </a:lnTo>
                <a:cubicBezTo>
                  <a:pt x="3623784" y="538297"/>
                  <a:pt x="3622727" y="537524"/>
                  <a:pt x="3621955" y="537735"/>
                </a:cubicBezTo>
                <a:close/>
                <a:moveTo>
                  <a:pt x="3566898" y="517207"/>
                </a:moveTo>
                <a:cubicBezTo>
                  <a:pt x="3555612" y="511389"/>
                  <a:pt x="3546209" y="520117"/>
                  <a:pt x="3536808" y="531752"/>
                </a:cubicBezTo>
                <a:cubicBezTo>
                  <a:pt x="3548088" y="534660"/>
                  <a:pt x="3563134" y="534661"/>
                  <a:pt x="3566898" y="517207"/>
                </a:cubicBezTo>
                <a:close/>
                <a:moveTo>
                  <a:pt x="3763449" y="488618"/>
                </a:moveTo>
                <a:cubicBezTo>
                  <a:pt x="3761185" y="488300"/>
                  <a:pt x="3758716" y="489572"/>
                  <a:pt x="3756837" y="493936"/>
                </a:cubicBezTo>
                <a:cubicBezTo>
                  <a:pt x="3775172" y="504844"/>
                  <a:pt x="3770235" y="489572"/>
                  <a:pt x="3763449" y="488618"/>
                </a:cubicBezTo>
                <a:close/>
                <a:moveTo>
                  <a:pt x="11721150" y="1157179"/>
                </a:moveTo>
                <a:cubicBezTo>
                  <a:pt x="11709867" y="1160088"/>
                  <a:pt x="11709867" y="1162996"/>
                  <a:pt x="11698584" y="1160088"/>
                </a:cubicBezTo>
                <a:cubicBezTo>
                  <a:pt x="11696702" y="1174632"/>
                  <a:pt x="11719270" y="1165905"/>
                  <a:pt x="11721150" y="1157179"/>
                </a:cubicBezTo>
                <a:close/>
                <a:moveTo>
                  <a:pt x="4079230" y="458366"/>
                </a:moveTo>
                <a:lnTo>
                  <a:pt x="4080172" y="458950"/>
                </a:lnTo>
                <a:lnTo>
                  <a:pt x="4077429" y="459091"/>
                </a:lnTo>
                <a:close/>
                <a:moveTo>
                  <a:pt x="11847637" y="1046194"/>
                </a:moveTo>
                <a:cubicBezTo>
                  <a:pt x="11845322" y="1045235"/>
                  <a:pt x="11842441" y="1044979"/>
                  <a:pt x="11839774" y="1046002"/>
                </a:cubicBezTo>
                <a:cubicBezTo>
                  <a:pt x="11836219" y="1047365"/>
                  <a:pt x="11833046" y="1051001"/>
                  <a:pt x="11832105" y="1058273"/>
                </a:cubicBezTo>
                <a:cubicBezTo>
                  <a:pt x="11856435" y="1058273"/>
                  <a:pt x="11854584" y="1049070"/>
                  <a:pt x="11847637" y="1046194"/>
                </a:cubicBezTo>
                <a:close/>
                <a:moveTo>
                  <a:pt x="4604983" y="386304"/>
                </a:moveTo>
                <a:cubicBezTo>
                  <a:pt x="4601223" y="397940"/>
                  <a:pt x="4618146" y="395031"/>
                  <a:pt x="4621910" y="400849"/>
                </a:cubicBezTo>
                <a:cubicBezTo>
                  <a:pt x="4629430" y="386304"/>
                  <a:pt x="4612505" y="395031"/>
                  <a:pt x="4604983" y="386304"/>
                </a:cubicBezTo>
                <a:close/>
                <a:moveTo>
                  <a:pt x="6636025" y="563750"/>
                </a:moveTo>
                <a:cubicBezTo>
                  <a:pt x="6611576" y="578295"/>
                  <a:pt x="6630382" y="572478"/>
                  <a:pt x="6636025" y="563750"/>
                </a:cubicBezTo>
                <a:close/>
                <a:moveTo>
                  <a:pt x="6602172" y="552115"/>
                </a:moveTo>
                <a:cubicBezTo>
                  <a:pt x="6483696" y="601567"/>
                  <a:pt x="6617218" y="566660"/>
                  <a:pt x="6602172" y="552115"/>
                </a:cubicBezTo>
                <a:close/>
                <a:moveTo>
                  <a:pt x="6660472" y="552115"/>
                </a:moveTo>
                <a:cubicBezTo>
                  <a:pt x="6594651" y="589931"/>
                  <a:pt x="6696203" y="543388"/>
                  <a:pt x="6660472" y="552115"/>
                </a:cubicBezTo>
                <a:close/>
                <a:moveTo>
                  <a:pt x="6690561" y="546297"/>
                </a:moveTo>
                <a:cubicBezTo>
                  <a:pt x="6664233" y="569569"/>
                  <a:pt x="6709368" y="555024"/>
                  <a:pt x="6690561" y="546297"/>
                </a:cubicBezTo>
                <a:close/>
                <a:moveTo>
                  <a:pt x="4734743" y="368850"/>
                </a:moveTo>
                <a:cubicBezTo>
                  <a:pt x="4714058" y="424121"/>
                  <a:pt x="4762952" y="383395"/>
                  <a:pt x="4734743" y="368850"/>
                </a:cubicBezTo>
                <a:close/>
                <a:moveTo>
                  <a:pt x="4791161" y="365941"/>
                </a:moveTo>
                <a:cubicBezTo>
                  <a:pt x="4789280" y="386304"/>
                  <a:pt x="4802445" y="365941"/>
                  <a:pt x="4811849" y="374669"/>
                </a:cubicBezTo>
                <a:cubicBezTo>
                  <a:pt x="4813729" y="363033"/>
                  <a:pt x="4796803" y="371759"/>
                  <a:pt x="4791161" y="365941"/>
                </a:cubicBezTo>
                <a:close/>
                <a:moveTo>
                  <a:pt x="6737576" y="523025"/>
                </a:moveTo>
                <a:cubicBezTo>
                  <a:pt x="6707486" y="514298"/>
                  <a:pt x="6677397" y="560841"/>
                  <a:pt x="6737576" y="523025"/>
                </a:cubicBezTo>
                <a:close/>
                <a:moveTo>
                  <a:pt x="6912470" y="525934"/>
                </a:moveTo>
                <a:lnTo>
                  <a:pt x="6905674" y="536447"/>
                </a:lnTo>
                <a:lnTo>
                  <a:pt x="6901187" y="543388"/>
                </a:lnTo>
                <a:cubicBezTo>
                  <a:pt x="6899307" y="546297"/>
                  <a:pt x="6898367" y="547752"/>
                  <a:pt x="6899777" y="545570"/>
                </a:cubicBezTo>
                <a:lnTo>
                  <a:pt x="6905674" y="536447"/>
                </a:lnTo>
                <a:lnTo>
                  <a:pt x="6908240" y="532480"/>
                </a:lnTo>
                <a:cubicBezTo>
                  <a:pt x="6910590" y="528843"/>
                  <a:pt x="6912470" y="525934"/>
                  <a:pt x="6912470" y="525934"/>
                </a:cubicBezTo>
                <a:close/>
                <a:moveTo>
                  <a:pt x="5045652" y="336798"/>
                </a:moveTo>
                <a:lnTo>
                  <a:pt x="5043340" y="339066"/>
                </a:lnTo>
                <a:lnTo>
                  <a:pt x="5042722" y="337216"/>
                </a:lnTo>
                <a:close/>
                <a:moveTo>
                  <a:pt x="11932719" y="947156"/>
                </a:moveTo>
                <a:lnTo>
                  <a:pt x="11935242" y="951838"/>
                </a:lnTo>
                <a:lnTo>
                  <a:pt x="11933655" y="951324"/>
                </a:lnTo>
                <a:lnTo>
                  <a:pt x="11931993" y="947159"/>
                </a:lnTo>
                <a:close/>
                <a:moveTo>
                  <a:pt x="5092321" y="335398"/>
                </a:moveTo>
                <a:cubicBezTo>
                  <a:pt x="5087120" y="333216"/>
                  <a:pt x="5073723" y="344124"/>
                  <a:pt x="5075131" y="348488"/>
                </a:cubicBezTo>
                <a:cubicBezTo>
                  <a:pt x="5084535" y="354305"/>
                  <a:pt x="5082654" y="339760"/>
                  <a:pt x="5093937" y="342669"/>
                </a:cubicBezTo>
                <a:cubicBezTo>
                  <a:pt x="5094877" y="338307"/>
                  <a:pt x="5094054" y="336125"/>
                  <a:pt x="5092321" y="335398"/>
                </a:cubicBezTo>
                <a:close/>
                <a:moveTo>
                  <a:pt x="11945589" y="933371"/>
                </a:moveTo>
                <a:cubicBezTo>
                  <a:pt x="11938359" y="930643"/>
                  <a:pt x="11932718" y="949188"/>
                  <a:pt x="11952464" y="944824"/>
                </a:cubicBezTo>
                <a:cubicBezTo>
                  <a:pt x="11950584" y="937552"/>
                  <a:pt x="11947998" y="934280"/>
                  <a:pt x="11945589" y="933371"/>
                </a:cubicBezTo>
                <a:close/>
                <a:moveTo>
                  <a:pt x="7284830" y="508480"/>
                </a:moveTo>
                <a:cubicBezTo>
                  <a:pt x="7230291" y="505572"/>
                  <a:pt x="7284829" y="540479"/>
                  <a:pt x="7284830" y="508480"/>
                </a:cubicBezTo>
                <a:close/>
                <a:moveTo>
                  <a:pt x="7311422" y="509936"/>
                </a:moveTo>
                <a:cubicBezTo>
                  <a:pt x="7306221" y="507754"/>
                  <a:pt x="7292821" y="518662"/>
                  <a:pt x="7294232" y="523025"/>
                </a:cubicBezTo>
                <a:cubicBezTo>
                  <a:pt x="7303635" y="528843"/>
                  <a:pt x="7301754" y="514298"/>
                  <a:pt x="7313038" y="517207"/>
                </a:cubicBezTo>
                <a:cubicBezTo>
                  <a:pt x="7313978" y="512844"/>
                  <a:pt x="7313156" y="510662"/>
                  <a:pt x="7311422" y="509936"/>
                </a:cubicBezTo>
                <a:close/>
                <a:moveTo>
                  <a:pt x="11345031" y="854647"/>
                </a:moveTo>
                <a:cubicBezTo>
                  <a:pt x="11340800" y="865555"/>
                  <a:pt x="11329163" y="856829"/>
                  <a:pt x="11333923" y="854237"/>
                </a:cubicBezTo>
                <a:cubicBezTo>
                  <a:pt x="11335510" y="853374"/>
                  <a:pt x="11338918" y="853192"/>
                  <a:pt x="11345031" y="854647"/>
                </a:cubicBezTo>
                <a:close/>
                <a:moveTo>
                  <a:pt x="11416494" y="854647"/>
                </a:moveTo>
                <a:cubicBezTo>
                  <a:pt x="11425898" y="860464"/>
                  <a:pt x="11395807" y="872101"/>
                  <a:pt x="11397688" y="857556"/>
                </a:cubicBezTo>
                <a:cubicBezTo>
                  <a:pt x="11401449" y="857556"/>
                  <a:pt x="11412733" y="860464"/>
                  <a:pt x="11416494" y="854647"/>
                </a:cubicBezTo>
                <a:close/>
                <a:moveTo>
                  <a:pt x="5350404" y="295036"/>
                </a:moveTo>
                <a:cubicBezTo>
                  <a:pt x="5354871" y="294672"/>
                  <a:pt x="5359102" y="296127"/>
                  <a:pt x="5362861" y="299036"/>
                </a:cubicBezTo>
                <a:cubicBezTo>
                  <a:pt x="5353458" y="307762"/>
                  <a:pt x="5345938" y="299036"/>
                  <a:pt x="5336534" y="301944"/>
                </a:cubicBezTo>
                <a:cubicBezTo>
                  <a:pt x="5341236" y="297581"/>
                  <a:pt x="5345936" y="295399"/>
                  <a:pt x="5350404" y="295036"/>
                </a:cubicBezTo>
                <a:close/>
                <a:moveTo>
                  <a:pt x="11815180" y="863009"/>
                </a:moveTo>
                <a:cubicBezTo>
                  <a:pt x="11823643" y="861192"/>
                  <a:pt x="11833046" y="863374"/>
                  <a:pt x="11843388" y="869191"/>
                </a:cubicBezTo>
                <a:lnTo>
                  <a:pt x="11801884" y="873508"/>
                </a:lnTo>
                <a:close/>
                <a:moveTo>
                  <a:pt x="7569504" y="469574"/>
                </a:moveTo>
                <a:cubicBezTo>
                  <a:pt x="7573970" y="469210"/>
                  <a:pt x="7578202" y="470665"/>
                  <a:pt x="7581963" y="473573"/>
                </a:cubicBezTo>
                <a:cubicBezTo>
                  <a:pt x="7572560" y="482299"/>
                  <a:pt x="7565037" y="473573"/>
                  <a:pt x="7555634" y="476482"/>
                </a:cubicBezTo>
                <a:cubicBezTo>
                  <a:pt x="7560336" y="472119"/>
                  <a:pt x="7565038" y="469937"/>
                  <a:pt x="7569504" y="469574"/>
                </a:cubicBezTo>
                <a:close/>
                <a:moveTo>
                  <a:pt x="6849472" y="348851"/>
                </a:moveTo>
                <a:cubicBezTo>
                  <a:pt x="6847591" y="350670"/>
                  <a:pt x="6845710" y="354306"/>
                  <a:pt x="6841008" y="357214"/>
                </a:cubicBezTo>
                <a:cubicBezTo>
                  <a:pt x="6848531" y="365941"/>
                  <a:pt x="6857933" y="357214"/>
                  <a:pt x="6857934" y="351397"/>
                </a:cubicBezTo>
                <a:cubicBezTo>
                  <a:pt x="6853233" y="347033"/>
                  <a:pt x="6851353" y="347033"/>
                  <a:pt x="6849472" y="348851"/>
                </a:cubicBezTo>
                <a:close/>
                <a:moveTo>
                  <a:pt x="10895161" y="705801"/>
                </a:moveTo>
                <a:cubicBezTo>
                  <a:pt x="10895518" y="703495"/>
                  <a:pt x="10892998" y="703608"/>
                  <a:pt x="10888782" y="705290"/>
                </a:cubicBezTo>
                <a:cubicBezTo>
                  <a:pt x="10863482" y="715380"/>
                  <a:pt x="10777092" y="781923"/>
                  <a:pt x="10884285" y="720834"/>
                </a:cubicBezTo>
                <a:cubicBezTo>
                  <a:pt x="10891573" y="712834"/>
                  <a:pt x="10894805" y="708107"/>
                  <a:pt x="10895161" y="705801"/>
                </a:cubicBezTo>
                <a:close/>
                <a:moveTo>
                  <a:pt x="10942291" y="704653"/>
                </a:moveTo>
                <a:cubicBezTo>
                  <a:pt x="10913552" y="708471"/>
                  <a:pt x="10863129" y="723743"/>
                  <a:pt x="10957629" y="706289"/>
                </a:cubicBezTo>
                <a:cubicBezTo>
                  <a:pt x="10959040" y="703380"/>
                  <a:pt x="10951869" y="703380"/>
                  <a:pt x="10942291" y="704653"/>
                </a:cubicBezTo>
                <a:close/>
                <a:moveTo>
                  <a:pt x="6833487" y="322307"/>
                </a:moveTo>
                <a:cubicBezTo>
                  <a:pt x="6793994" y="377578"/>
                  <a:pt x="6865457" y="333943"/>
                  <a:pt x="6833487" y="322307"/>
                </a:cubicBezTo>
                <a:close/>
                <a:moveTo>
                  <a:pt x="5777065" y="227766"/>
                </a:moveTo>
                <a:cubicBezTo>
                  <a:pt x="5771425" y="228493"/>
                  <a:pt x="5764370" y="232130"/>
                  <a:pt x="5759667" y="237947"/>
                </a:cubicBezTo>
                <a:cubicBezTo>
                  <a:pt x="5769071" y="243765"/>
                  <a:pt x="5776593" y="229220"/>
                  <a:pt x="5785995" y="235038"/>
                </a:cubicBezTo>
                <a:cubicBezTo>
                  <a:pt x="5786937" y="229220"/>
                  <a:pt x="5782704" y="227038"/>
                  <a:pt x="5777065" y="227766"/>
                </a:cubicBezTo>
                <a:close/>
                <a:moveTo>
                  <a:pt x="5806917" y="220494"/>
                </a:moveTo>
                <a:cubicBezTo>
                  <a:pt x="5801042" y="220494"/>
                  <a:pt x="5795400" y="223403"/>
                  <a:pt x="5789759" y="229220"/>
                </a:cubicBezTo>
                <a:cubicBezTo>
                  <a:pt x="5801040" y="235038"/>
                  <a:pt x="5814205" y="229220"/>
                  <a:pt x="5825490" y="229220"/>
                </a:cubicBezTo>
                <a:cubicBezTo>
                  <a:pt x="5818906" y="223403"/>
                  <a:pt x="5812795" y="220494"/>
                  <a:pt x="5806917" y="220494"/>
                </a:cubicBezTo>
                <a:close/>
                <a:moveTo>
                  <a:pt x="5771186" y="214675"/>
                </a:moveTo>
                <a:cubicBezTo>
                  <a:pt x="5779473" y="213040"/>
                  <a:pt x="5781545" y="215493"/>
                  <a:pt x="5759054" y="225413"/>
                </a:cubicBezTo>
                <a:lnTo>
                  <a:pt x="5749989" y="229037"/>
                </a:lnTo>
                <a:lnTo>
                  <a:pt x="5751763" y="222403"/>
                </a:lnTo>
                <a:cubicBezTo>
                  <a:pt x="5757376" y="218676"/>
                  <a:pt x="5765663" y="215766"/>
                  <a:pt x="5771186" y="214675"/>
                </a:cubicBezTo>
                <a:close/>
                <a:moveTo>
                  <a:pt x="9085262" y="506890"/>
                </a:moveTo>
                <a:cubicBezTo>
                  <a:pt x="9088083" y="508208"/>
                  <a:pt x="9091139" y="511571"/>
                  <a:pt x="9093020" y="514662"/>
                </a:cubicBezTo>
                <a:lnTo>
                  <a:pt x="9093390" y="517884"/>
                </a:lnTo>
                <a:lnTo>
                  <a:pt x="9091106" y="517571"/>
                </a:lnTo>
                <a:lnTo>
                  <a:pt x="9083601" y="508068"/>
                </a:lnTo>
                <a:close/>
                <a:moveTo>
                  <a:pt x="5840533" y="217585"/>
                </a:moveTo>
                <a:cubicBezTo>
                  <a:pt x="5834892" y="216130"/>
                  <a:pt x="5831130" y="216494"/>
                  <a:pt x="5828897" y="217585"/>
                </a:cubicBezTo>
                <a:cubicBezTo>
                  <a:pt x="5822197" y="220856"/>
                  <a:pt x="5829250" y="230675"/>
                  <a:pt x="5840533" y="217585"/>
                </a:cubicBezTo>
                <a:close/>
                <a:moveTo>
                  <a:pt x="9046828" y="503117"/>
                </a:moveTo>
                <a:cubicBezTo>
                  <a:pt x="9042596" y="505572"/>
                  <a:pt x="9052117" y="518662"/>
                  <a:pt x="9056349" y="505572"/>
                </a:cubicBezTo>
                <a:cubicBezTo>
                  <a:pt x="9051176" y="502662"/>
                  <a:pt x="9048239" y="502299"/>
                  <a:pt x="9046828" y="503117"/>
                </a:cubicBezTo>
                <a:close/>
                <a:moveTo>
                  <a:pt x="7996164" y="402304"/>
                </a:moveTo>
                <a:cubicBezTo>
                  <a:pt x="7990522" y="403031"/>
                  <a:pt x="7983470" y="406668"/>
                  <a:pt x="7978768" y="412485"/>
                </a:cubicBezTo>
                <a:cubicBezTo>
                  <a:pt x="7988172" y="418302"/>
                  <a:pt x="7995693" y="403757"/>
                  <a:pt x="8005096" y="409576"/>
                </a:cubicBezTo>
                <a:cubicBezTo>
                  <a:pt x="8006037" y="403758"/>
                  <a:pt x="8001806" y="401576"/>
                  <a:pt x="7996164" y="402304"/>
                </a:cubicBezTo>
                <a:close/>
                <a:moveTo>
                  <a:pt x="8026019" y="395031"/>
                </a:moveTo>
                <a:cubicBezTo>
                  <a:pt x="8020142" y="395031"/>
                  <a:pt x="8014499" y="397940"/>
                  <a:pt x="8008858" y="403757"/>
                </a:cubicBezTo>
                <a:cubicBezTo>
                  <a:pt x="8020141" y="409576"/>
                  <a:pt x="8033305" y="403757"/>
                  <a:pt x="8044589" y="403757"/>
                </a:cubicBezTo>
                <a:cubicBezTo>
                  <a:pt x="8038007" y="397940"/>
                  <a:pt x="8031895" y="395031"/>
                  <a:pt x="8026019" y="395031"/>
                </a:cubicBezTo>
                <a:close/>
                <a:moveTo>
                  <a:pt x="7986526" y="389213"/>
                </a:moveTo>
                <a:cubicBezTo>
                  <a:pt x="7994812" y="387576"/>
                  <a:pt x="7996883" y="390031"/>
                  <a:pt x="7974394" y="399951"/>
                </a:cubicBezTo>
                <a:lnTo>
                  <a:pt x="7965329" y="403575"/>
                </a:lnTo>
                <a:lnTo>
                  <a:pt x="7967103" y="396940"/>
                </a:lnTo>
                <a:cubicBezTo>
                  <a:pt x="7972715" y="393212"/>
                  <a:pt x="7981002" y="390303"/>
                  <a:pt x="7986526" y="389213"/>
                </a:cubicBezTo>
                <a:close/>
                <a:moveTo>
                  <a:pt x="8059634" y="392121"/>
                </a:moveTo>
                <a:cubicBezTo>
                  <a:pt x="8037067" y="386304"/>
                  <a:pt x="8044589" y="409576"/>
                  <a:pt x="8059634" y="392121"/>
                </a:cubicBezTo>
                <a:close/>
                <a:moveTo>
                  <a:pt x="11200227" y="671382"/>
                </a:moveTo>
                <a:cubicBezTo>
                  <a:pt x="11170136" y="717925"/>
                  <a:pt x="11203987" y="674291"/>
                  <a:pt x="11200227" y="671382"/>
                </a:cubicBezTo>
                <a:close/>
                <a:moveTo>
                  <a:pt x="11009972" y="649672"/>
                </a:moveTo>
                <a:cubicBezTo>
                  <a:pt x="11006054" y="652394"/>
                  <a:pt x="10996005" y="667836"/>
                  <a:pt x="10976435" y="706289"/>
                </a:cubicBezTo>
                <a:cubicBezTo>
                  <a:pt x="10988189" y="717199"/>
                  <a:pt x="11012431" y="661064"/>
                  <a:pt x="11011971" y="650809"/>
                </a:cubicBezTo>
                <a:cubicBezTo>
                  <a:pt x="11011902" y="649271"/>
                  <a:pt x="11011278" y="648765"/>
                  <a:pt x="11009972" y="649672"/>
                </a:cubicBezTo>
                <a:close/>
                <a:moveTo>
                  <a:pt x="9353482" y="479391"/>
                </a:moveTo>
                <a:cubicBezTo>
                  <a:pt x="9298945" y="476482"/>
                  <a:pt x="9353482" y="511389"/>
                  <a:pt x="9353482" y="479391"/>
                </a:cubicBezTo>
                <a:close/>
                <a:moveTo>
                  <a:pt x="9380075" y="480846"/>
                </a:moveTo>
                <a:cubicBezTo>
                  <a:pt x="9374874" y="478664"/>
                  <a:pt x="9361475" y="489572"/>
                  <a:pt x="9362886" y="493936"/>
                </a:cubicBezTo>
                <a:cubicBezTo>
                  <a:pt x="9372288" y="499753"/>
                  <a:pt x="9370407" y="485208"/>
                  <a:pt x="9381691" y="488118"/>
                </a:cubicBezTo>
                <a:cubicBezTo>
                  <a:pt x="9382632" y="483754"/>
                  <a:pt x="9381809" y="481573"/>
                  <a:pt x="9380075" y="480846"/>
                </a:cubicBezTo>
                <a:close/>
                <a:moveTo>
                  <a:pt x="6273069" y="153588"/>
                </a:moveTo>
                <a:lnTo>
                  <a:pt x="6272672" y="154036"/>
                </a:lnTo>
                <a:lnTo>
                  <a:pt x="6271620" y="153887"/>
                </a:lnTo>
                <a:close/>
                <a:moveTo>
                  <a:pt x="9638156" y="440484"/>
                </a:moveTo>
                <a:cubicBezTo>
                  <a:pt x="9642624" y="440120"/>
                  <a:pt x="9646855" y="441575"/>
                  <a:pt x="9650616" y="444483"/>
                </a:cubicBezTo>
                <a:cubicBezTo>
                  <a:pt x="9641213" y="453210"/>
                  <a:pt x="9633690" y="444483"/>
                  <a:pt x="9624288" y="447392"/>
                </a:cubicBezTo>
                <a:cubicBezTo>
                  <a:pt x="9628988" y="443029"/>
                  <a:pt x="9633690" y="440847"/>
                  <a:pt x="9638156" y="440484"/>
                </a:cubicBezTo>
                <a:close/>
                <a:moveTo>
                  <a:pt x="8492170" y="328124"/>
                </a:moveTo>
                <a:lnTo>
                  <a:pt x="8492045" y="328266"/>
                </a:lnTo>
                <a:lnTo>
                  <a:pt x="8491664" y="328229"/>
                </a:lnTo>
                <a:close/>
                <a:moveTo>
                  <a:pt x="6720651" y="113589"/>
                </a:moveTo>
                <a:cubicBezTo>
                  <a:pt x="6716419" y="112862"/>
                  <a:pt x="6711248" y="114317"/>
                  <a:pt x="6709368" y="118679"/>
                </a:cubicBezTo>
                <a:cubicBezTo>
                  <a:pt x="6715009" y="130315"/>
                  <a:pt x="6720650" y="115771"/>
                  <a:pt x="6726293" y="121589"/>
                </a:cubicBezTo>
                <a:cubicBezTo>
                  <a:pt x="6728173" y="117226"/>
                  <a:pt x="6724882" y="114317"/>
                  <a:pt x="6720651" y="113589"/>
                </a:cubicBezTo>
                <a:close/>
                <a:moveTo>
                  <a:pt x="6783356" y="118862"/>
                </a:moveTo>
                <a:cubicBezTo>
                  <a:pt x="6774365" y="119407"/>
                  <a:pt x="6764844" y="128134"/>
                  <a:pt x="6756381" y="130315"/>
                </a:cubicBezTo>
                <a:cubicBezTo>
                  <a:pt x="6767666" y="136133"/>
                  <a:pt x="6780829" y="130315"/>
                  <a:pt x="6792112" y="121589"/>
                </a:cubicBezTo>
                <a:cubicBezTo>
                  <a:pt x="6789292" y="119407"/>
                  <a:pt x="6786353" y="118680"/>
                  <a:pt x="6783356" y="118862"/>
                </a:cubicBezTo>
                <a:close/>
                <a:moveTo>
                  <a:pt x="6829725" y="120134"/>
                </a:moveTo>
                <a:cubicBezTo>
                  <a:pt x="6826434" y="120134"/>
                  <a:pt x="6823142" y="121589"/>
                  <a:pt x="6820322" y="124498"/>
                </a:cubicBezTo>
                <a:cubicBezTo>
                  <a:pt x="6825963" y="133224"/>
                  <a:pt x="6833486" y="130315"/>
                  <a:pt x="6839127" y="124498"/>
                </a:cubicBezTo>
                <a:cubicBezTo>
                  <a:pt x="6836307" y="121588"/>
                  <a:pt x="6833016" y="120134"/>
                  <a:pt x="6829725" y="120134"/>
                </a:cubicBezTo>
                <a:close/>
                <a:moveTo>
                  <a:pt x="7252124" y="152587"/>
                </a:moveTo>
                <a:cubicBezTo>
                  <a:pt x="7245336" y="154496"/>
                  <a:pt x="7238284" y="163769"/>
                  <a:pt x="7239694" y="168133"/>
                </a:cubicBezTo>
                <a:cubicBezTo>
                  <a:pt x="7245337" y="168133"/>
                  <a:pt x="7258501" y="162314"/>
                  <a:pt x="7258501" y="153588"/>
                </a:cubicBezTo>
                <a:cubicBezTo>
                  <a:pt x="7256620" y="152133"/>
                  <a:pt x="7254387" y="151951"/>
                  <a:pt x="7252124" y="152587"/>
                </a:cubicBezTo>
                <a:close/>
                <a:moveTo>
                  <a:pt x="11137226" y="494300"/>
                </a:moveTo>
                <a:cubicBezTo>
                  <a:pt x="11135344" y="496117"/>
                  <a:pt x="11133464" y="499753"/>
                  <a:pt x="11128763" y="502662"/>
                </a:cubicBezTo>
                <a:cubicBezTo>
                  <a:pt x="11136285" y="511389"/>
                  <a:pt x="11145689" y="502662"/>
                  <a:pt x="11145689" y="496844"/>
                </a:cubicBezTo>
                <a:cubicBezTo>
                  <a:pt x="11140987" y="492481"/>
                  <a:pt x="11139106" y="492481"/>
                  <a:pt x="11137226" y="494300"/>
                </a:cubicBezTo>
                <a:close/>
                <a:moveTo>
                  <a:pt x="6447054" y="74636"/>
                </a:moveTo>
                <a:cubicBezTo>
                  <a:pt x="6444438" y="73227"/>
                  <a:pt x="6441852" y="72864"/>
                  <a:pt x="6440442" y="75046"/>
                </a:cubicBezTo>
                <a:cubicBezTo>
                  <a:pt x="6463010" y="92500"/>
                  <a:pt x="6454899" y="78863"/>
                  <a:pt x="6447054" y="74636"/>
                </a:cubicBezTo>
                <a:close/>
                <a:moveTo>
                  <a:pt x="8939752" y="288127"/>
                </a:moveTo>
                <a:cubicBezTo>
                  <a:pt x="8935520" y="287400"/>
                  <a:pt x="8930348" y="288855"/>
                  <a:pt x="8928468" y="293217"/>
                </a:cubicBezTo>
                <a:cubicBezTo>
                  <a:pt x="8934109" y="304853"/>
                  <a:pt x="8939752" y="290308"/>
                  <a:pt x="8945393" y="296127"/>
                </a:cubicBezTo>
                <a:cubicBezTo>
                  <a:pt x="8947273" y="291763"/>
                  <a:pt x="8943982" y="288853"/>
                  <a:pt x="8939752" y="288127"/>
                </a:cubicBezTo>
                <a:close/>
                <a:moveTo>
                  <a:pt x="9002457" y="293399"/>
                </a:moveTo>
                <a:cubicBezTo>
                  <a:pt x="8999460" y="293581"/>
                  <a:pt x="8996403" y="294672"/>
                  <a:pt x="8993348" y="296127"/>
                </a:cubicBezTo>
                <a:cubicBezTo>
                  <a:pt x="8987237" y="299035"/>
                  <a:pt x="8981122" y="303398"/>
                  <a:pt x="8975483" y="304853"/>
                </a:cubicBezTo>
                <a:cubicBezTo>
                  <a:pt x="8986767" y="310671"/>
                  <a:pt x="8999930" y="304853"/>
                  <a:pt x="9011214" y="296127"/>
                </a:cubicBezTo>
                <a:cubicBezTo>
                  <a:pt x="9008393" y="293945"/>
                  <a:pt x="9005454" y="293217"/>
                  <a:pt x="9002457" y="293399"/>
                </a:cubicBezTo>
                <a:close/>
                <a:moveTo>
                  <a:pt x="9048826" y="294672"/>
                </a:moveTo>
                <a:cubicBezTo>
                  <a:pt x="9045535" y="294672"/>
                  <a:pt x="9042243" y="296126"/>
                  <a:pt x="9039423" y="299036"/>
                </a:cubicBezTo>
                <a:cubicBezTo>
                  <a:pt x="9045065" y="307762"/>
                  <a:pt x="9052588" y="304853"/>
                  <a:pt x="9058229" y="299036"/>
                </a:cubicBezTo>
                <a:cubicBezTo>
                  <a:pt x="9055408" y="296127"/>
                  <a:pt x="9052117" y="294672"/>
                  <a:pt x="9048826" y="294672"/>
                </a:cubicBezTo>
                <a:close/>
                <a:moveTo>
                  <a:pt x="9471225" y="327125"/>
                </a:moveTo>
                <a:cubicBezTo>
                  <a:pt x="9464438" y="329034"/>
                  <a:pt x="9457385" y="338306"/>
                  <a:pt x="9458795" y="342669"/>
                </a:cubicBezTo>
                <a:cubicBezTo>
                  <a:pt x="9464437" y="342669"/>
                  <a:pt x="9477601" y="336852"/>
                  <a:pt x="9477601" y="328125"/>
                </a:cubicBezTo>
                <a:cubicBezTo>
                  <a:pt x="9475721" y="326670"/>
                  <a:pt x="9473487" y="326488"/>
                  <a:pt x="9471225" y="327125"/>
                </a:cubicBezTo>
                <a:close/>
                <a:moveTo>
                  <a:pt x="8666155" y="249174"/>
                </a:moveTo>
                <a:cubicBezTo>
                  <a:pt x="8663540" y="247764"/>
                  <a:pt x="8660954" y="247401"/>
                  <a:pt x="8659543" y="249582"/>
                </a:cubicBezTo>
                <a:cubicBezTo>
                  <a:pt x="8682110" y="267037"/>
                  <a:pt x="8674000" y="253401"/>
                  <a:pt x="8666155" y="249174"/>
                </a:cubicBezTo>
                <a:close/>
                <a:moveTo>
                  <a:pt x="11121241" y="467755"/>
                </a:moveTo>
                <a:cubicBezTo>
                  <a:pt x="11081748" y="523025"/>
                  <a:pt x="11153210" y="479391"/>
                  <a:pt x="11121241" y="467755"/>
                </a:cubicBezTo>
                <a:close/>
                <a:moveTo>
                  <a:pt x="10064817" y="373214"/>
                </a:moveTo>
                <a:cubicBezTo>
                  <a:pt x="10059174" y="373941"/>
                  <a:pt x="10052121" y="377578"/>
                  <a:pt x="10047421" y="383395"/>
                </a:cubicBezTo>
                <a:cubicBezTo>
                  <a:pt x="10056824" y="389213"/>
                  <a:pt x="10064347" y="374668"/>
                  <a:pt x="10073750" y="380486"/>
                </a:cubicBezTo>
                <a:cubicBezTo>
                  <a:pt x="10074689" y="374668"/>
                  <a:pt x="10070458" y="372487"/>
                  <a:pt x="10064817" y="373214"/>
                </a:cubicBezTo>
                <a:close/>
                <a:moveTo>
                  <a:pt x="6856053" y="86681"/>
                </a:moveTo>
                <a:cubicBezTo>
                  <a:pt x="6799635" y="153588"/>
                  <a:pt x="6865457" y="89591"/>
                  <a:pt x="6893665" y="118679"/>
                </a:cubicBezTo>
                <a:cubicBezTo>
                  <a:pt x="6919993" y="89591"/>
                  <a:pt x="6861696" y="98317"/>
                  <a:pt x="6856053" y="86681"/>
                </a:cubicBezTo>
                <a:close/>
                <a:moveTo>
                  <a:pt x="10094671" y="365942"/>
                </a:moveTo>
                <a:cubicBezTo>
                  <a:pt x="10088794" y="365942"/>
                  <a:pt x="10083153" y="368851"/>
                  <a:pt x="10077512" y="374668"/>
                </a:cubicBezTo>
                <a:cubicBezTo>
                  <a:pt x="10088794" y="380486"/>
                  <a:pt x="10101959" y="374669"/>
                  <a:pt x="10113242" y="374668"/>
                </a:cubicBezTo>
                <a:cubicBezTo>
                  <a:pt x="10106659" y="368851"/>
                  <a:pt x="10100548" y="365942"/>
                  <a:pt x="10094671" y="365942"/>
                </a:cubicBezTo>
                <a:close/>
                <a:moveTo>
                  <a:pt x="10051417" y="360124"/>
                </a:moveTo>
                <a:cubicBezTo>
                  <a:pt x="10059703" y="358488"/>
                  <a:pt x="10061776" y="360941"/>
                  <a:pt x="10039286" y="370861"/>
                </a:cubicBezTo>
                <a:lnTo>
                  <a:pt x="10030219" y="374485"/>
                </a:lnTo>
                <a:lnTo>
                  <a:pt x="10031994" y="367851"/>
                </a:lnTo>
                <a:cubicBezTo>
                  <a:pt x="10037607" y="364124"/>
                  <a:pt x="10045893" y="361215"/>
                  <a:pt x="10051417" y="360124"/>
                </a:cubicBezTo>
                <a:close/>
                <a:moveTo>
                  <a:pt x="10128288" y="363033"/>
                </a:moveTo>
                <a:cubicBezTo>
                  <a:pt x="10122645" y="361578"/>
                  <a:pt x="10118884" y="361942"/>
                  <a:pt x="10116651" y="363033"/>
                </a:cubicBezTo>
                <a:cubicBezTo>
                  <a:pt x="10109951" y="366304"/>
                  <a:pt x="10117003" y="376123"/>
                  <a:pt x="10128288" y="363033"/>
                </a:cubicBezTo>
                <a:close/>
                <a:moveTo>
                  <a:pt x="9075154" y="261218"/>
                </a:moveTo>
                <a:cubicBezTo>
                  <a:pt x="9018736" y="328124"/>
                  <a:pt x="9084557" y="264127"/>
                  <a:pt x="9112766" y="293217"/>
                </a:cubicBezTo>
                <a:cubicBezTo>
                  <a:pt x="9139094" y="264127"/>
                  <a:pt x="9080796" y="272855"/>
                  <a:pt x="9075154" y="261218"/>
                </a:cubicBezTo>
                <a:close/>
                <a:moveTo>
                  <a:pt x="10560824" y="299036"/>
                </a:moveTo>
                <a:lnTo>
                  <a:pt x="10560404" y="299510"/>
                </a:lnTo>
                <a:lnTo>
                  <a:pt x="10559124" y="299386"/>
                </a:lnTo>
                <a:close/>
                <a:moveTo>
                  <a:pt x="11008405" y="259038"/>
                </a:moveTo>
                <a:cubicBezTo>
                  <a:pt x="11004173" y="258310"/>
                  <a:pt x="10999002" y="259765"/>
                  <a:pt x="10997121" y="264127"/>
                </a:cubicBezTo>
                <a:cubicBezTo>
                  <a:pt x="11002762" y="275763"/>
                  <a:pt x="11008405" y="261218"/>
                  <a:pt x="11014047" y="267037"/>
                </a:cubicBezTo>
                <a:cubicBezTo>
                  <a:pt x="11015927" y="262674"/>
                  <a:pt x="11012636" y="259765"/>
                  <a:pt x="11008405" y="259038"/>
                </a:cubicBezTo>
                <a:close/>
                <a:moveTo>
                  <a:pt x="11071112" y="264310"/>
                </a:moveTo>
                <a:cubicBezTo>
                  <a:pt x="11062121" y="264855"/>
                  <a:pt x="11052599" y="273582"/>
                  <a:pt x="11044136" y="275763"/>
                </a:cubicBezTo>
                <a:cubicBezTo>
                  <a:pt x="11055420" y="281582"/>
                  <a:pt x="11068585" y="275763"/>
                  <a:pt x="11079868" y="267037"/>
                </a:cubicBezTo>
                <a:cubicBezTo>
                  <a:pt x="11077048" y="264855"/>
                  <a:pt x="11074109" y="264128"/>
                  <a:pt x="11071112" y="264310"/>
                </a:cubicBezTo>
                <a:close/>
                <a:moveTo>
                  <a:pt x="11117480" y="265582"/>
                </a:moveTo>
                <a:cubicBezTo>
                  <a:pt x="11114188" y="265582"/>
                  <a:pt x="11110897" y="267037"/>
                  <a:pt x="11108076" y="269946"/>
                </a:cubicBezTo>
                <a:cubicBezTo>
                  <a:pt x="11113718" y="278672"/>
                  <a:pt x="11121241" y="275763"/>
                  <a:pt x="11126883" y="269946"/>
                </a:cubicBezTo>
                <a:cubicBezTo>
                  <a:pt x="11124062" y="267037"/>
                  <a:pt x="11120771" y="265582"/>
                  <a:pt x="11117480" y="265582"/>
                </a:cubicBezTo>
                <a:close/>
                <a:moveTo>
                  <a:pt x="11539878" y="298036"/>
                </a:moveTo>
                <a:cubicBezTo>
                  <a:pt x="11533090" y="299944"/>
                  <a:pt x="11526038" y="309217"/>
                  <a:pt x="11527449" y="313580"/>
                </a:cubicBezTo>
                <a:cubicBezTo>
                  <a:pt x="11533090" y="313579"/>
                  <a:pt x="11546255" y="307762"/>
                  <a:pt x="11546255" y="299036"/>
                </a:cubicBezTo>
                <a:cubicBezTo>
                  <a:pt x="11544375" y="297581"/>
                  <a:pt x="11542141" y="297399"/>
                  <a:pt x="11539878" y="298036"/>
                </a:cubicBezTo>
                <a:close/>
                <a:moveTo>
                  <a:pt x="11143808" y="232130"/>
                </a:moveTo>
                <a:cubicBezTo>
                  <a:pt x="11087391" y="299036"/>
                  <a:pt x="11153211" y="235038"/>
                  <a:pt x="11181421" y="264128"/>
                </a:cubicBezTo>
                <a:cubicBezTo>
                  <a:pt x="11207747" y="235038"/>
                  <a:pt x="11149449" y="243765"/>
                  <a:pt x="11143808" y="232130"/>
                </a:cubicBezTo>
                <a:close/>
                <a:moveTo>
                  <a:pt x="11465295" y="170990"/>
                </a:moveTo>
                <a:cubicBezTo>
                  <a:pt x="11478995" y="170677"/>
                  <a:pt x="11425662" y="208858"/>
                  <a:pt x="11412733" y="237947"/>
                </a:cubicBezTo>
                <a:cubicBezTo>
                  <a:pt x="11487957" y="313580"/>
                  <a:pt x="11619599" y="188495"/>
                  <a:pt x="11704225" y="252492"/>
                </a:cubicBezTo>
                <a:cubicBezTo>
                  <a:pt x="11696702" y="345579"/>
                  <a:pt x="11472913" y="342669"/>
                  <a:pt x="11416494" y="377578"/>
                </a:cubicBezTo>
                <a:cubicBezTo>
                  <a:pt x="11378883" y="365941"/>
                  <a:pt x="11247241" y="450301"/>
                  <a:pt x="11141928" y="470663"/>
                </a:cubicBezTo>
                <a:cubicBezTo>
                  <a:pt x="11140047" y="464846"/>
                  <a:pt x="11232196" y="520117"/>
                  <a:pt x="11220912" y="496844"/>
                </a:cubicBezTo>
                <a:cubicBezTo>
                  <a:pt x="11271689" y="485208"/>
                  <a:pt x="11358195" y="485208"/>
                  <a:pt x="11416494" y="534660"/>
                </a:cubicBezTo>
                <a:cubicBezTo>
                  <a:pt x="11339389" y="572478"/>
                  <a:pt x="11119360" y="575386"/>
                  <a:pt x="11183300" y="607385"/>
                </a:cubicBezTo>
                <a:cubicBezTo>
                  <a:pt x="11062942" y="671382"/>
                  <a:pt x="11117479" y="639383"/>
                  <a:pt x="11113718" y="624839"/>
                </a:cubicBezTo>
                <a:cubicBezTo>
                  <a:pt x="11113718" y="624839"/>
                  <a:pt x="11023450" y="659746"/>
                  <a:pt x="11023450" y="677200"/>
                </a:cubicBezTo>
                <a:cubicBezTo>
                  <a:pt x="11038494" y="685927"/>
                  <a:pt x="11044136" y="642292"/>
                  <a:pt x="11059181" y="659746"/>
                </a:cubicBezTo>
                <a:cubicBezTo>
                  <a:pt x="11055420" y="665564"/>
                  <a:pt x="11032852" y="700472"/>
                  <a:pt x="11044136" y="712108"/>
                </a:cubicBezTo>
                <a:cubicBezTo>
                  <a:pt x="11109956" y="630656"/>
                  <a:pt x="11247241" y="630657"/>
                  <a:pt x="11329987" y="616112"/>
                </a:cubicBezTo>
                <a:cubicBezTo>
                  <a:pt x="11260404" y="691744"/>
                  <a:pt x="11367599" y="630657"/>
                  <a:pt x="11412733" y="645201"/>
                </a:cubicBezTo>
                <a:cubicBezTo>
                  <a:pt x="11388286" y="648111"/>
                  <a:pt x="11386404" y="656837"/>
                  <a:pt x="11407092" y="668473"/>
                </a:cubicBezTo>
                <a:cubicBezTo>
                  <a:pt x="11384524" y="691744"/>
                  <a:pt x="11068585" y="857556"/>
                  <a:pt x="11066703" y="845920"/>
                </a:cubicBezTo>
                <a:cubicBezTo>
                  <a:pt x="11181890" y="968097"/>
                  <a:pt x="11579284" y="900962"/>
                  <a:pt x="11773839" y="876425"/>
                </a:cubicBezTo>
                <a:lnTo>
                  <a:pt x="11801884" y="873508"/>
                </a:lnTo>
                <a:lnTo>
                  <a:pt x="11792613" y="880827"/>
                </a:lnTo>
                <a:cubicBezTo>
                  <a:pt x="11800135" y="907008"/>
                  <a:pt x="12059657" y="921553"/>
                  <a:pt x="11975030" y="939006"/>
                </a:cubicBezTo>
                <a:cubicBezTo>
                  <a:pt x="11989134" y="946279"/>
                  <a:pt x="11975501" y="947006"/>
                  <a:pt x="11956695" y="947006"/>
                </a:cubicBezTo>
                <a:lnTo>
                  <a:pt x="11932719" y="947156"/>
                </a:lnTo>
                <a:lnTo>
                  <a:pt x="11929896" y="941915"/>
                </a:lnTo>
                <a:lnTo>
                  <a:pt x="11931993" y="947159"/>
                </a:lnTo>
                <a:lnTo>
                  <a:pt x="11927429" y="947187"/>
                </a:lnTo>
                <a:cubicBezTo>
                  <a:pt x="11918261" y="947552"/>
                  <a:pt x="11910621" y="948461"/>
                  <a:pt x="11907330" y="950643"/>
                </a:cubicBezTo>
                <a:cubicBezTo>
                  <a:pt x="11923315" y="955006"/>
                  <a:pt x="11933188" y="956460"/>
                  <a:pt x="11936948" y="955005"/>
                </a:cubicBezTo>
                <a:lnTo>
                  <a:pt x="11935242" y="951838"/>
                </a:lnTo>
                <a:lnTo>
                  <a:pt x="11941649" y="953916"/>
                </a:lnTo>
                <a:cubicBezTo>
                  <a:pt x="11948231" y="955005"/>
                  <a:pt x="11957164" y="956460"/>
                  <a:pt x="11967507" y="968096"/>
                </a:cubicBezTo>
                <a:cubicBezTo>
                  <a:pt x="11939300" y="971005"/>
                  <a:pt x="11943061" y="973914"/>
                  <a:pt x="11975030" y="982641"/>
                </a:cubicBezTo>
                <a:cubicBezTo>
                  <a:pt x="11954344" y="1049547"/>
                  <a:pt x="11781329" y="1072818"/>
                  <a:pt x="11723028" y="1116453"/>
                </a:cubicBezTo>
                <a:cubicBezTo>
                  <a:pt x="11756882" y="1130998"/>
                  <a:pt x="11739955" y="1107725"/>
                  <a:pt x="11775688" y="1148451"/>
                </a:cubicBezTo>
                <a:cubicBezTo>
                  <a:pt x="11700463" y="1189176"/>
                  <a:pt x="11531211" y="1180450"/>
                  <a:pt x="11525568" y="1232811"/>
                </a:cubicBezTo>
                <a:cubicBezTo>
                  <a:pt x="11472913" y="1212448"/>
                  <a:pt x="11422136" y="1276446"/>
                  <a:pt x="11371360" y="1256083"/>
                </a:cubicBezTo>
                <a:cubicBezTo>
                  <a:pt x="11388286" y="1273537"/>
                  <a:pt x="11405210" y="1279354"/>
                  <a:pt x="11424016" y="1270627"/>
                </a:cubicBezTo>
                <a:lnTo>
                  <a:pt x="11352159" y="1305643"/>
                </a:lnTo>
                <a:lnTo>
                  <a:pt x="11315192" y="1305740"/>
                </a:lnTo>
                <a:cubicBezTo>
                  <a:pt x="11158941" y="1307035"/>
                  <a:pt x="10985897" y="1311808"/>
                  <a:pt x="10868654" y="1326807"/>
                </a:cubicBezTo>
                <a:lnTo>
                  <a:pt x="10816609" y="1336928"/>
                </a:lnTo>
                <a:lnTo>
                  <a:pt x="10766811" y="1337403"/>
                </a:lnTo>
                <a:lnTo>
                  <a:pt x="10713377" y="1342698"/>
                </a:lnTo>
                <a:lnTo>
                  <a:pt x="10702574" y="1337670"/>
                </a:lnTo>
                <a:cubicBezTo>
                  <a:pt x="10700398" y="1337556"/>
                  <a:pt x="10699752" y="1338931"/>
                  <a:pt x="10700179" y="1341221"/>
                </a:cubicBezTo>
                <a:lnTo>
                  <a:pt x="10701370" y="1343888"/>
                </a:lnTo>
                <a:lnTo>
                  <a:pt x="10677420" y="1346260"/>
                </a:lnTo>
                <a:lnTo>
                  <a:pt x="10706647" y="1353324"/>
                </a:lnTo>
                <a:lnTo>
                  <a:pt x="10712794" y="1361085"/>
                </a:lnTo>
                <a:lnTo>
                  <a:pt x="10540460" y="1386941"/>
                </a:lnTo>
                <a:lnTo>
                  <a:pt x="10479508" y="1402943"/>
                </a:lnTo>
                <a:lnTo>
                  <a:pt x="10428007" y="1408076"/>
                </a:lnTo>
                <a:cubicBezTo>
                  <a:pt x="10385458" y="1412439"/>
                  <a:pt x="10350197" y="1417530"/>
                  <a:pt x="10321988" y="1430621"/>
                </a:cubicBezTo>
                <a:cubicBezTo>
                  <a:pt x="10280615" y="1357896"/>
                  <a:pt x="10190347" y="1448074"/>
                  <a:pt x="10190347" y="1413167"/>
                </a:cubicBezTo>
                <a:cubicBezTo>
                  <a:pt x="10171541" y="1401531"/>
                  <a:pt x="10156497" y="1416076"/>
                  <a:pt x="10139570" y="1430621"/>
                </a:cubicBezTo>
                <a:lnTo>
                  <a:pt x="10143432" y="1423104"/>
                </a:lnTo>
                <a:lnTo>
                  <a:pt x="10154615" y="1418985"/>
                </a:lnTo>
                <a:lnTo>
                  <a:pt x="10145786" y="1416556"/>
                </a:lnTo>
                <a:lnTo>
                  <a:pt x="10145095" y="1413257"/>
                </a:lnTo>
                <a:lnTo>
                  <a:pt x="10139793" y="1415447"/>
                </a:lnTo>
                <a:lnTo>
                  <a:pt x="10111097" y="1419712"/>
                </a:lnTo>
                <a:cubicBezTo>
                  <a:pt x="10038371" y="1434983"/>
                  <a:pt x="9899795" y="1482982"/>
                  <a:pt x="9891332" y="1465528"/>
                </a:cubicBezTo>
                <a:cubicBezTo>
                  <a:pt x="9853720" y="1471346"/>
                  <a:pt x="9769093" y="1512072"/>
                  <a:pt x="9742765" y="1514980"/>
                </a:cubicBezTo>
                <a:cubicBezTo>
                  <a:pt x="9754049" y="1520798"/>
                  <a:pt x="9754049" y="1529525"/>
                  <a:pt x="9740885" y="1538252"/>
                </a:cubicBezTo>
                <a:cubicBezTo>
                  <a:pt x="9757810" y="1552796"/>
                  <a:pt x="9774735" y="1549888"/>
                  <a:pt x="9791661" y="1532434"/>
                </a:cubicBezTo>
                <a:cubicBezTo>
                  <a:pt x="9760630" y="1567341"/>
                  <a:pt x="10037430" y="1482800"/>
                  <a:pt x="10179357" y="1440802"/>
                </a:cubicBezTo>
                <a:lnTo>
                  <a:pt x="10222719" y="1428244"/>
                </a:lnTo>
                <a:lnTo>
                  <a:pt x="10236204" y="1446046"/>
                </a:lnTo>
                <a:cubicBezTo>
                  <a:pt x="10244186" y="1450063"/>
                  <a:pt x="10255183" y="1452142"/>
                  <a:pt x="10268186" y="1452757"/>
                </a:cubicBezTo>
                <a:lnTo>
                  <a:pt x="10331135" y="1445968"/>
                </a:lnTo>
                <a:lnTo>
                  <a:pt x="10179063" y="1509163"/>
                </a:lnTo>
                <a:cubicBezTo>
                  <a:pt x="10197868" y="1506253"/>
                  <a:pt x="10353959" y="1485890"/>
                  <a:pt x="10380286" y="1500435"/>
                </a:cubicBezTo>
                <a:cubicBezTo>
                  <a:pt x="10355839" y="1517889"/>
                  <a:pt x="10331392" y="1523708"/>
                  <a:pt x="10306944" y="1523708"/>
                </a:cubicBezTo>
                <a:lnTo>
                  <a:pt x="10324689" y="1544459"/>
                </a:lnTo>
                <a:lnTo>
                  <a:pt x="10317813" y="1547968"/>
                </a:lnTo>
                <a:cubicBezTo>
                  <a:pt x="10293824" y="1562251"/>
                  <a:pt x="10303123" y="1564978"/>
                  <a:pt x="10317051" y="1564433"/>
                </a:cubicBezTo>
                <a:lnTo>
                  <a:pt x="10335884" y="1562221"/>
                </a:lnTo>
                <a:lnTo>
                  <a:pt x="10329510" y="1564432"/>
                </a:lnTo>
                <a:lnTo>
                  <a:pt x="10341053" y="1561917"/>
                </a:lnTo>
                <a:lnTo>
                  <a:pt x="10347212" y="1567290"/>
                </a:lnTo>
                <a:lnTo>
                  <a:pt x="10312673" y="1566796"/>
                </a:lnTo>
                <a:cubicBezTo>
                  <a:pt x="10301772" y="1566614"/>
                  <a:pt x="10293779" y="1566614"/>
                  <a:pt x="10291899" y="1567341"/>
                </a:cubicBezTo>
                <a:lnTo>
                  <a:pt x="10308314" y="1581373"/>
                </a:lnTo>
                <a:lnTo>
                  <a:pt x="10303946" y="1585750"/>
                </a:lnTo>
                <a:cubicBezTo>
                  <a:pt x="10289666" y="1597886"/>
                  <a:pt x="10258988" y="1621884"/>
                  <a:pt x="10267450" y="1619702"/>
                </a:cubicBezTo>
                <a:cubicBezTo>
                  <a:pt x="10416019" y="1593522"/>
                  <a:pt x="10801540" y="1640066"/>
                  <a:pt x="10927540" y="1523708"/>
                </a:cubicBezTo>
                <a:cubicBezTo>
                  <a:pt x="10929420" y="1535343"/>
                  <a:pt x="10914376" y="1546979"/>
                  <a:pt x="10914376" y="1561524"/>
                </a:cubicBezTo>
                <a:cubicBezTo>
                  <a:pt x="11012167" y="1610976"/>
                  <a:pt x="10968912" y="1535343"/>
                  <a:pt x="11044136" y="1549888"/>
                </a:cubicBezTo>
                <a:cubicBezTo>
                  <a:pt x="10997121" y="1561524"/>
                  <a:pt x="11017808" y="1570250"/>
                  <a:pt x="11000881" y="1602249"/>
                </a:cubicBezTo>
                <a:cubicBezTo>
                  <a:pt x="11025331" y="1605158"/>
                  <a:pt x="11314942" y="1544070"/>
                  <a:pt x="11318703" y="1590614"/>
                </a:cubicBezTo>
                <a:cubicBezTo>
                  <a:pt x="11277330" y="1596431"/>
                  <a:pt x="11269807" y="1610976"/>
                  <a:pt x="11294256" y="1634248"/>
                </a:cubicBezTo>
                <a:cubicBezTo>
                  <a:pt x="11307419" y="1602249"/>
                  <a:pt x="11337509" y="1654611"/>
                  <a:pt x="11365718" y="1651702"/>
                </a:cubicBezTo>
                <a:cubicBezTo>
                  <a:pt x="11353964" y="1664064"/>
                  <a:pt x="11342093" y="1668428"/>
                  <a:pt x="11331779" y="1668929"/>
                </a:cubicBezTo>
                <a:lnTo>
                  <a:pt x="11307517" y="1663054"/>
                </a:lnTo>
                <a:lnTo>
                  <a:pt x="11301983" y="1658656"/>
                </a:lnTo>
                <a:cubicBezTo>
                  <a:pt x="11299368" y="1657065"/>
                  <a:pt x="11301660" y="1659883"/>
                  <a:pt x="11307185" y="1662974"/>
                </a:cubicBezTo>
                <a:lnTo>
                  <a:pt x="11307517" y="1663054"/>
                </a:lnTo>
                <a:lnTo>
                  <a:pt x="11309795" y="1664866"/>
                </a:lnTo>
                <a:cubicBezTo>
                  <a:pt x="11313766" y="1668382"/>
                  <a:pt x="11319173" y="1673520"/>
                  <a:pt x="11326225" y="1680792"/>
                </a:cubicBezTo>
                <a:cubicBezTo>
                  <a:pt x="11318703" y="1738970"/>
                  <a:pt x="10824108" y="1788422"/>
                  <a:pt x="10824108" y="1788422"/>
                </a:cubicBezTo>
                <a:cubicBezTo>
                  <a:pt x="10846674" y="1832057"/>
                  <a:pt x="11010286" y="1776786"/>
                  <a:pt x="11046017" y="1785514"/>
                </a:cubicBezTo>
                <a:cubicBezTo>
                  <a:pt x="11040375" y="1802967"/>
                  <a:pt x="10950106" y="1820421"/>
                  <a:pt x="10942583" y="1823330"/>
                </a:cubicBezTo>
                <a:cubicBezTo>
                  <a:pt x="10948226" y="1840783"/>
                  <a:pt x="11042256" y="1864055"/>
                  <a:pt x="11049779" y="1875692"/>
                </a:cubicBezTo>
                <a:lnTo>
                  <a:pt x="11043060" y="1883042"/>
                </a:lnTo>
                <a:lnTo>
                  <a:pt x="11040933" y="1882919"/>
                </a:lnTo>
                <a:cubicBezTo>
                  <a:pt x="11035321" y="1882600"/>
                  <a:pt x="11030972" y="1882236"/>
                  <a:pt x="11029091" y="1881509"/>
                </a:cubicBezTo>
                <a:cubicBezTo>
                  <a:pt x="11031913" y="1890237"/>
                  <a:pt x="11036144" y="1889509"/>
                  <a:pt x="11040140" y="1886237"/>
                </a:cubicBezTo>
                <a:lnTo>
                  <a:pt x="11043060" y="1883042"/>
                </a:lnTo>
                <a:lnTo>
                  <a:pt x="11060355" y="1884054"/>
                </a:lnTo>
                <a:cubicBezTo>
                  <a:pt x="11074226" y="1885146"/>
                  <a:pt x="11088331" y="1887327"/>
                  <a:pt x="11093032" y="1893145"/>
                </a:cubicBezTo>
                <a:cubicBezTo>
                  <a:pt x="11093032" y="1896054"/>
                  <a:pt x="11057301" y="1936779"/>
                  <a:pt x="11062942" y="1942598"/>
                </a:cubicBezTo>
                <a:cubicBezTo>
                  <a:pt x="11083630" y="1942598"/>
                  <a:pt x="11104315" y="1933870"/>
                  <a:pt x="11125002" y="1919325"/>
                </a:cubicBezTo>
                <a:cubicBezTo>
                  <a:pt x="11103375" y="1933870"/>
                  <a:pt x="11132054" y="1933870"/>
                  <a:pt x="11166845" y="1931688"/>
                </a:cubicBezTo>
                <a:lnTo>
                  <a:pt x="11208091" y="1928982"/>
                </a:lnTo>
                <a:lnTo>
                  <a:pt x="11202106" y="1951324"/>
                </a:lnTo>
                <a:cubicBezTo>
                  <a:pt x="11412732" y="1922234"/>
                  <a:pt x="11286733" y="1951324"/>
                  <a:pt x="11262286" y="1989141"/>
                </a:cubicBezTo>
                <a:cubicBezTo>
                  <a:pt x="11316823" y="2082228"/>
                  <a:pt x="11455986" y="2003686"/>
                  <a:pt x="11523688" y="2096772"/>
                </a:cubicBezTo>
                <a:cubicBezTo>
                  <a:pt x="11499240" y="2198586"/>
                  <a:pt x="11074226" y="2140406"/>
                  <a:pt x="10985838" y="2134589"/>
                </a:cubicBezTo>
                <a:cubicBezTo>
                  <a:pt x="10983958" y="2131680"/>
                  <a:pt x="11057301" y="2195676"/>
                  <a:pt x="11053539" y="2181132"/>
                </a:cubicBezTo>
                <a:cubicBezTo>
                  <a:pt x="11096794" y="2184041"/>
                  <a:pt x="11181421" y="2216039"/>
                  <a:pt x="11222792" y="2280037"/>
                </a:cubicBezTo>
                <a:cubicBezTo>
                  <a:pt x="11149449" y="2291673"/>
                  <a:pt x="10953868" y="2233493"/>
                  <a:pt x="11006524" y="2280037"/>
                </a:cubicBezTo>
                <a:cubicBezTo>
                  <a:pt x="10891808" y="2312035"/>
                  <a:pt x="10944465" y="2294582"/>
                  <a:pt x="10942584" y="2280037"/>
                </a:cubicBezTo>
                <a:cubicBezTo>
                  <a:pt x="10941643" y="2280037"/>
                  <a:pt x="10920487" y="2282946"/>
                  <a:pt x="10899330" y="2288036"/>
                </a:cubicBezTo>
                <a:lnTo>
                  <a:pt x="10881528" y="2293632"/>
                </a:lnTo>
                <a:lnTo>
                  <a:pt x="10881465" y="2293582"/>
                </a:lnTo>
                <a:lnTo>
                  <a:pt x="10881321" y="2293698"/>
                </a:lnTo>
                <a:lnTo>
                  <a:pt x="10870123" y="2297218"/>
                </a:lnTo>
                <a:cubicBezTo>
                  <a:pt x="10862071" y="2300763"/>
                  <a:pt x="10856547" y="2304763"/>
                  <a:pt x="10856077" y="2309126"/>
                </a:cubicBezTo>
                <a:cubicBezTo>
                  <a:pt x="10861718" y="2314944"/>
                  <a:pt x="10867361" y="2306945"/>
                  <a:pt x="10873002" y="2300399"/>
                </a:cubicBezTo>
                <a:lnTo>
                  <a:pt x="10881321" y="2293698"/>
                </a:lnTo>
                <a:lnTo>
                  <a:pt x="10881528" y="2293632"/>
                </a:lnTo>
                <a:lnTo>
                  <a:pt x="10889928" y="2300399"/>
                </a:lnTo>
                <a:cubicBezTo>
                  <a:pt x="10888047" y="2306217"/>
                  <a:pt x="10861719" y="2332398"/>
                  <a:pt x="10871122" y="2346942"/>
                </a:cubicBezTo>
                <a:cubicBezTo>
                  <a:pt x="10884286" y="2335306"/>
                  <a:pt x="10899330" y="2328762"/>
                  <a:pt x="10912494" y="2323670"/>
                </a:cubicBezTo>
                <a:lnTo>
                  <a:pt x="10919200" y="2320429"/>
                </a:lnTo>
                <a:lnTo>
                  <a:pt x="10920017" y="2329489"/>
                </a:lnTo>
                <a:cubicBezTo>
                  <a:pt x="10978315" y="2320762"/>
                  <a:pt x="11064823" y="2317853"/>
                  <a:pt x="11138166" y="2329489"/>
                </a:cubicBezTo>
                <a:cubicBezTo>
                  <a:pt x="11066703" y="2381850"/>
                  <a:pt x="11166375" y="2352760"/>
                  <a:pt x="11205868" y="2384760"/>
                </a:cubicBezTo>
                <a:cubicBezTo>
                  <a:pt x="11185181" y="2378941"/>
                  <a:pt x="11181421" y="2387667"/>
                  <a:pt x="11198345" y="2405121"/>
                </a:cubicBezTo>
                <a:cubicBezTo>
                  <a:pt x="11010286" y="2533115"/>
                  <a:pt x="10683062" y="2492390"/>
                  <a:pt x="10532616" y="2512754"/>
                </a:cubicBezTo>
                <a:cubicBezTo>
                  <a:pt x="10355839" y="2538934"/>
                  <a:pt x="9942109" y="2701835"/>
                  <a:pt x="9793540" y="2620385"/>
                </a:cubicBezTo>
                <a:cubicBezTo>
                  <a:pt x="9825512" y="2608748"/>
                  <a:pt x="9833034" y="2614567"/>
                  <a:pt x="9868765" y="2600022"/>
                </a:cubicBezTo>
                <a:cubicBezTo>
                  <a:pt x="9849959" y="2588386"/>
                  <a:pt x="9855601" y="2582569"/>
                  <a:pt x="9883811" y="2579659"/>
                </a:cubicBezTo>
                <a:cubicBezTo>
                  <a:pt x="9699511" y="2626203"/>
                  <a:pt x="9588557" y="2629112"/>
                  <a:pt x="9464437" y="2637838"/>
                </a:cubicBezTo>
                <a:cubicBezTo>
                  <a:pt x="8926587" y="2681473"/>
                  <a:pt x="8377454" y="2771650"/>
                  <a:pt x="7830201" y="2888009"/>
                </a:cubicBezTo>
                <a:cubicBezTo>
                  <a:pt x="7298464" y="3001458"/>
                  <a:pt x="6706429" y="3124726"/>
                  <a:pt x="6152475" y="3246766"/>
                </a:cubicBezTo>
                <a:lnTo>
                  <a:pt x="5636287" y="3363156"/>
                </a:lnTo>
                <a:lnTo>
                  <a:pt x="5639310" y="3359260"/>
                </a:lnTo>
                <a:cubicBezTo>
                  <a:pt x="5635548" y="3357806"/>
                  <a:pt x="5631316" y="3356351"/>
                  <a:pt x="5627320" y="3357078"/>
                </a:cubicBezTo>
                <a:lnTo>
                  <a:pt x="5617269" y="3367444"/>
                </a:lnTo>
                <a:lnTo>
                  <a:pt x="5614860" y="3367987"/>
                </a:lnTo>
                <a:cubicBezTo>
                  <a:pt x="5609219" y="3309808"/>
                  <a:pt x="5122145" y="3493073"/>
                  <a:pt x="5041280" y="3431984"/>
                </a:cubicBezTo>
                <a:cubicBezTo>
                  <a:pt x="5075131" y="3399986"/>
                  <a:pt x="5218056" y="3373806"/>
                  <a:pt x="5214296" y="3370896"/>
                </a:cubicBezTo>
                <a:cubicBezTo>
                  <a:pt x="5243444" y="3334535"/>
                  <a:pt x="5403296" y="3283628"/>
                  <a:pt x="5562440" y="3245084"/>
                </a:cubicBezTo>
                <a:lnTo>
                  <a:pt x="5639651" y="3227840"/>
                </a:lnTo>
                <a:lnTo>
                  <a:pt x="5659585" y="3229448"/>
                </a:lnTo>
                <a:cubicBezTo>
                  <a:pt x="5692201" y="3227813"/>
                  <a:pt x="5730285" y="3218903"/>
                  <a:pt x="5769070" y="3207268"/>
                </a:cubicBezTo>
                <a:lnTo>
                  <a:pt x="5794271" y="3198726"/>
                </a:lnTo>
                <a:lnTo>
                  <a:pt x="5863890" y="3190575"/>
                </a:lnTo>
                <a:cubicBezTo>
                  <a:pt x="5884932" y="3189359"/>
                  <a:pt x="5899772" y="3190177"/>
                  <a:pt x="5906354" y="3193450"/>
                </a:cubicBezTo>
                <a:cubicBezTo>
                  <a:pt x="5898831" y="3207995"/>
                  <a:pt x="5889428" y="3216721"/>
                  <a:pt x="5878145" y="3219631"/>
                </a:cubicBezTo>
                <a:cubicBezTo>
                  <a:pt x="5883787" y="3219631"/>
                  <a:pt x="5994741" y="3167269"/>
                  <a:pt x="5994742" y="3170177"/>
                </a:cubicBezTo>
                <a:cubicBezTo>
                  <a:pt x="6100054" y="3205086"/>
                  <a:pt x="6500621" y="2972368"/>
                  <a:pt x="6555157" y="3068364"/>
                </a:cubicBezTo>
                <a:cubicBezTo>
                  <a:pt x="6763904" y="3088728"/>
                  <a:pt x="7119336" y="2928734"/>
                  <a:pt x="7339366" y="2879282"/>
                </a:cubicBezTo>
                <a:cubicBezTo>
                  <a:pt x="7378389" y="2870556"/>
                  <a:pt x="7439155" y="2848738"/>
                  <a:pt x="7510325" y="2822421"/>
                </a:cubicBezTo>
                <a:lnTo>
                  <a:pt x="7559547" y="2804245"/>
                </a:lnTo>
                <a:lnTo>
                  <a:pt x="7587752" y="2798287"/>
                </a:lnTo>
                <a:cubicBezTo>
                  <a:pt x="7767084" y="2761833"/>
                  <a:pt x="7946327" y="2727290"/>
                  <a:pt x="8125454" y="2696018"/>
                </a:cubicBezTo>
                <a:cubicBezTo>
                  <a:pt x="8046705" y="2636021"/>
                  <a:pt x="7820299" y="2708972"/>
                  <a:pt x="7623461" y="2780644"/>
                </a:cubicBezTo>
                <a:lnTo>
                  <a:pt x="7559547" y="2804245"/>
                </a:lnTo>
                <a:lnTo>
                  <a:pt x="7049520" y="2912009"/>
                </a:lnTo>
                <a:cubicBezTo>
                  <a:pt x="6690562" y="2989823"/>
                  <a:pt x="6331368" y="3069820"/>
                  <a:pt x="5972174" y="3141089"/>
                </a:cubicBezTo>
                <a:cubicBezTo>
                  <a:pt x="5949607" y="3145453"/>
                  <a:pt x="5918225" y="3156179"/>
                  <a:pt x="5882787" y="3168724"/>
                </a:cubicBezTo>
                <a:lnTo>
                  <a:pt x="5844206" y="3181800"/>
                </a:lnTo>
                <a:lnTo>
                  <a:pt x="5823842" y="3178541"/>
                </a:lnTo>
                <a:cubicBezTo>
                  <a:pt x="5817026" y="3178905"/>
                  <a:pt x="5811385" y="3181814"/>
                  <a:pt x="5810443" y="3190541"/>
                </a:cubicBezTo>
                <a:cubicBezTo>
                  <a:pt x="5816085" y="3187632"/>
                  <a:pt x="5821727" y="3187632"/>
                  <a:pt x="5827370" y="3187268"/>
                </a:cubicBezTo>
                <a:lnTo>
                  <a:pt x="5841666" y="3182662"/>
                </a:lnTo>
                <a:lnTo>
                  <a:pt x="5794271" y="3198726"/>
                </a:lnTo>
                <a:lnTo>
                  <a:pt x="5784204" y="3199904"/>
                </a:lnTo>
                <a:cubicBezTo>
                  <a:pt x="5752809" y="3204768"/>
                  <a:pt x="5717259" y="3211246"/>
                  <a:pt x="5679615" y="3218915"/>
                </a:cubicBezTo>
                <a:lnTo>
                  <a:pt x="5639651" y="3227840"/>
                </a:lnTo>
                <a:lnTo>
                  <a:pt x="5615353" y="3225881"/>
                </a:lnTo>
                <a:lnTo>
                  <a:pt x="5604759" y="3220044"/>
                </a:lnTo>
                <a:lnTo>
                  <a:pt x="5609220" y="3213812"/>
                </a:lnTo>
                <a:cubicBezTo>
                  <a:pt x="5605458" y="3212358"/>
                  <a:pt x="5600757" y="3213085"/>
                  <a:pt x="5596997" y="3215267"/>
                </a:cubicBezTo>
                <a:lnTo>
                  <a:pt x="5596759" y="3215635"/>
                </a:lnTo>
                <a:lnTo>
                  <a:pt x="5582893" y="3207995"/>
                </a:lnTo>
                <a:cubicBezTo>
                  <a:pt x="5550921" y="3245811"/>
                  <a:pt x="5274474" y="3315626"/>
                  <a:pt x="5250026" y="3283628"/>
                </a:cubicBezTo>
                <a:cubicBezTo>
                  <a:pt x="5274473" y="3257447"/>
                  <a:pt x="5336534" y="3242902"/>
                  <a:pt x="5285758" y="3234175"/>
                </a:cubicBezTo>
                <a:cubicBezTo>
                  <a:pt x="5289520" y="3266174"/>
                  <a:pt x="5180443" y="3309809"/>
                  <a:pt x="5161639" y="3286536"/>
                </a:cubicBezTo>
                <a:cubicBezTo>
                  <a:pt x="5219466" y="3295263"/>
                  <a:pt x="5123909" y="3276174"/>
                  <a:pt x="5087589" y="3284491"/>
                </a:cubicBezTo>
                <a:lnTo>
                  <a:pt x="5076085" y="3290789"/>
                </a:lnTo>
                <a:lnTo>
                  <a:pt x="5074660" y="3276356"/>
                </a:lnTo>
                <a:lnTo>
                  <a:pt x="5074661" y="3275031"/>
                </a:lnTo>
                <a:lnTo>
                  <a:pt x="5080538" y="3275265"/>
                </a:lnTo>
                <a:cubicBezTo>
                  <a:pt x="5083125" y="3273447"/>
                  <a:pt x="5085476" y="3270538"/>
                  <a:pt x="5088295" y="3269083"/>
                </a:cubicBezTo>
                <a:cubicBezTo>
                  <a:pt x="5087354" y="3269083"/>
                  <a:pt x="5085004" y="3266901"/>
                  <a:pt x="5081948" y="3266537"/>
                </a:cubicBezTo>
                <a:lnTo>
                  <a:pt x="5074661" y="3272298"/>
                </a:lnTo>
                <a:lnTo>
                  <a:pt x="5074661" y="3254901"/>
                </a:lnTo>
                <a:cubicBezTo>
                  <a:pt x="5075250" y="3249447"/>
                  <a:pt x="5076542" y="3246538"/>
                  <a:pt x="5078894" y="3248719"/>
                </a:cubicBezTo>
                <a:cubicBezTo>
                  <a:pt x="5065728" y="3269083"/>
                  <a:pt x="5060087" y="3269083"/>
                  <a:pt x="5056325" y="3245812"/>
                </a:cubicBezTo>
                <a:cubicBezTo>
                  <a:pt x="5011192" y="3245812"/>
                  <a:pt x="5071369" y="3271992"/>
                  <a:pt x="5061968" y="3266173"/>
                </a:cubicBezTo>
                <a:cubicBezTo>
                  <a:pt x="5050684" y="3280719"/>
                  <a:pt x="5043161" y="3254538"/>
                  <a:pt x="5033758" y="3274900"/>
                </a:cubicBezTo>
                <a:cubicBezTo>
                  <a:pt x="5056324" y="3289445"/>
                  <a:pt x="5045042" y="3292354"/>
                  <a:pt x="4998027" y="3286536"/>
                </a:cubicBezTo>
                <a:cubicBezTo>
                  <a:pt x="5125906" y="3207995"/>
                  <a:pt x="4909641" y="3301081"/>
                  <a:pt x="4909641" y="3301081"/>
                </a:cubicBezTo>
                <a:cubicBezTo>
                  <a:pt x="4964178" y="3274900"/>
                  <a:pt x="4856981" y="3283628"/>
                  <a:pt x="4811848" y="3309808"/>
                </a:cubicBezTo>
                <a:cubicBezTo>
                  <a:pt x="4812788" y="3263265"/>
                  <a:pt x="4802444" y="3264720"/>
                  <a:pt x="4787167" y="3279264"/>
                </a:cubicBezTo>
                <a:lnTo>
                  <a:pt x="4776555" y="3290467"/>
                </a:lnTo>
                <a:lnTo>
                  <a:pt x="4775177" y="3288400"/>
                </a:lnTo>
                <a:cubicBezTo>
                  <a:pt x="4774001" y="3287355"/>
                  <a:pt x="4774236" y="3288900"/>
                  <a:pt x="4775177" y="3291263"/>
                </a:cubicBezTo>
                <a:lnTo>
                  <a:pt x="4775405" y="3291682"/>
                </a:lnTo>
                <a:lnTo>
                  <a:pt x="4761337" y="3306536"/>
                </a:lnTo>
                <a:lnTo>
                  <a:pt x="4744337" y="3318910"/>
                </a:lnTo>
                <a:lnTo>
                  <a:pt x="4739211" y="3301808"/>
                </a:lnTo>
                <a:lnTo>
                  <a:pt x="4732601" y="3290090"/>
                </a:lnTo>
                <a:lnTo>
                  <a:pt x="4749407" y="3277764"/>
                </a:lnTo>
                <a:cubicBezTo>
                  <a:pt x="4759896" y="3269446"/>
                  <a:pt x="4726751" y="3290172"/>
                  <a:pt x="4725341" y="3274900"/>
                </a:cubicBezTo>
                <a:cubicBezTo>
                  <a:pt x="4794923" y="3228357"/>
                  <a:pt x="4789281" y="3286536"/>
                  <a:pt x="4830654" y="3266174"/>
                </a:cubicBezTo>
                <a:cubicBezTo>
                  <a:pt x="4821250" y="3205086"/>
                  <a:pt x="5084534" y="3181815"/>
                  <a:pt x="5077013" y="3152725"/>
                </a:cubicBezTo>
                <a:cubicBezTo>
                  <a:pt x="5065728" y="3161451"/>
                  <a:pt x="5061966" y="3158542"/>
                  <a:pt x="5065728" y="3143997"/>
                </a:cubicBezTo>
                <a:cubicBezTo>
                  <a:pt x="5093937" y="3143997"/>
                  <a:pt x="5095818" y="3155634"/>
                  <a:pt x="5071371" y="3173087"/>
                </a:cubicBezTo>
                <a:cubicBezTo>
                  <a:pt x="5187968" y="3196358"/>
                  <a:pt x="5353460" y="3097454"/>
                  <a:pt x="5385429" y="3065455"/>
                </a:cubicBezTo>
                <a:cubicBezTo>
                  <a:pt x="5193608" y="2966551"/>
                  <a:pt x="4994266" y="3100363"/>
                  <a:pt x="4789280" y="3141089"/>
                </a:cubicBezTo>
                <a:cubicBezTo>
                  <a:pt x="4577714" y="3181814"/>
                  <a:pt x="4364738" y="3223994"/>
                  <a:pt x="4155520" y="3267264"/>
                </a:cubicBezTo>
                <a:lnTo>
                  <a:pt x="3779068" y="3349012"/>
                </a:lnTo>
                <a:lnTo>
                  <a:pt x="3777376" y="3347851"/>
                </a:lnTo>
                <a:lnTo>
                  <a:pt x="3775142" y="3349865"/>
                </a:lnTo>
                <a:lnTo>
                  <a:pt x="3565138" y="3395468"/>
                </a:lnTo>
                <a:lnTo>
                  <a:pt x="3570656" y="3388350"/>
                </a:lnTo>
                <a:cubicBezTo>
                  <a:pt x="3563133" y="3385441"/>
                  <a:pt x="3553732" y="3382532"/>
                  <a:pt x="3548088" y="3397077"/>
                </a:cubicBezTo>
                <a:lnTo>
                  <a:pt x="3553719" y="3397948"/>
                </a:lnTo>
                <a:lnTo>
                  <a:pt x="3544328" y="3399986"/>
                </a:lnTo>
                <a:cubicBezTo>
                  <a:pt x="3538688" y="3341806"/>
                  <a:pt x="3051614" y="3525071"/>
                  <a:pt x="2970749" y="3463983"/>
                </a:cubicBezTo>
                <a:cubicBezTo>
                  <a:pt x="3004600" y="3431984"/>
                  <a:pt x="3147523" y="3405803"/>
                  <a:pt x="3143762" y="3402895"/>
                </a:cubicBezTo>
                <a:cubicBezTo>
                  <a:pt x="3172911" y="3366534"/>
                  <a:pt x="3332764" y="3315627"/>
                  <a:pt x="3491908" y="3277082"/>
                </a:cubicBezTo>
                <a:lnTo>
                  <a:pt x="3569118" y="3259839"/>
                </a:lnTo>
                <a:lnTo>
                  <a:pt x="3589052" y="3261447"/>
                </a:lnTo>
                <a:cubicBezTo>
                  <a:pt x="3621670" y="3259810"/>
                  <a:pt x="3659751" y="3250903"/>
                  <a:pt x="3698539" y="3239267"/>
                </a:cubicBezTo>
                <a:lnTo>
                  <a:pt x="3723742" y="3230724"/>
                </a:lnTo>
                <a:lnTo>
                  <a:pt x="3793358" y="3222573"/>
                </a:lnTo>
                <a:cubicBezTo>
                  <a:pt x="3814401" y="3221357"/>
                  <a:pt x="3829238" y="3222175"/>
                  <a:pt x="3835821" y="3225448"/>
                </a:cubicBezTo>
                <a:cubicBezTo>
                  <a:pt x="3828299" y="3239993"/>
                  <a:pt x="3818896" y="3248720"/>
                  <a:pt x="3807613" y="3251629"/>
                </a:cubicBezTo>
                <a:cubicBezTo>
                  <a:pt x="3813256" y="3251629"/>
                  <a:pt x="3924208" y="3199267"/>
                  <a:pt x="3924209" y="3202177"/>
                </a:cubicBezTo>
                <a:cubicBezTo>
                  <a:pt x="4029522" y="3237084"/>
                  <a:pt x="4430086" y="3004367"/>
                  <a:pt x="4484624" y="3100363"/>
                </a:cubicBezTo>
                <a:cubicBezTo>
                  <a:pt x="4922805" y="3143997"/>
                  <a:pt x="5590413" y="2853102"/>
                  <a:pt x="5985338" y="2751287"/>
                </a:cubicBezTo>
                <a:cubicBezTo>
                  <a:pt x="5979696" y="2745470"/>
                  <a:pt x="5947726" y="2757106"/>
                  <a:pt x="5966532" y="2745470"/>
                </a:cubicBezTo>
                <a:cubicBezTo>
                  <a:pt x="5281997" y="2870555"/>
                  <a:pt x="4589937" y="3036366"/>
                  <a:pt x="3901643" y="3173087"/>
                </a:cubicBezTo>
                <a:cubicBezTo>
                  <a:pt x="3879075" y="3177451"/>
                  <a:pt x="3847692" y="3188178"/>
                  <a:pt x="3812256" y="3200722"/>
                </a:cubicBezTo>
                <a:lnTo>
                  <a:pt x="3723742" y="3230724"/>
                </a:lnTo>
                <a:lnTo>
                  <a:pt x="3713671" y="3231902"/>
                </a:lnTo>
                <a:cubicBezTo>
                  <a:pt x="3682273" y="3236766"/>
                  <a:pt x="3646728" y="3243244"/>
                  <a:pt x="3609083" y="3250913"/>
                </a:cubicBezTo>
                <a:lnTo>
                  <a:pt x="3569118" y="3259839"/>
                </a:lnTo>
                <a:lnTo>
                  <a:pt x="3544821" y="3257879"/>
                </a:lnTo>
                <a:lnTo>
                  <a:pt x="3534085" y="3251963"/>
                </a:lnTo>
                <a:lnTo>
                  <a:pt x="3540567" y="3242902"/>
                </a:lnTo>
                <a:cubicBezTo>
                  <a:pt x="3536807" y="3241448"/>
                  <a:pt x="3532106" y="3242175"/>
                  <a:pt x="3528344" y="3244357"/>
                </a:cubicBezTo>
                <a:lnTo>
                  <a:pt x="3526226" y="3247633"/>
                </a:lnTo>
                <a:lnTo>
                  <a:pt x="3512359" y="3239993"/>
                </a:lnTo>
                <a:cubicBezTo>
                  <a:pt x="3480390" y="3277809"/>
                  <a:pt x="3203941" y="3347625"/>
                  <a:pt x="3179494" y="3315626"/>
                </a:cubicBezTo>
                <a:cubicBezTo>
                  <a:pt x="3203940" y="3289445"/>
                  <a:pt x="3266000" y="3274900"/>
                  <a:pt x="3215227" y="3266174"/>
                </a:cubicBezTo>
                <a:cubicBezTo>
                  <a:pt x="3218986" y="3298173"/>
                  <a:pt x="3109912" y="3341806"/>
                  <a:pt x="3091107" y="3318535"/>
                </a:cubicBezTo>
                <a:cubicBezTo>
                  <a:pt x="3148935" y="3327263"/>
                  <a:pt x="3053378" y="3308172"/>
                  <a:pt x="3017058" y="3316490"/>
                </a:cubicBezTo>
                <a:lnTo>
                  <a:pt x="3005554" y="3322787"/>
                </a:lnTo>
                <a:lnTo>
                  <a:pt x="3004129" y="3308354"/>
                </a:lnTo>
                <a:lnTo>
                  <a:pt x="3004129" y="3304046"/>
                </a:lnTo>
                <a:lnTo>
                  <a:pt x="3011887" y="3304354"/>
                </a:lnTo>
                <a:cubicBezTo>
                  <a:pt x="3014473" y="3302535"/>
                  <a:pt x="3016822" y="3299627"/>
                  <a:pt x="3019643" y="3298173"/>
                </a:cubicBezTo>
                <a:cubicBezTo>
                  <a:pt x="3018702" y="3298173"/>
                  <a:pt x="3016354" y="3295991"/>
                  <a:pt x="3013296" y="3295627"/>
                </a:cubicBezTo>
                <a:lnTo>
                  <a:pt x="3004129" y="3302876"/>
                </a:lnTo>
                <a:lnTo>
                  <a:pt x="3004129" y="3286901"/>
                </a:lnTo>
                <a:cubicBezTo>
                  <a:pt x="3004715" y="3281446"/>
                  <a:pt x="3006010" y="3278538"/>
                  <a:pt x="3008360" y="3280719"/>
                </a:cubicBezTo>
                <a:cubicBezTo>
                  <a:pt x="2995196" y="3301081"/>
                  <a:pt x="2989554" y="3301081"/>
                  <a:pt x="2985794" y="3277809"/>
                </a:cubicBezTo>
                <a:cubicBezTo>
                  <a:pt x="2940659" y="3277809"/>
                  <a:pt x="3000838" y="3303990"/>
                  <a:pt x="2991435" y="3298173"/>
                </a:cubicBezTo>
                <a:cubicBezTo>
                  <a:pt x="2980151" y="3312718"/>
                  <a:pt x="2972628" y="3286536"/>
                  <a:pt x="2963223" y="3306899"/>
                </a:cubicBezTo>
                <a:cubicBezTo>
                  <a:pt x="2985793" y="3321444"/>
                  <a:pt x="2974510" y="3324353"/>
                  <a:pt x="2927494" y="3318535"/>
                </a:cubicBezTo>
                <a:cubicBezTo>
                  <a:pt x="3055374" y="3239993"/>
                  <a:pt x="2839107" y="3333080"/>
                  <a:pt x="2839107" y="3333080"/>
                </a:cubicBezTo>
                <a:cubicBezTo>
                  <a:pt x="2893645" y="3306899"/>
                  <a:pt x="2786449" y="3315626"/>
                  <a:pt x="2741316" y="3341806"/>
                </a:cubicBezTo>
                <a:cubicBezTo>
                  <a:pt x="2742258" y="3295264"/>
                  <a:pt x="2731911" y="3296718"/>
                  <a:pt x="2716635" y="3311263"/>
                </a:cubicBezTo>
                <a:lnTo>
                  <a:pt x="2708266" y="3320098"/>
                </a:lnTo>
                <a:lnTo>
                  <a:pt x="2706525" y="3317490"/>
                </a:lnTo>
                <a:cubicBezTo>
                  <a:pt x="2705351" y="3316445"/>
                  <a:pt x="2705584" y="3317990"/>
                  <a:pt x="2706526" y="3320353"/>
                </a:cubicBezTo>
                <a:lnTo>
                  <a:pt x="2707073" y="3321358"/>
                </a:lnTo>
                <a:lnTo>
                  <a:pt x="2690804" y="3338535"/>
                </a:lnTo>
                <a:lnTo>
                  <a:pt x="2673803" y="3350910"/>
                </a:lnTo>
                <a:lnTo>
                  <a:pt x="2668679" y="3333807"/>
                </a:lnTo>
                <a:lnTo>
                  <a:pt x="2662068" y="3322088"/>
                </a:lnTo>
                <a:lnTo>
                  <a:pt x="2678875" y="3309762"/>
                </a:lnTo>
                <a:cubicBezTo>
                  <a:pt x="2689363" y="3301445"/>
                  <a:pt x="2656218" y="3322172"/>
                  <a:pt x="2654808" y="3306899"/>
                </a:cubicBezTo>
                <a:cubicBezTo>
                  <a:pt x="2724389" y="3260355"/>
                  <a:pt x="2718747" y="3318535"/>
                  <a:pt x="2760122" y="3298173"/>
                </a:cubicBezTo>
                <a:cubicBezTo>
                  <a:pt x="2750718" y="3237084"/>
                  <a:pt x="3014000" y="3213812"/>
                  <a:pt x="3006480" y="3184723"/>
                </a:cubicBezTo>
                <a:cubicBezTo>
                  <a:pt x="2995195" y="3193450"/>
                  <a:pt x="2991435" y="3190541"/>
                  <a:pt x="2995195" y="3175996"/>
                </a:cubicBezTo>
                <a:cubicBezTo>
                  <a:pt x="3023406" y="3175996"/>
                  <a:pt x="3025284" y="3187632"/>
                  <a:pt x="3000837" y="3205086"/>
                </a:cubicBezTo>
                <a:cubicBezTo>
                  <a:pt x="3117434" y="3228357"/>
                  <a:pt x="3282928" y="3129452"/>
                  <a:pt x="3314898" y="3097454"/>
                </a:cubicBezTo>
                <a:cubicBezTo>
                  <a:pt x="3217106" y="3048002"/>
                  <a:pt x="3012119" y="3109090"/>
                  <a:pt x="2965106" y="3129452"/>
                </a:cubicBezTo>
                <a:cubicBezTo>
                  <a:pt x="2966986" y="3126544"/>
                  <a:pt x="3028107" y="3096000"/>
                  <a:pt x="3092282" y="3068728"/>
                </a:cubicBezTo>
                <a:lnTo>
                  <a:pt x="3161370" y="3042620"/>
                </a:lnTo>
                <a:lnTo>
                  <a:pt x="3172911" y="3042547"/>
                </a:lnTo>
                <a:cubicBezTo>
                  <a:pt x="3200649" y="3041456"/>
                  <a:pt x="3231209" y="3037821"/>
                  <a:pt x="3237790" y="3027639"/>
                </a:cubicBezTo>
                <a:cubicBezTo>
                  <a:pt x="3230739" y="3022549"/>
                  <a:pt x="3210408" y="3026003"/>
                  <a:pt x="3183814" y="3034139"/>
                </a:cubicBezTo>
                <a:lnTo>
                  <a:pt x="3161370" y="3042620"/>
                </a:lnTo>
                <a:lnTo>
                  <a:pt x="3136770" y="3042774"/>
                </a:lnTo>
                <a:cubicBezTo>
                  <a:pt x="3127661" y="3042547"/>
                  <a:pt x="3122608" y="3042184"/>
                  <a:pt x="3124955" y="3042183"/>
                </a:cubicBezTo>
                <a:cubicBezTo>
                  <a:pt x="3143763" y="3042184"/>
                  <a:pt x="3147524" y="3033457"/>
                  <a:pt x="3140003" y="3016003"/>
                </a:cubicBezTo>
                <a:cubicBezTo>
                  <a:pt x="3143763" y="3024731"/>
                  <a:pt x="3147995" y="3028366"/>
                  <a:pt x="3152698" y="3026549"/>
                </a:cubicBezTo>
                <a:lnTo>
                  <a:pt x="3155489" y="3022556"/>
                </a:lnTo>
                <a:lnTo>
                  <a:pt x="3151285" y="3039274"/>
                </a:lnTo>
                <a:cubicBezTo>
                  <a:pt x="3147523" y="2989822"/>
                  <a:pt x="3281048" y="2984005"/>
                  <a:pt x="3292330" y="2984005"/>
                </a:cubicBezTo>
                <a:cubicBezTo>
                  <a:pt x="3286689" y="2984005"/>
                  <a:pt x="3262241" y="2995641"/>
                  <a:pt x="3262239" y="3007277"/>
                </a:cubicBezTo>
                <a:cubicBezTo>
                  <a:pt x="3354391" y="2914190"/>
                  <a:pt x="3713584" y="2835648"/>
                  <a:pt x="3820775" y="2835647"/>
                </a:cubicBezTo>
                <a:cubicBezTo>
                  <a:pt x="3807612" y="2824012"/>
                  <a:pt x="3805732" y="2818194"/>
                  <a:pt x="3788808" y="2826921"/>
                </a:cubicBezTo>
                <a:cubicBezTo>
                  <a:pt x="3788807" y="2824012"/>
                  <a:pt x="3786926" y="2824012"/>
                  <a:pt x="3783164" y="2824012"/>
                </a:cubicBezTo>
                <a:cubicBezTo>
                  <a:pt x="3815133" y="2789105"/>
                  <a:pt x="3839584" y="2809467"/>
                  <a:pt x="3841464" y="2847283"/>
                </a:cubicBezTo>
                <a:cubicBezTo>
                  <a:pt x="3862150" y="2850193"/>
                  <a:pt x="3936434" y="2816740"/>
                  <a:pt x="4007190" y="2786559"/>
                </a:cubicBezTo>
                <a:lnTo>
                  <a:pt x="4075323" y="2759786"/>
                </a:lnTo>
                <a:lnTo>
                  <a:pt x="4118496" y="2748334"/>
                </a:lnTo>
                <a:lnTo>
                  <a:pt x="4148046" y="2745790"/>
                </a:lnTo>
                <a:lnTo>
                  <a:pt x="4151759" y="2771650"/>
                </a:lnTo>
                <a:cubicBezTo>
                  <a:pt x="4195014" y="2736743"/>
                  <a:pt x="4307848" y="2757106"/>
                  <a:pt x="4317252" y="2748379"/>
                </a:cubicBezTo>
                <a:cubicBezTo>
                  <a:pt x="4310670" y="2744015"/>
                  <a:pt x="4342640" y="2724381"/>
                  <a:pt x="4376490" y="2706926"/>
                </a:cubicBezTo>
                <a:lnTo>
                  <a:pt x="4415131" y="2688774"/>
                </a:lnTo>
                <a:lnTo>
                  <a:pt x="4424217" y="2689682"/>
                </a:lnTo>
                <a:lnTo>
                  <a:pt x="4423976" y="2693155"/>
                </a:lnTo>
                <a:cubicBezTo>
                  <a:pt x="4425679" y="2693768"/>
                  <a:pt x="4428383" y="2693211"/>
                  <a:pt x="4432188" y="2690955"/>
                </a:cubicBezTo>
                <a:lnTo>
                  <a:pt x="4432698" y="2690529"/>
                </a:lnTo>
                <a:lnTo>
                  <a:pt x="4446248" y="2691883"/>
                </a:lnTo>
                <a:lnTo>
                  <a:pt x="4451810" y="2691993"/>
                </a:lnTo>
                <a:lnTo>
                  <a:pt x="4448893" y="2698927"/>
                </a:lnTo>
                <a:cubicBezTo>
                  <a:pt x="4452654" y="2701836"/>
                  <a:pt x="4456885" y="2698927"/>
                  <a:pt x="4459004" y="2694927"/>
                </a:cubicBezTo>
                <a:lnTo>
                  <a:pt x="4458313" y="2692123"/>
                </a:lnTo>
                <a:lnTo>
                  <a:pt x="4467123" y="2692298"/>
                </a:lnTo>
                <a:lnTo>
                  <a:pt x="4461793" y="2702564"/>
                </a:lnTo>
                <a:cubicBezTo>
                  <a:pt x="4458296" y="2706745"/>
                  <a:pt x="4453597" y="2709835"/>
                  <a:pt x="4447013" y="2710563"/>
                </a:cubicBezTo>
                <a:cubicBezTo>
                  <a:pt x="4478982" y="2736743"/>
                  <a:pt x="4490266" y="2687290"/>
                  <a:pt x="4501550" y="2684382"/>
                </a:cubicBezTo>
                <a:cubicBezTo>
                  <a:pt x="4498965" y="2689110"/>
                  <a:pt x="4492499" y="2691609"/>
                  <a:pt x="4483000" y="2692615"/>
                </a:cubicBezTo>
                <a:lnTo>
                  <a:pt x="4467123" y="2692298"/>
                </a:lnTo>
                <a:lnTo>
                  <a:pt x="4469348" y="2688019"/>
                </a:lnTo>
                <a:cubicBezTo>
                  <a:pt x="4472872" y="2677837"/>
                  <a:pt x="4474281" y="2668383"/>
                  <a:pt x="4478982" y="2669837"/>
                </a:cubicBezTo>
                <a:cubicBezTo>
                  <a:pt x="4452656" y="2652383"/>
                  <a:pt x="4432438" y="2666928"/>
                  <a:pt x="4424915" y="2679655"/>
                </a:cubicBezTo>
                <a:lnTo>
                  <a:pt x="4424582" y="2684435"/>
                </a:lnTo>
                <a:lnTo>
                  <a:pt x="4424094" y="2684564"/>
                </a:lnTo>
                <a:lnTo>
                  <a:pt x="4415131" y="2688774"/>
                </a:lnTo>
                <a:lnTo>
                  <a:pt x="4338410" y="2681109"/>
                </a:lnTo>
                <a:cubicBezTo>
                  <a:pt x="4278113" y="2677018"/>
                  <a:pt x="4213320" y="2679269"/>
                  <a:pt x="4166840" y="2707648"/>
                </a:cubicBezTo>
                <a:lnTo>
                  <a:pt x="4130686" y="2742243"/>
                </a:lnTo>
                <a:lnTo>
                  <a:pt x="4103539" y="2748698"/>
                </a:lnTo>
                <a:lnTo>
                  <a:pt x="4075323" y="2759786"/>
                </a:lnTo>
                <a:lnTo>
                  <a:pt x="4067602" y="2761833"/>
                </a:lnTo>
                <a:cubicBezTo>
                  <a:pt x="4031871" y="2771651"/>
                  <a:pt x="3996610" y="2780378"/>
                  <a:pt x="3986270" y="2771651"/>
                </a:cubicBezTo>
                <a:cubicBezTo>
                  <a:pt x="3986270" y="2771651"/>
                  <a:pt x="4006955" y="2754197"/>
                  <a:pt x="4006955" y="2754197"/>
                </a:cubicBezTo>
                <a:cubicBezTo>
                  <a:pt x="4006013" y="2752742"/>
                  <a:pt x="3992378" y="2751288"/>
                  <a:pt x="3982038" y="2752378"/>
                </a:cubicBezTo>
                <a:lnTo>
                  <a:pt x="3978910" y="2753473"/>
                </a:lnTo>
                <a:lnTo>
                  <a:pt x="3979684" y="2748794"/>
                </a:lnTo>
                <a:cubicBezTo>
                  <a:pt x="3991177" y="2721471"/>
                  <a:pt x="4037044" y="2772378"/>
                  <a:pt x="4116028" y="2716380"/>
                </a:cubicBezTo>
                <a:cubicBezTo>
                  <a:pt x="4122610" y="2714198"/>
                  <a:pt x="4115323" y="2714017"/>
                  <a:pt x="4100719" y="2715154"/>
                </a:cubicBezTo>
                <a:lnTo>
                  <a:pt x="4051136" y="2720749"/>
                </a:lnTo>
                <a:lnTo>
                  <a:pt x="4056084" y="2713836"/>
                </a:lnTo>
                <a:cubicBezTo>
                  <a:pt x="4057494" y="2710927"/>
                  <a:pt x="4054909" y="2712018"/>
                  <a:pt x="4051149" y="2714927"/>
                </a:cubicBezTo>
                <a:lnTo>
                  <a:pt x="4044592" y="2721487"/>
                </a:lnTo>
                <a:lnTo>
                  <a:pt x="4041509" y="2721835"/>
                </a:lnTo>
                <a:cubicBezTo>
                  <a:pt x="3996140" y="2728016"/>
                  <a:pt x="3947717" y="2736744"/>
                  <a:pt x="3948656" y="2742561"/>
                </a:cubicBezTo>
                <a:cubicBezTo>
                  <a:pt x="3997550" y="2713472"/>
                  <a:pt x="3820774" y="2783286"/>
                  <a:pt x="3826418" y="2789105"/>
                </a:cubicBezTo>
                <a:cubicBezTo>
                  <a:pt x="3839583" y="2742561"/>
                  <a:pt x="3589463" y="2812376"/>
                  <a:pt x="3542449" y="2832739"/>
                </a:cubicBezTo>
                <a:cubicBezTo>
                  <a:pt x="3531166" y="2858919"/>
                  <a:pt x="3059137" y="2905463"/>
                  <a:pt x="2965106" y="2917099"/>
                </a:cubicBezTo>
                <a:cubicBezTo>
                  <a:pt x="2978270" y="2920008"/>
                  <a:pt x="2985793" y="2911280"/>
                  <a:pt x="2985793" y="2893827"/>
                </a:cubicBezTo>
                <a:cubicBezTo>
                  <a:pt x="2968869" y="2920008"/>
                  <a:pt x="2972629" y="2890918"/>
                  <a:pt x="2951943" y="2899645"/>
                </a:cubicBezTo>
                <a:cubicBezTo>
                  <a:pt x="2948182" y="2914190"/>
                  <a:pt x="2951943" y="2925825"/>
                  <a:pt x="2966988" y="2931644"/>
                </a:cubicBezTo>
                <a:cubicBezTo>
                  <a:pt x="2940659" y="2917099"/>
                  <a:pt x="2865434" y="2954915"/>
                  <a:pt x="2903047" y="2908371"/>
                </a:cubicBezTo>
                <a:cubicBezTo>
                  <a:pt x="2769525" y="2789105"/>
                  <a:pt x="2122599" y="3065455"/>
                  <a:pt x="1990958" y="3091637"/>
                </a:cubicBezTo>
                <a:cubicBezTo>
                  <a:pt x="1880943" y="3114908"/>
                  <a:pt x="1764817" y="3138180"/>
                  <a:pt x="1650335" y="3161451"/>
                </a:cubicBezTo>
                <a:lnTo>
                  <a:pt x="1561147" y="3179817"/>
                </a:lnTo>
                <a:lnTo>
                  <a:pt x="1562183" y="3175996"/>
                </a:lnTo>
                <a:cubicBezTo>
                  <a:pt x="1559362" y="3171633"/>
                  <a:pt x="1557010" y="3173088"/>
                  <a:pt x="1554896" y="3176360"/>
                </a:cubicBezTo>
                <a:lnTo>
                  <a:pt x="1552125" y="3181676"/>
                </a:lnTo>
                <a:lnTo>
                  <a:pt x="1480818" y="3196359"/>
                </a:lnTo>
                <a:cubicBezTo>
                  <a:pt x="1425369" y="3207995"/>
                  <a:pt x="1371303" y="3219631"/>
                  <a:pt x="1319585" y="3231267"/>
                </a:cubicBezTo>
                <a:cubicBezTo>
                  <a:pt x="1313944" y="3173087"/>
                  <a:pt x="826870" y="3356351"/>
                  <a:pt x="746005" y="3295264"/>
                </a:cubicBezTo>
                <a:cubicBezTo>
                  <a:pt x="779855" y="3263265"/>
                  <a:pt x="922781" y="3237084"/>
                  <a:pt x="919019" y="3234174"/>
                </a:cubicBezTo>
                <a:cubicBezTo>
                  <a:pt x="948169" y="3197813"/>
                  <a:pt x="1108020" y="3146906"/>
                  <a:pt x="1267165" y="3108363"/>
                </a:cubicBezTo>
                <a:lnTo>
                  <a:pt x="1337955" y="3092553"/>
                </a:lnTo>
                <a:lnTo>
                  <a:pt x="1356210" y="3096586"/>
                </a:lnTo>
                <a:cubicBezTo>
                  <a:pt x="1386487" y="3100034"/>
                  <a:pt x="1424003" y="3098886"/>
                  <a:pt x="1466360" y="3094318"/>
                </a:cubicBezTo>
                <a:lnTo>
                  <a:pt x="1592898" y="3073602"/>
                </a:lnTo>
                <a:lnTo>
                  <a:pt x="1582868" y="3082909"/>
                </a:lnTo>
                <a:cubicBezTo>
                  <a:pt x="1584280" y="3082909"/>
                  <a:pt x="1592271" y="3079636"/>
                  <a:pt x="1603467" y="3074774"/>
                </a:cubicBezTo>
                <a:lnTo>
                  <a:pt x="1616668" y="3068912"/>
                </a:lnTo>
                <a:lnTo>
                  <a:pt x="1759409" y="3035275"/>
                </a:lnTo>
                <a:lnTo>
                  <a:pt x="1797302" y="3024786"/>
                </a:lnTo>
                <a:lnTo>
                  <a:pt x="1823792" y="3018776"/>
                </a:lnTo>
                <a:lnTo>
                  <a:pt x="1851838" y="3009689"/>
                </a:lnTo>
                <a:lnTo>
                  <a:pt x="1913527" y="2992613"/>
                </a:lnTo>
                <a:cubicBezTo>
                  <a:pt x="2013162" y="2963601"/>
                  <a:pt x="2103379" y="2935024"/>
                  <a:pt x="2164991" y="2916285"/>
                </a:cubicBezTo>
                <a:lnTo>
                  <a:pt x="2181536" y="2911364"/>
                </a:lnTo>
                <a:lnTo>
                  <a:pt x="2224466" y="2909889"/>
                </a:lnTo>
                <a:cubicBezTo>
                  <a:pt x="2240844" y="2912781"/>
                  <a:pt x="2253066" y="2919644"/>
                  <a:pt x="2259882" y="2931644"/>
                </a:cubicBezTo>
                <a:cubicBezTo>
                  <a:pt x="2281745" y="2933825"/>
                  <a:pt x="2358350" y="2904099"/>
                  <a:pt x="2447749" y="2869311"/>
                </a:cubicBezTo>
                <a:lnTo>
                  <a:pt x="2516397" y="2842866"/>
                </a:lnTo>
                <a:lnTo>
                  <a:pt x="2541503" y="2838193"/>
                </a:lnTo>
                <a:cubicBezTo>
                  <a:pt x="2650576" y="2817467"/>
                  <a:pt x="2752598" y="2796378"/>
                  <a:pt x="2807136" y="2777469"/>
                </a:cubicBezTo>
                <a:cubicBezTo>
                  <a:pt x="2786450" y="2746925"/>
                  <a:pt x="2664213" y="2786923"/>
                  <a:pt x="2539856" y="2833829"/>
                </a:cubicBezTo>
                <a:lnTo>
                  <a:pt x="2516397" y="2842866"/>
                </a:lnTo>
                <a:lnTo>
                  <a:pt x="2377658" y="2868692"/>
                </a:lnTo>
                <a:cubicBezTo>
                  <a:pt x="2324647" y="2878555"/>
                  <a:pt x="2274930" y="2888009"/>
                  <a:pt x="2233555" y="2896736"/>
                </a:cubicBezTo>
                <a:cubicBezTo>
                  <a:pt x="2226504" y="2898373"/>
                  <a:pt x="2217064" y="2900917"/>
                  <a:pt x="2205536" y="2904225"/>
                </a:cubicBezTo>
                <a:lnTo>
                  <a:pt x="2181536" y="2911364"/>
                </a:lnTo>
                <a:lnTo>
                  <a:pt x="2164121" y="2911963"/>
                </a:lnTo>
                <a:cubicBezTo>
                  <a:pt x="2093818" y="2923621"/>
                  <a:pt x="1997402" y="2960539"/>
                  <a:pt x="1908685" y="2991271"/>
                </a:cubicBezTo>
                <a:lnTo>
                  <a:pt x="1851838" y="3009689"/>
                </a:lnTo>
                <a:lnTo>
                  <a:pt x="1797302" y="3024786"/>
                </a:lnTo>
                <a:lnTo>
                  <a:pt x="1751545" y="3035167"/>
                </a:lnTo>
                <a:cubicBezTo>
                  <a:pt x="1730408" y="3038002"/>
                  <a:pt x="1712629" y="3037821"/>
                  <a:pt x="1699465" y="3033457"/>
                </a:cubicBezTo>
                <a:cubicBezTo>
                  <a:pt x="1699465" y="3032003"/>
                  <a:pt x="1671727" y="3044366"/>
                  <a:pt x="1643284" y="3057092"/>
                </a:cubicBezTo>
                <a:lnTo>
                  <a:pt x="1616668" y="3068912"/>
                </a:lnTo>
                <a:lnTo>
                  <a:pt x="1605558" y="3071530"/>
                </a:lnTo>
                <a:lnTo>
                  <a:pt x="1592898" y="3073602"/>
                </a:lnTo>
                <a:lnTo>
                  <a:pt x="1611078" y="3056729"/>
                </a:lnTo>
                <a:cubicBezTo>
                  <a:pt x="1591333" y="3046911"/>
                  <a:pt x="1497273" y="3059183"/>
                  <a:pt x="1384338" y="3082194"/>
                </a:cubicBezTo>
                <a:lnTo>
                  <a:pt x="1337955" y="3092553"/>
                </a:lnTo>
                <a:lnTo>
                  <a:pt x="1316524" y="3087818"/>
                </a:lnTo>
                <a:lnTo>
                  <a:pt x="1303566" y="3079886"/>
                </a:lnTo>
                <a:lnTo>
                  <a:pt x="1314178" y="3078545"/>
                </a:lnTo>
                <a:cubicBezTo>
                  <a:pt x="1318176" y="3077091"/>
                  <a:pt x="1321467" y="3074183"/>
                  <a:pt x="1321466" y="3068364"/>
                </a:cubicBezTo>
                <a:cubicBezTo>
                  <a:pt x="1317705" y="3066910"/>
                  <a:pt x="1313005" y="3067637"/>
                  <a:pt x="1309242" y="3069819"/>
                </a:cubicBezTo>
                <a:lnTo>
                  <a:pt x="1302970" y="3079521"/>
                </a:lnTo>
                <a:lnTo>
                  <a:pt x="1289496" y="3071274"/>
                </a:lnTo>
                <a:cubicBezTo>
                  <a:pt x="1285499" y="3076001"/>
                  <a:pt x="1277685" y="3081227"/>
                  <a:pt x="1267018" y="3086694"/>
                </a:cubicBezTo>
                <a:lnTo>
                  <a:pt x="1248404" y="3094618"/>
                </a:lnTo>
                <a:lnTo>
                  <a:pt x="1248124" y="3094546"/>
                </a:lnTo>
                <a:lnTo>
                  <a:pt x="1245989" y="3095647"/>
                </a:lnTo>
                <a:lnTo>
                  <a:pt x="1227437" y="3103544"/>
                </a:lnTo>
                <a:cubicBezTo>
                  <a:pt x="1135052" y="3137635"/>
                  <a:pt x="974968" y="3170906"/>
                  <a:pt x="956631" y="3146906"/>
                </a:cubicBezTo>
                <a:cubicBezTo>
                  <a:pt x="981078" y="3120726"/>
                  <a:pt x="1043138" y="3106180"/>
                  <a:pt x="992362" y="3097454"/>
                </a:cubicBezTo>
                <a:cubicBezTo>
                  <a:pt x="996123" y="3129452"/>
                  <a:pt x="887049" y="3173087"/>
                  <a:pt x="868243" y="3149815"/>
                </a:cubicBezTo>
                <a:cubicBezTo>
                  <a:pt x="926071" y="3158542"/>
                  <a:pt x="830514" y="3139452"/>
                  <a:pt x="794196" y="3147770"/>
                </a:cubicBezTo>
                <a:lnTo>
                  <a:pt x="782690" y="3154069"/>
                </a:lnTo>
                <a:lnTo>
                  <a:pt x="781266" y="3139634"/>
                </a:lnTo>
                <a:cubicBezTo>
                  <a:pt x="780326" y="3123635"/>
                  <a:pt x="780796" y="3107635"/>
                  <a:pt x="785497" y="3111999"/>
                </a:cubicBezTo>
                <a:cubicBezTo>
                  <a:pt x="772332" y="3132361"/>
                  <a:pt x="766692" y="3132361"/>
                  <a:pt x="762930" y="3109090"/>
                </a:cubicBezTo>
                <a:cubicBezTo>
                  <a:pt x="717796" y="3109090"/>
                  <a:pt x="777974" y="3135271"/>
                  <a:pt x="768572" y="3129452"/>
                </a:cubicBezTo>
                <a:cubicBezTo>
                  <a:pt x="757287" y="3143997"/>
                  <a:pt x="749766" y="3117816"/>
                  <a:pt x="740362" y="3138180"/>
                </a:cubicBezTo>
                <a:cubicBezTo>
                  <a:pt x="762929" y="3152725"/>
                  <a:pt x="751646" y="3155634"/>
                  <a:pt x="704631" y="3149815"/>
                </a:cubicBezTo>
                <a:cubicBezTo>
                  <a:pt x="832512" y="3071274"/>
                  <a:pt x="616243" y="3164360"/>
                  <a:pt x="616243" y="3164360"/>
                </a:cubicBezTo>
                <a:cubicBezTo>
                  <a:pt x="670780" y="3138180"/>
                  <a:pt x="563588" y="3146906"/>
                  <a:pt x="518453" y="3173087"/>
                </a:cubicBezTo>
                <a:cubicBezTo>
                  <a:pt x="519394" y="3126544"/>
                  <a:pt x="509051" y="3127998"/>
                  <a:pt x="493770" y="3142544"/>
                </a:cubicBezTo>
                <a:lnTo>
                  <a:pt x="489886" y="3146644"/>
                </a:lnTo>
                <a:lnTo>
                  <a:pt x="487424" y="3142953"/>
                </a:lnTo>
                <a:cubicBezTo>
                  <a:pt x="486247" y="3141907"/>
                  <a:pt x="486483" y="3143452"/>
                  <a:pt x="487424" y="3145816"/>
                </a:cubicBezTo>
                <a:lnTo>
                  <a:pt x="488609" y="3147993"/>
                </a:lnTo>
                <a:lnTo>
                  <a:pt x="467940" y="3169815"/>
                </a:lnTo>
                <a:lnTo>
                  <a:pt x="450941" y="3182190"/>
                </a:lnTo>
                <a:lnTo>
                  <a:pt x="445816" y="3165088"/>
                </a:lnTo>
                <a:lnTo>
                  <a:pt x="439205" y="3153368"/>
                </a:lnTo>
                <a:lnTo>
                  <a:pt x="456012" y="3141043"/>
                </a:lnTo>
                <a:cubicBezTo>
                  <a:pt x="466502" y="3132726"/>
                  <a:pt x="433355" y="3153452"/>
                  <a:pt x="431946" y="3138180"/>
                </a:cubicBezTo>
                <a:cubicBezTo>
                  <a:pt x="501527" y="3091637"/>
                  <a:pt x="495886" y="3149815"/>
                  <a:pt x="537258" y="3129452"/>
                </a:cubicBezTo>
                <a:cubicBezTo>
                  <a:pt x="527855" y="3068364"/>
                  <a:pt x="791138" y="3045093"/>
                  <a:pt x="783616" y="3016003"/>
                </a:cubicBezTo>
                <a:cubicBezTo>
                  <a:pt x="772333" y="3024731"/>
                  <a:pt x="768571" y="3021821"/>
                  <a:pt x="772332" y="3007277"/>
                </a:cubicBezTo>
                <a:cubicBezTo>
                  <a:pt x="800542" y="3007276"/>
                  <a:pt x="802422" y="3018912"/>
                  <a:pt x="777974" y="3036366"/>
                </a:cubicBezTo>
                <a:cubicBezTo>
                  <a:pt x="894571" y="3059638"/>
                  <a:pt x="1060063" y="2960733"/>
                  <a:pt x="1092035" y="2928735"/>
                </a:cubicBezTo>
                <a:cubicBezTo>
                  <a:pt x="994244" y="2879283"/>
                  <a:pt x="789259" y="2940370"/>
                  <a:pt x="742243" y="2960733"/>
                </a:cubicBezTo>
                <a:cubicBezTo>
                  <a:pt x="744123" y="2957824"/>
                  <a:pt x="805243" y="2927280"/>
                  <a:pt x="869418" y="2900008"/>
                </a:cubicBezTo>
                <a:lnTo>
                  <a:pt x="938507" y="2873900"/>
                </a:lnTo>
                <a:lnTo>
                  <a:pt x="950050" y="2873828"/>
                </a:lnTo>
                <a:cubicBezTo>
                  <a:pt x="977787" y="2872737"/>
                  <a:pt x="1008348" y="2869101"/>
                  <a:pt x="1014930" y="2858919"/>
                </a:cubicBezTo>
                <a:cubicBezTo>
                  <a:pt x="1007877" y="2853829"/>
                  <a:pt x="987543" y="2857283"/>
                  <a:pt x="960952" y="2865419"/>
                </a:cubicBezTo>
                <a:lnTo>
                  <a:pt x="938507" y="2873900"/>
                </a:lnTo>
                <a:lnTo>
                  <a:pt x="913906" y="2874055"/>
                </a:lnTo>
                <a:cubicBezTo>
                  <a:pt x="904797" y="2873828"/>
                  <a:pt x="899745" y="2873464"/>
                  <a:pt x="902095" y="2873464"/>
                </a:cubicBezTo>
                <a:cubicBezTo>
                  <a:pt x="920901" y="2873464"/>
                  <a:pt x="924662" y="2864738"/>
                  <a:pt x="917138" y="2847283"/>
                </a:cubicBezTo>
                <a:cubicBezTo>
                  <a:pt x="920901" y="2856011"/>
                  <a:pt x="925132" y="2859646"/>
                  <a:pt x="929833" y="2857829"/>
                </a:cubicBezTo>
                <a:lnTo>
                  <a:pt x="932626" y="2853835"/>
                </a:lnTo>
                <a:lnTo>
                  <a:pt x="928423" y="2870555"/>
                </a:lnTo>
                <a:cubicBezTo>
                  <a:pt x="924662" y="2821103"/>
                  <a:pt x="1058184" y="2815285"/>
                  <a:pt x="1069466" y="2815286"/>
                </a:cubicBezTo>
                <a:cubicBezTo>
                  <a:pt x="1063825" y="2815285"/>
                  <a:pt x="1039378" y="2826921"/>
                  <a:pt x="1039377" y="2838557"/>
                </a:cubicBezTo>
                <a:cubicBezTo>
                  <a:pt x="1131526" y="2745470"/>
                  <a:pt x="1490719" y="2666928"/>
                  <a:pt x="1597913" y="2666928"/>
                </a:cubicBezTo>
                <a:cubicBezTo>
                  <a:pt x="1584749" y="2655292"/>
                  <a:pt x="1582868" y="2649474"/>
                  <a:pt x="1565943" y="2658201"/>
                </a:cubicBezTo>
                <a:cubicBezTo>
                  <a:pt x="1565944" y="2655292"/>
                  <a:pt x="1564062" y="2655292"/>
                  <a:pt x="1560301" y="2655292"/>
                </a:cubicBezTo>
                <a:cubicBezTo>
                  <a:pt x="1592271" y="2620385"/>
                  <a:pt x="1616719" y="2640748"/>
                  <a:pt x="1618601" y="2678564"/>
                </a:cubicBezTo>
                <a:cubicBezTo>
                  <a:pt x="1639287" y="2681473"/>
                  <a:pt x="1713570" y="2648021"/>
                  <a:pt x="1784328" y="2617840"/>
                </a:cubicBezTo>
                <a:lnTo>
                  <a:pt x="1852459" y="2591067"/>
                </a:lnTo>
                <a:lnTo>
                  <a:pt x="1895637" y="2579615"/>
                </a:lnTo>
                <a:cubicBezTo>
                  <a:pt x="1910683" y="2576206"/>
                  <a:pt x="1922788" y="2574569"/>
                  <a:pt x="1928899" y="2576751"/>
                </a:cubicBezTo>
                <a:cubicBezTo>
                  <a:pt x="1925609" y="2568751"/>
                  <a:pt x="1907154" y="2571478"/>
                  <a:pt x="1880679" y="2579977"/>
                </a:cubicBezTo>
                <a:lnTo>
                  <a:pt x="1852459" y="2591067"/>
                </a:lnTo>
                <a:lnTo>
                  <a:pt x="1844740" y="2593113"/>
                </a:lnTo>
                <a:cubicBezTo>
                  <a:pt x="1809011" y="2602931"/>
                  <a:pt x="1773750" y="2611659"/>
                  <a:pt x="1763406" y="2602931"/>
                </a:cubicBezTo>
                <a:cubicBezTo>
                  <a:pt x="1763406" y="2602931"/>
                  <a:pt x="1784092" y="2585477"/>
                  <a:pt x="1784092" y="2585477"/>
                </a:cubicBezTo>
                <a:cubicBezTo>
                  <a:pt x="1783152" y="2584023"/>
                  <a:pt x="1769518" y="2582569"/>
                  <a:pt x="1759176" y="2583660"/>
                </a:cubicBezTo>
                <a:lnTo>
                  <a:pt x="1756047" y="2584753"/>
                </a:lnTo>
                <a:lnTo>
                  <a:pt x="1756820" y="2580074"/>
                </a:lnTo>
                <a:cubicBezTo>
                  <a:pt x="1768313" y="2552752"/>
                  <a:pt x="1814183" y="2603658"/>
                  <a:pt x="1893167" y="2547661"/>
                </a:cubicBezTo>
                <a:cubicBezTo>
                  <a:pt x="1899749" y="2545480"/>
                  <a:pt x="1892462" y="2545297"/>
                  <a:pt x="1877859" y="2546434"/>
                </a:cubicBezTo>
                <a:lnTo>
                  <a:pt x="1826847" y="2552190"/>
                </a:lnTo>
                <a:lnTo>
                  <a:pt x="1831519" y="2546933"/>
                </a:lnTo>
                <a:cubicBezTo>
                  <a:pt x="1846799" y="2528299"/>
                  <a:pt x="1828288" y="2541480"/>
                  <a:pt x="1820059" y="2552388"/>
                </a:cubicBezTo>
                <a:lnTo>
                  <a:pt x="1819934" y="2552971"/>
                </a:lnTo>
                <a:lnTo>
                  <a:pt x="1818649" y="2553115"/>
                </a:lnTo>
                <a:cubicBezTo>
                  <a:pt x="1773279" y="2559296"/>
                  <a:pt x="1724854" y="2568024"/>
                  <a:pt x="1725794" y="2573841"/>
                </a:cubicBezTo>
                <a:cubicBezTo>
                  <a:pt x="1774691" y="2544751"/>
                  <a:pt x="1597914" y="2614567"/>
                  <a:pt x="1603556" y="2620385"/>
                </a:cubicBezTo>
                <a:cubicBezTo>
                  <a:pt x="1616719" y="2573841"/>
                  <a:pt x="1366600" y="2643657"/>
                  <a:pt x="1319585" y="2664019"/>
                </a:cubicBezTo>
                <a:cubicBezTo>
                  <a:pt x="1308302" y="2690200"/>
                  <a:pt x="836273" y="2736743"/>
                  <a:pt x="742243" y="2748379"/>
                </a:cubicBezTo>
                <a:cubicBezTo>
                  <a:pt x="755407" y="2751287"/>
                  <a:pt x="762929" y="2742561"/>
                  <a:pt x="762930" y="2725107"/>
                </a:cubicBezTo>
                <a:cubicBezTo>
                  <a:pt x="746005" y="2751287"/>
                  <a:pt x="749767" y="2722199"/>
                  <a:pt x="729078" y="2730925"/>
                </a:cubicBezTo>
                <a:cubicBezTo>
                  <a:pt x="725318" y="2745470"/>
                  <a:pt x="729078" y="2757106"/>
                  <a:pt x="744123" y="2762924"/>
                </a:cubicBezTo>
                <a:cubicBezTo>
                  <a:pt x="717795" y="2748379"/>
                  <a:pt x="642572" y="2786196"/>
                  <a:pt x="680184" y="2739652"/>
                </a:cubicBezTo>
                <a:cubicBezTo>
                  <a:pt x="625647" y="2693109"/>
                  <a:pt x="614364" y="2760015"/>
                  <a:pt x="574870" y="2733834"/>
                </a:cubicBezTo>
                <a:cubicBezTo>
                  <a:pt x="596028" y="2703290"/>
                  <a:pt x="677480" y="2672747"/>
                  <a:pt x="729579" y="2659383"/>
                </a:cubicBezTo>
                <a:lnTo>
                  <a:pt x="768256" y="2652440"/>
                </a:lnTo>
                <a:lnTo>
                  <a:pt x="768689" y="2654792"/>
                </a:lnTo>
                <a:cubicBezTo>
                  <a:pt x="772215" y="2669110"/>
                  <a:pt x="787377" y="2708381"/>
                  <a:pt x="826870" y="2675654"/>
                </a:cubicBezTo>
                <a:cubicBezTo>
                  <a:pt x="808065" y="2643656"/>
                  <a:pt x="800543" y="2655292"/>
                  <a:pt x="813705" y="2649474"/>
                </a:cubicBezTo>
                <a:cubicBezTo>
                  <a:pt x="812766" y="2636384"/>
                  <a:pt x="779855" y="2641475"/>
                  <a:pt x="743419" y="2650929"/>
                </a:cubicBezTo>
                <a:lnTo>
                  <a:pt x="694733" y="2665176"/>
                </a:lnTo>
                <a:lnTo>
                  <a:pt x="698343" y="2660020"/>
                </a:lnTo>
                <a:cubicBezTo>
                  <a:pt x="698638" y="2658929"/>
                  <a:pt x="697344" y="2659656"/>
                  <a:pt x="695699" y="2661111"/>
                </a:cubicBezTo>
                <a:lnTo>
                  <a:pt x="693562" y="2665518"/>
                </a:lnTo>
                <a:lnTo>
                  <a:pt x="689675" y="2666656"/>
                </a:lnTo>
                <a:lnTo>
                  <a:pt x="688661" y="2666976"/>
                </a:lnTo>
                <a:lnTo>
                  <a:pt x="683710" y="2664020"/>
                </a:lnTo>
                <a:cubicBezTo>
                  <a:pt x="681711" y="2663656"/>
                  <a:pt x="679891" y="2664020"/>
                  <a:pt x="679744" y="2665383"/>
                </a:cubicBezTo>
                <a:lnTo>
                  <a:pt x="682633" y="2668881"/>
                </a:lnTo>
                <a:lnTo>
                  <a:pt x="651975" y="2678564"/>
                </a:lnTo>
                <a:cubicBezTo>
                  <a:pt x="695227" y="2623293"/>
                  <a:pt x="588035" y="2652383"/>
                  <a:pt x="533498" y="2655292"/>
                </a:cubicBezTo>
                <a:cubicBezTo>
                  <a:pt x="572990" y="2632021"/>
                  <a:pt x="552304" y="2646566"/>
                  <a:pt x="537258" y="2649474"/>
                </a:cubicBezTo>
                <a:cubicBezTo>
                  <a:pt x="542899" y="2643657"/>
                  <a:pt x="580512" y="2602931"/>
                  <a:pt x="586154" y="2611658"/>
                </a:cubicBezTo>
                <a:cubicBezTo>
                  <a:pt x="576752" y="2614567"/>
                  <a:pt x="564526" y="2610204"/>
                  <a:pt x="553245" y="2607659"/>
                </a:cubicBezTo>
                <a:lnTo>
                  <a:pt x="540567" y="2606598"/>
                </a:lnTo>
                <a:lnTo>
                  <a:pt x="526915" y="2590204"/>
                </a:lnTo>
                <a:cubicBezTo>
                  <a:pt x="519864" y="2587659"/>
                  <a:pt x="511870" y="2589841"/>
                  <a:pt x="503408" y="2597113"/>
                </a:cubicBezTo>
                <a:cubicBezTo>
                  <a:pt x="535378" y="2515662"/>
                  <a:pt x="674542" y="2483663"/>
                  <a:pt x="730960" y="2416757"/>
                </a:cubicBezTo>
                <a:cubicBezTo>
                  <a:pt x="706513" y="2410940"/>
                  <a:pt x="712154" y="2422576"/>
                  <a:pt x="685826" y="2396395"/>
                </a:cubicBezTo>
                <a:cubicBezTo>
                  <a:pt x="742244" y="2346942"/>
                  <a:pt x="875765" y="2326580"/>
                  <a:pt x="875765" y="2277127"/>
                </a:cubicBezTo>
                <a:cubicBezTo>
                  <a:pt x="920900" y="2285854"/>
                  <a:pt x="956632" y="2221857"/>
                  <a:pt x="998004" y="2230584"/>
                </a:cubicBezTo>
                <a:cubicBezTo>
                  <a:pt x="982959" y="2216039"/>
                  <a:pt x="969796" y="2216039"/>
                  <a:pt x="954751" y="2224766"/>
                </a:cubicBezTo>
                <a:cubicBezTo>
                  <a:pt x="990013" y="2189859"/>
                  <a:pt x="1033619" y="2165678"/>
                  <a:pt x="1081927" y="2148087"/>
                </a:cubicBezTo>
                <a:lnTo>
                  <a:pt x="1110355" y="2139822"/>
                </a:lnTo>
                <a:lnTo>
                  <a:pt x="1271002" y="2106285"/>
                </a:lnTo>
                <a:lnTo>
                  <a:pt x="1399042" y="2088545"/>
                </a:lnTo>
                <a:cubicBezTo>
                  <a:pt x="1451581" y="2080773"/>
                  <a:pt x="1501534" y="2071319"/>
                  <a:pt x="1545256" y="2056047"/>
                </a:cubicBezTo>
                <a:cubicBezTo>
                  <a:pt x="1546667" y="2059683"/>
                  <a:pt x="1540790" y="2060047"/>
                  <a:pt x="1532504" y="2058729"/>
                </a:cubicBezTo>
                <a:lnTo>
                  <a:pt x="1507721" y="2051981"/>
                </a:lnTo>
                <a:lnTo>
                  <a:pt x="1507730" y="2051978"/>
                </a:lnTo>
                <a:cubicBezTo>
                  <a:pt x="1656212" y="2011685"/>
                  <a:pt x="1801489" y="1956052"/>
                  <a:pt x="1938300" y="1861146"/>
                </a:cubicBezTo>
                <a:cubicBezTo>
                  <a:pt x="1963689" y="1854601"/>
                  <a:pt x="1844153" y="1866055"/>
                  <a:pt x="1794701" y="1877100"/>
                </a:cubicBezTo>
                <a:lnTo>
                  <a:pt x="1788416" y="1878999"/>
                </a:lnTo>
                <a:lnTo>
                  <a:pt x="1805015" y="1867329"/>
                </a:lnTo>
                <a:cubicBezTo>
                  <a:pt x="1814650" y="1862601"/>
                  <a:pt x="1824526" y="1859692"/>
                  <a:pt x="1834868" y="1858237"/>
                </a:cubicBezTo>
                <a:lnTo>
                  <a:pt x="1819772" y="1841392"/>
                </a:lnTo>
                <a:lnTo>
                  <a:pt x="1823979" y="1838245"/>
                </a:lnTo>
                <a:cubicBezTo>
                  <a:pt x="1841554" y="1822989"/>
                  <a:pt x="1834105" y="1820875"/>
                  <a:pt x="1823351" y="1822239"/>
                </a:cubicBezTo>
                <a:lnTo>
                  <a:pt x="1810116" y="1825296"/>
                </a:lnTo>
                <a:lnTo>
                  <a:pt x="1814183" y="1823330"/>
                </a:lnTo>
                <a:lnTo>
                  <a:pt x="1804171" y="1826669"/>
                </a:lnTo>
                <a:lnTo>
                  <a:pt x="1804018" y="1826704"/>
                </a:lnTo>
                <a:lnTo>
                  <a:pt x="1798916" y="1822705"/>
                </a:lnTo>
                <a:lnTo>
                  <a:pt x="1827522" y="1819830"/>
                </a:lnTo>
                <a:cubicBezTo>
                  <a:pt x="1836398" y="1818966"/>
                  <a:pt x="1842861" y="1818239"/>
                  <a:pt x="1844272" y="1817512"/>
                </a:cubicBezTo>
                <a:cubicBezTo>
                  <a:pt x="1829227" y="1788422"/>
                  <a:pt x="1793495" y="1820421"/>
                  <a:pt x="1780331" y="1805876"/>
                </a:cubicBezTo>
                <a:cubicBezTo>
                  <a:pt x="1831108" y="1776786"/>
                  <a:pt x="1812302" y="1791331"/>
                  <a:pt x="1868719" y="1776786"/>
                </a:cubicBezTo>
                <a:cubicBezTo>
                  <a:pt x="1861197" y="1756424"/>
                  <a:pt x="1345915" y="1916417"/>
                  <a:pt x="1334630" y="1930961"/>
                </a:cubicBezTo>
                <a:cubicBezTo>
                  <a:pt x="1326169" y="1871328"/>
                  <a:pt x="1311593" y="1869873"/>
                  <a:pt x="1294433" y="1883327"/>
                </a:cubicBezTo>
                <a:lnTo>
                  <a:pt x="1276915" y="1900017"/>
                </a:lnTo>
                <a:lnTo>
                  <a:pt x="1275862" y="1897508"/>
                </a:lnTo>
                <a:cubicBezTo>
                  <a:pt x="1266459" y="1895326"/>
                  <a:pt x="1249065" y="1896054"/>
                  <a:pt x="1265048" y="1887327"/>
                </a:cubicBezTo>
                <a:cubicBezTo>
                  <a:pt x="1157856" y="1916417"/>
                  <a:pt x="1058183" y="1930961"/>
                  <a:pt x="958512" y="1954234"/>
                </a:cubicBezTo>
                <a:cubicBezTo>
                  <a:pt x="950989" y="1893144"/>
                  <a:pt x="422541" y="2102590"/>
                  <a:pt x="334155" y="2047320"/>
                </a:cubicBezTo>
                <a:cubicBezTo>
                  <a:pt x="369885" y="2012412"/>
                  <a:pt x="524094" y="1977505"/>
                  <a:pt x="522214" y="1974596"/>
                </a:cubicBezTo>
                <a:cubicBezTo>
                  <a:pt x="646333" y="1820421"/>
                  <a:pt x="894572" y="1962960"/>
                  <a:pt x="1020571" y="1855328"/>
                </a:cubicBezTo>
                <a:cubicBezTo>
                  <a:pt x="1022452" y="1802967"/>
                  <a:pt x="1093915" y="1811695"/>
                  <a:pt x="1231198" y="1750606"/>
                </a:cubicBezTo>
                <a:cubicBezTo>
                  <a:pt x="1197348" y="1744788"/>
                  <a:pt x="988601" y="1840783"/>
                  <a:pt x="937826" y="1794240"/>
                </a:cubicBezTo>
                <a:cubicBezTo>
                  <a:pt x="902095" y="1837875"/>
                  <a:pt x="603080" y="1919325"/>
                  <a:pt x="574871" y="1884418"/>
                </a:cubicBezTo>
                <a:cubicBezTo>
                  <a:pt x="603080" y="1855328"/>
                  <a:pt x="668900" y="1837875"/>
                  <a:pt x="614364" y="1832057"/>
                </a:cubicBezTo>
                <a:cubicBezTo>
                  <a:pt x="620005" y="1866964"/>
                  <a:pt x="499647" y="1913508"/>
                  <a:pt x="480840" y="1893145"/>
                </a:cubicBezTo>
                <a:cubicBezTo>
                  <a:pt x="512812" y="1896054"/>
                  <a:pt x="431945" y="1866964"/>
                  <a:pt x="415019" y="1916417"/>
                </a:cubicBezTo>
                <a:cubicBezTo>
                  <a:pt x="406558" y="1907689"/>
                  <a:pt x="390690" y="1876054"/>
                  <a:pt x="387252" y="1864464"/>
                </a:cubicBezTo>
                <a:lnTo>
                  <a:pt x="388547" y="1861480"/>
                </a:lnTo>
                <a:lnTo>
                  <a:pt x="389397" y="1861510"/>
                </a:lnTo>
                <a:cubicBezTo>
                  <a:pt x="392454" y="1859692"/>
                  <a:pt x="395275" y="1856783"/>
                  <a:pt x="398095" y="1855328"/>
                </a:cubicBezTo>
                <a:cubicBezTo>
                  <a:pt x="396215" y="1855328"/>
                  <a:pt x="388692" y="1846602"/>
                  <a:pt x="379288" y="1861147"/>
                </a:cubicBezTo>
                <a:lnTo>
                  <a:pt x="388348" y="1861472"/>
                </a:lnTo>
                <a:lnTo>
                  <a:pt x="372943" y="1876055"/>
                </a:lnTo>
                <a:cubicBezTo>
                  <a:pt x="368946" y="1875691"/>
                  <a:pt x="366125" y="1869873"/>
                  <a:pt x="364244" y="1858237"/>
                </a:cubicBezTo>
                <a:cubicBezTo>
                  <a:pt x="319110" y="1861147"/>
                  <a:pt x="381170" y="1884418"/>
                  <a:pt x="371766" y="1878600"/>
                </a:cubicBezTo>
                <a:cubicBezTo>
                  <a:pt x="358602" y="1893145"/>
                  <a:pt x="349200" y="1864055"/>
                  <a:pt x="339797" y="1887327"/>
                </a:cubicBezTo>
                <a:cubicBezTo>
                  <a:pt x="366125" y="1901872"/>
                  <a:pt x="352961" y="1904780"/>
                  <a:pt x="302184" y="1901872"/>
                </a:cubicBezTo>
                <a:cubicBezTo>
                  <a:pt x="441348" y="1814603"/>
                  <a:pt x="206275" y="1922234"/>
                  <a:pt x="206275" y="1922234"/>
                </a:cubicBezTo>
                <a:cubicBezTo>
                  <a:pt x="268333" y="1890236"/>
                  <a:pt x="146094" y="1910599"/>
                  <a:pt x="100961" y="1939689"/>
                </a:cubicBezTo>
                <a:cubicBezTo>
                  <a:pt x="100962" y="1867691"/>
                  <a:pt x="75574" y="1910235"/>
                  <a:pt x="45426" y="1942143"/>
                </a:cubicBezTo>
                <a:lnTo>
                  <a:pt x="26828" y="1956391"/>
                </a:lnTo>
                <a:lnTo>
                  <a:pt x="19860" y="1937143"/>
                </a:lnTo>
                <a:lnTo>
                  <a:pt x="13474" y="1927620"/>
                </a:lnTo>
                <a:lnTo>
                  <a:pt x="21505" y="1921581"/>
                </a:lnTo>
                <a:cubicBezTo>
                  <a:pt x="55857" y="1895690"/>
                  <a:pt x="6697" y="1931324"/>
                  <a:pt x="5051" y="1913508"/>
                </a:cubicBezTo>
                <a:cubicBezTo>
                  <a:pt x="78393" y="1858237"/>
                  <a:pt x="76512" y="1919325"/>
                  <a:pt x="119766" y="1893144"/>
                </a:cubicBezTo>
                <a:cubicBezTo>
                  <a:pt x="106603" y="1829147"/>
                  <a:pt x="392454" y="1782605"/>
                  <a:pt x="386811" y="1759333"/>
                </a:cubicBezTo>
                <a:cubicBezTo>
                  <a:pt x="373648" y="1768060"/>
                  <a:pt x="369885" y="1768060"/>
                  <a:pt x="373648" y="1750606"/>
                </a:cubicBezTo>
                <a:cubicBezTo>
                  <a:pt x="403735" y="1750605"/>
                  <a:pt x="405617" y="1759333"/>
                  <a:pt x="379288" y="1779695"/>
                </a:cubicBezTo>
                <a:cubicBezTo>
                  <a:pt x="445109" y="1788423"/>
                  <a:pt x="521744" y="1765878"/>
                  <a:pt x="586625" y="1736789"/>
                </a:cubicBezTo>
                <a:lnTo>
                  <a:pt x="651645" y="1702297"/>
                </a:lnTo>
                <a:lnTo>
                  <a:pt x="651976" y="1702245"/>
                </a:lnTo>
                <a:cubicBezTo>
                  <a:pt x="655736" y="1700426"/>
                  <a:pt x="659498" y="1698244"/>
                  <a:pt x="663258" y="1698244"/>
                </a:cubicBezTo>
                <a:lnTo>
                  <a:pt x="661245" y="1697205"/>
                </a:lnTo>
                <a:lnTo>
                  <a:pt x="672308" y="1691336"/>
                </a:lnTo>
                <a:cubicBezTo>
                  <a:pt x="696052" y="1676610"/>
                  <a:pt x="714035" y="1663337"/>
                  <a:pt x="723437" y="1654611"/>
                </a:cubicBezTo>
                <a:cubicBezTo>
                  <a:pt x="610602" y="1605157"/>
                  <a:pt x="398094" y="1677882"/>
                  <a:pt x="339796" y="1704063"/>
                </a:cubicBezTo>
                <a:cubicBezTo>
                  <a:pt x="343558" y="1699699"/>
                  <a:pt x="409848" y="1664064"/>
                  <a:pt x="479430" y="1632429"/>
                </a:cubicBezTo>
                <a:lnTo>
                  <a:pt x="549250" y="1604313"/>
                </a:lnTo>
                <a:lnTo>
                  <a:pt x="564997" y="1603703"/>
                </a:lnTo>
                <a:cubicBezTo>
                  <a:pt x="580748" y="1602613"/>
                  <a:pt x="597555" y="1600795"/>
                  <a:pt x="611249" y="1597795"/>
                </a:cubicBezTo>
                <a:lnTo>
                  <a:pt x="633682" y="1587214"/>
                </a:lnTo>
                <a:lnTo>
                  <a:pt x="630837" y="1593795"/>
                </a:lnTo>
                <a:cubicBezTo>
                  <a:pt x="631113" y="1597749"/>
                  <a:pt x="632933" y="1603340"/>
                  <a:pt x="636931" y="1610976"/>
                </a:cubicBezTo>
                <a:cubicBezTo>
                  <a:pt x="655736" y="1613158"/>
                  <a:pt x="663141" y="1610431"/>
                  <a:pt x="664169" y="1606067"/>
                </a:cubicBezTo>
                <a:lnTo>
                  <a:pt x="654674" y="1593378"/>
                </a:lnTo>
                <a:lnTo>
                  <a:pt x="666520" y="1592750"/>
                </a:lnTo>
                <a:cubicBezTo>
                  <a:pt x="682653" y="1586613"/>
                  <a:pt x="702751" y="1570250"/>
                  <a:pt x="719676" y="1596431"/>
                </a:cubicBezTo>
                <a:cubicBezTo>
                  <a:pt x="806889" y="1525161"/>
                  <a:pt x="695405" y="1565250"/>
                  <a:pt x="661132" y="1586130"/>
                </a:cubicBezTo>
                <a:lnTo>
                  <a:pt x="653725" y="1592109"/>
                </a:lnTo>
                <a:lnTo>
                  <a:pt x="653151" y="1591341"/>
                </a:lnTo>
                <a:lnTo>
                  <a:pt x="634876" y="1586651"/>
                </a:lnTo>
                <a:lnTo>
                  <a:pt x="638810" y="1584795"/>
                </a:lnTo>
                <a:cubicBezTo>
                  <a:pt x="630348" y="1578978"/>
                  <a:pt x="607899" y="1582977"/>
                  <a:pt x="578866" y="1592386"/>
                </a:cubicBezTo>
                <a:lnTo>
                  <a:pt x="549250" y="1604313"/>
                </a:lnTo>
                <a:lnTo>
                  <a:pt x="525094" y="1605248"/>
                </a:lnTo>
                <a:cubicBezTo>
                  <a:pt x="515632" y="1605340"/>
                  <a:pt x="511401" y="1605157"/>
                  <a:pt x="516573" y="1605157"/>
                </a:cubicBezTo>
                <a:cubicBezTo>
                  <a:pt x="537259" y="1605157"/>
                  <a:pt x="542900" y="1593522"/>
                  <a:pt x="533498" y="1576069"/>
                </a:cubicBezTo>
                <a:cubicBezTo>
                  <a:pt x="538199" y="1584795"/>
                  <a:pt x="542899" y="1587704"/>
                  <a:pt x="548072" y="1585159"/>
                </a:cubicBezTo>
                <a:lnTo>
                  <a:pt x="553091" y="1578340"/>
                </a:lnTo>
                <a:lnTo>
                  <a:pt x="548542" y="1596431"/>
                </a:lnTo>
                <a:cubicBezTo>
                  <a:pt x="544782" y="1544070"/>
                  <a:pt x="689587" y="1532434"/>
                  <a:pt x="702750" y="1532434"/>
                </a:cubicBezTo>
                <a:cubicBezTo>
                  <a:pt x="697109" y="1535343"/>
                  <a:pt x="668901" y="1546979"/>
                  <a:pt x="668900" y="1558615"/>
                </a:cubicBezTo>
                <a:cubicBezTo>
                  <a:pt x="776093" y="1456801"/>
                  <a:pt x="1161616" y="1369532"/>
                  <a:pt x="1283855" y="1369532"/>
                </a:cubicBezTo>
                <a:cubicBezTo>
                  <a:pt x="1272570" y="1352079"/>
                  <a:pt x="1259407" y="1349169"/>
                  <a:pt x="1242481" y="1357896"/>
                </a:cubicBezTo>
                <a:cubicBezTo>
                  <a:pt x="1285736" y="1314262"/>
                  <a:pt x="1304541" y="1346260"/>
                  <a:pt x="1304541" y="1381168"/>
                </a:cubicBezTo>
                <a:cubicBezTo>
                  <a:pt x="1444409" y="1396440"/>
                  <a:pt x="1736901" y="1340443"/>
                  <a:pt x="1931302" y="1232664"/>
                </a:cubicBezTo>
                <a:lnTo>
                  <a:pt x="2003939" y="1185899"/>
                </a:lnTo>
                <a:lnTo>
                  <a:pt x="2028129" y="1183404"/>
                </a:lnTo>
                <a:cubicBezTo>
                  <a:pt x="2034302" y="1182405"/>
                  <a:pt x="2019903" y="1183042"/>
                  <a:pt x="2009617" y="1184223"/>
                </a:cubicBezTo>
                <a:lnTo>
                  <a:pt x="2004936" y="1185256"/>
                </a:lnTo>
                <a:lnTo>
                  <a:pt x="2007882" y="1183359"/>
                </a:lnTo>
                <a:cubicBezTo>
                  <a:pt x="2006003" y="1186267"/>
                  <a:pt x="2006002" y="1180450"/>
                  <a:pt x="2011645" y="1174632"/>
                </a:cubicBezTo>
                <a:cubicBezTo>
                  <a:pt x="1881883" y="1212448"/>
                  <a:pt x="1426780" y="1296808"/>
                  <a:pt x="1423019" y="1276446"/>
                </a:cubicBezTo>
                <a:cubicBezTo>
                  <a:pt x="1475675" y="1250266"/>
                  <a:pt x="1283855" y="1322989"/>
                  <a:pt x="1287616" y="1325898"/>
                </a:cubicBezTo>
                <a:cubicBezTo>
                  <a:pt x="1298900" y="1290991"/>
                  <a:pt x="1035616" y="1349169"/>
                  <a:pt x="975437" y="1375350"/>
                </a:cubicBezTo>
                <a:cubicBezTo>
                  <a:pt x="958512" y="1413166"/>
                  <a:pt x="441349" y="1471346"/>
                  <a:pt x="339796" y="1488799"/>
                </a:cubicBezTo>
                <a:cubicBezTo>
                  <a:pt x="354841" y="1491708"/>
                  <a:pt x="362364" y="1485890"/>
                  <a:pt x="364244" y="1465528"/>
                </a:cubicBezTo>
                <a:cubicBezTo>
                  <a:pt x="347318" y="1488799"/>
                  <a:pt x="347318" y="1459711"/>
                  <a:pt x="326632" y="1471346"/>
                </a:cubicBezTo>
                <a:cubicBezTo>
                  <a:pt x="322872" y="1488799"/>
                  <a:pt x="328512" y="1500435"/>
                  <a:pt x="343558" y="1503344"/>
                </a:cubicBezTo>
                <a:cubicBezTo>
                  <a:pt x="322401" y="1494618"/>
                  <a:pt x="268452" y="1516980"/>
                  <a:pt x="261047" y="1507844"/>
                </a:cubicBezTo>
                <a:lnTo>
                  <a:pt x="270579" y="1488903"/>
                </a:lnTo>
                <a:lnTo>
                  <a:pt x="285729" y="1489163"/>
                </a:lnTo>
                <a:cubicBezTo>
                  <a:pt x="294662" y="1486617"/>
                  <a:pt x="304066" y="1481527"/>
                  <a:pt x="309706" y="1474254"/>
                </a:cubicBezTo>
                <a:cubicBezTo>
                  <a:pt x="302184" y="1474254"/>
                  <a:pt x="294663" y="1477163"/>
                  <a:pt x="287141" y="1480436"/>
                </a:cubicBezTo>
                <a:lnTo>
                  <a:pt x="272020" y="1486039"/>
                </a:lnTo>
                <a:lnTo>
                  <a:pt x="272095" y="1485890"/>
                </a:lnTo>
                <a:cubicBezTo>
                  <a:pt x="210036" y="1439347"/>
                  <a:pt x="202514" y="1512072"/>
                  <a:pt x="155499" y="1485890"/>
                </a:cubicBezTo>
                <a:cubicBezTo>
                  <a:pt x="209800" y="1409530"/>
                  <a:pt x="279941" y="1451210"/>
                  <a:pt x="326863" y="1418001"/>
                </a:cubicBezTo>
                <a:lnTo>
                  <a:pt x="342394" y="1401798"/>
                </a:lnTo>
                <a:lnTo>
                  <a:pt x="343557" y="1427711"/>
                </a:lnTo>
                <a:cubicBezTo>
                  <a:pt x="415960" y="1348806"/>
                  <a:pt x="448048" y="1392396"/>
                  <a:pt x="506592" y="1365550"/>
                </a:cubicBezTo>
                <a:lnTo>
                  <a:pt x="522508" y="1355860"/>
                </a:lnTo>
                <a:lnTo>
                  <a:pt x="515838" y="1362987"/>
                </a:lnTo>
                <a:cubicBezTo>
                  <a:pt x="515750" y="1367168"/>
                  <a:pt x="521273" y="1370259"/>
                  <a:pt x="537259" y="1369531"/>
                </a:cubicBezTo>
                <a:cubicBezTo>
                  <a:pt x="547132" y="1355714"/>
                  <a:pt x="548072" y="1348988"/>
                  <a:pt x="544927" y="1346624"/>
                </a:cubicBezTo>
                <a:lnTo>
                  <a:pt x="532737" y="1348994"/>
                </a:lnTo>
                <a:lnTo>
                  <a:pt x="482810" y="1337443"/>
                </a:lnTo>
                <a:cubicBezTo>
                  <a:pt x="442083" y="1331807"/>
                  <a:pt x="390426" y="1333079"/>
                  <a:pt x="345468" y="1356533"/>
                </a:cubicBezTo>
                <a:lnTo>
                  <a:pt x="330506" y="1366753"/>
                </a:lnTo>
                <a:lnTo>
                  <a:pt x="320990" y="1365442"/>
                </a:lnTo>
                <a:cubicBezTo>
                  <a:pt x="244475" y="1360260"/>
                  <a:pt x="98140" y="1373896"/>
                  <a:pt x="100962" y="1369532"/>
                </a:cubicBezTo>
                <a:cubicBezTo>
                  <a:pt x="146095" y="1369531"/>
                  <a:pt x="93439" y="1331715"/>
                  <a:pt x="74633" y="1354988"/>
                </a:cubicBezTo>
                <a:cubicBezTo>
                  <a:pt x="82156" y="1337534"/>
                  <a:pt x="189349" y="1293899"/>
                  <a:pt x="196871" y="1314262"/>
                </a:cubicBezTo>
                <a:cubicBezTo>
                  <a:pt x="181825" y="1308444"/>
                  <a:pt x="174305" y="1320080"/>
                  <a:pt x="174305" y="1343351"/>
                </a:cubicBezTo>
                <a:lnTo>
                  <a:pt x="184703" y="1341496"/>
                </a:lnTo>
                <a:lnTo>
                  <a:pt x="188380" y="1342079"/>
                </a:lnTo>
                <a:lnTo>
                  <a:pt x="188768" y="1340770"/>
                </a:lnTo>
                <a:lnTo>
                  <a:pt x="234160" y="1332670"/>
                </a:lnTo>
                <a:lnTo>
                  <a:pt x="299536" y="1325928"/>
                </a:lnTo>
                <a:lnTo>
                  <a:pt x="300304" y="1328807"/>
                </a:lnTo>
                <a:lnTo>
                  <a:pt x="301175" y="1325759"/>
                </a:lnTo>
                <a:lnTo>
                  <a:pt x="303361" y="1325534"/>
                </a:lnTo>
                <a:cubicBezTo>
                  <a:pt x="349669" y="1320080"/>
                  <a:pt x="393392" y="1311353"/>
                  <a:pt x="416901" y="1288082"/>
                </a:cubicBezTo>
                <a:cubicBezTo>
                  <a:pt x="373648" y="1285172"/>
                  <a:pt x="381170" y="1279354"/>
                  <a:pt x="439468" y="1270628"/>
                </a:cubicBezTo>
                <a:cubicBezTo>
                  <a:pt x="418311" y="1270627"/>
                  <a:pt x="402296" y="1270810"/>
                  <a:pt x="390349" y="1271110"/>
                </a:cubicBezTo>
                <a:lnTo>
                  <a:pt x="368631" y="1272163"/>
                </a:lnTo>
                <a:lnTo>
                  <a:pt x="378454" y="1250617"/>
                </a:lnTo>
                <a:cubicBezTo>
                  <a:pt x="423629" y="1208858"/>
                  <a:pt x="600730" y="1242266"/>
                  <a:pt x="623765" y="1206631"/>
                </a:cubicBezTo>
                <a:cubicBezTo>
                  <a:pt x="608720" y="1197904"/>
                  <a:pt x="593676" y="1189177"/>
                  <a:pt x="578632" y="1186267"/>
                </a:cubicBezTo>
                <a:cubicBezTo>
                  <a:pt x="594617" y="1185540"/>
                  <a:pt x="603551" y="1182450"/>
                  <a:pt x="609250" y="1177814"/>
                </a:cubicBezTo>
                <a:lnTo>
                  <a:pt x="617117" y="1165391"/>
                </a:lnTo>
                <a:lnTo>
                  <a:pt x="619005" y="1168996"/>
                </a:lnTo>
                <a:cubicBezTo>
                  <a:pt x="620593" y="1170087"/>
                  <a:pt x="622827" y="1170269"/>
                  <a:pt x="625646" y="1168814"/>
                </a:cubicBezTo>
                <a:cubicBezTo>
                  <a:pt x="628468" y="1165905"/>
                  <a:pt x="627057" y="1163723"/>
                  <a:pt x="625411" y="1161542"/>
                </a:cubicBezTo>
                <a:lnTo>
                  <a:pt x="623917" y="1154934"/>
                </a:lnTo>
                <a:lnTo>
                  <a:pt x="635226" y="1137998"/>
                </a:lnTo>
                <a:cubicBezTo>
                  <a:pt x="643276" y="1130453"/>
                  <a:pt x="655735" y="1122999"/>
                  <a:pt x="676422" y="1116453"/>
                </a:cubicBezTo>
                <a:cubicBezTo>
                  <a:pt x="679244" y="1113544"/>
                  <a:pt x="785967" y="1099726"/>
                  <a:pt x="896922" y="1088090"/>
                </a:cubicBezTo>
                <a:lnTo>
                  <a:pt x="927594" y="1085072"/>
                </a:lnTo>
                <a:lnTo>
                  <a:pt x="928628" y="1085091"/>
                </a:lnTo>
                <a:lnTo>
                  <a:pt x="929172" y="1084916"/>
                </a:lnTo>
                <a:lnTo>
                  <a:pt x="979374" y="1079977"/>
                </a:lnTo>
                <a:cubicBezTo>
                  <a:pt x="1059506" y="1072682"/>
                  <a:pt x="1128001" y="1068454"/>
                  <a:pt x="1142811" y="1072818"/>
                </a:cubicBezTo>
                <a:cubicBezTo>
                  <a:pt x="1136228" y="1085909"/>
                  <a:pt x="1224145" y="1068456"/>
                  <a:pt x="1322171" y="1054638"/>
                </a:cubicBezTo>
                <a:lnTo>
                  <a:pt x="1420893" y="1045232"/>
                </a:lnTo>
                <a:lnTo>
                  <a:pt x="1404213" y="1052456"/>
                </a:lnTo>
                <a:cubicBezTo>
                  <a:pt x="1401921" y="1060092"/>
                  <a:pt x="1400620" y="1065964"/>
                  <a:pt x="1400093" y="1070367"/>
                </a:cubicBezTo>
                <a:lnTo>
                  <a:pt x="1400326" y="1074432"/>
                </a:lnTo>
                <a:lnTo>
                  <a:pt x="1416423" y="1070883"/>
                </a:lnTo>
                <a:lnTo>
                  <a:pt x="1422869" y="1063061"/>
                </a:lnTo>
                <a:cubicBezTo>
                  <a:pt x="1426356" y="1057221"/>
                  <a:pt x="1428566" y="1051400"/>
                  <a:pt x="1427751" y="1047957"/>
                </a:cubicBezTo>
                <a:lnTo>
                  <a:pt x="1421958" y="1045130"/>
                </a:lnTo>
                <a:lnTo>
                  <a:pt x="1466242" y="1040911"/>
                </a:lnTo>
                <a:lnTo>
                  <a:pt x="1471993" y="1041228"/>
                </a:lnTo>
                <a:lnTo>
                  <a:pt x="1466273" y="1043728"/>
                </a:lnTo>
                <a:cubicBezTo>
                  <a:pt x="1475674" y="1049547"/>
                  <a:pt x="1473794" y="1064092"/>
                  <a:pt x="1485078" y="1049547"/>
                </a:cubicBezTo>
                <a:lnTo>
                  <a:pt x="1479068" y="1041618"/>
                </a:lnTo>
                <a:lnTo>
                  <a:pt x="1524184" y="1044104"/>
                </a:lnTo>
                <a:cubicBezTo>
                  <a:pt x="1540615" y="1046820"/>
                  <a:pt x="1553719" y="1051365"/>
                  <a:pt x="1562182" y="1058273"/>
                </a:cubicBezTo>
                <a:cubicBezTo>
                  <a:pt x="1347795" y="1101908"/>
                  <a:pt x="1637407" y="1064092"/>
                  <a:pt x="1629883" y="1037911"/>
                </a:cubicBezTo>
                <a:cubicBezTo>
                  <a:pt x="1629883" y="1037911"/>
                  <a:pt x="1567823" y="1072818"/>
                  <a:pt x="1596032" y="1023366"/>
                </a:cubicBezTo>
                <a:cubicBezTo>
                  <a:pt x="1632704" y="1014640"/>
                  <a:pt x="1657152" y="1005185"/>
                  <a:pt x="1673843" y="997549"/>
                </a:cubicBezTo>
                <a:lnTo>
                  <a:pt x="1704769" y="982802"/>
                </a:lnTo>
                <a:lnTo>
                  <a:pt x="1705144" y="983018"/>
                </a:lnTo>
                <a:lnTo>
                  <a:pt x="1706283" y="995367"/>
                </a:lnTo>
                <a:cubicBezTo>
                  <a:pt x="1707929" y="996458"/>
                  <a:pt x="1710749" y="994278"/>
                  <a:pt x="1714510" y="988459"/>
                </a:cubicBezTo>
                <a:cubicBezTo>
                  <a:pt x="1712629" y="985550"/>
                  <a:pt x="1703226" y="1029185"/>
                  <a:pt x="1714510" y="988459"/>
                </a:cubicBezTo>
                <a:lnTo>
                  <a:pt x="1705144" y="983018"/>
                </a:lnTo>
                <a:lnTo>
                  <a:pt x="1705108" y="982641"/>
                </a:lnTo>
                <a:lnTo>
                  <a:pt x="1704769" y="982802"/>
                </a:lnTo>
                <a:lnTo>
                  <a:pt x="1701196" y="980727"/>
                </a:lnTo>
                <a:cubicBezTo>
                  <a:pt x="1662301" y="970674"/>
                  <a:pt x="1549604" y="978004"/>
                  <a:pt x="1490132" y="988741"/>
                </a:cubicBezTo>
                <a:lnTo>
                  <a:pt x="1472261" y="994221"/>
                </a:lnTo>
                <a:lnTo>
                  <a:pt x="1471679" y="993913"/>
                </a:lnTo>
                <a:cubicBezTo>
                  <a:pt x="1465802" y="993549"/>
                  <a:pt x="1459690" y="995731"/>
                  <a:pt x="1453109" y="1000095"/>
                </a:cubicBezTo>
                <a:lnTo>
                  <a:pt x="1472261" y="994221"/>
                </a:lnTo>
                <a:lnTo>
                  <a:pt x="1488839" y="1003004"/>
                </a:lnTo>
                <a:cubicBezTo>
                  <a:pt x="1458749" y="1040820"/>
                  <a:pt x="1310182" y="1014640"/>
                  <a:pt x="1306422" y="1011731"/>
                </a:cubicBezTo>
                <a:cubicBezTo>
                  <a:pt x="1310183" y="1008821"/>
                  <a:pt x="1312064" y="1003004"/>
                  <a:pt x="1312064" y="997186"/>
                </a:cubicBezTo>
                <a:cubicBezTo>
                  <a:pt x="1321467" y="1005912"/>
                  <a:pt x="1327108" y="1005912"/>
                  <a:pt x="1328989" y="991367"/>
                </a:cubicBezTo>
                <a:cubicBezTo>
                  <a:pt x="1313474" y="992094"/>
                  <a:pt x="1294316" y="992094"/>
                  <a:pt x="1273834" y="991913"/>
                </a:cubicBezTo>
                <a:lnTo>
                  <a:pt x="1229121" y="991527"/>
                </a:lnTo>
                <a:lnTo>
                  <a:pt x="1229318" y="991367"/>
                </a:lnTo>
                <a:cubicBezTo>
                  <a:pt x="1223675" y="991367"/>
                  <a:pt x="1216153" y="982641"/>
                  <a:pt x="1210511" y="991367"/>
                </a:cubicBezTo>
                <a:lnTo>
                  <a:pt x="1210522" y="991374"/>
                </a:lnTo>
                <a:lnTo>
                  <a:pt x="1153654" y="993004"/>
                </a:lnTo>
                <a:cubicBezTo>
                  <a:pt x="1137168" y="994277"/>
                  <a:pt x="1124005" y="996458"/>
                  <a:pt x="1116482" y="1000095"/>
                </a:cubicBezTo>
                <a:cubicBezTo>
                  <a:pt x="1114131" y="1005186"/>
                  <a:pt x="1107783" y="1012640"/>
                  <a:pt x="1100409" y="1020412"/>
                </a:cubicBezTo>
                <a:lnTo>
                  <a:pt x="1078561" y="1042241"/>
                </a:lnTo>
                <a:lnTo>
                  <a:pt x="1057918" y="1038321"/>
                </a:lnTo>
                <a:cubicBezTo>
                  <a:pt x="1041876" y="1037320"/>
                  <a:pt x="1032296" y="1039412"/>
                  <a:pt x="1032707" y="1031867"/>
                </a:cubicBezTo>
                <a:lnTo>
                  <a:pt x="1034167" y="1028427"/>
                </a:lnTo>
                <a:lnTo>
                  <a:pt x="1040054" y="1030730"/>
                </a:lnTo>
                <a:cubicBezTo>
                  <a:pt x="1042888" y="1030593"/>
                  <a:pt x="1044835" y="1029298"/>
                  <a:pt x="1045250" y="1026310"/>
                </a:cubicBezTo>
                <a:lnTo>
                  <a:pt x="1042423" y="1015979"/>
                </a:lnTo>
                <a:lnTo>
                  <a:pt x="1045637" y="1014321"/>
                </a:lnTo>
                <a:cubicBezTo>
                  <a:pt x="1053834" y="1004095"/>
                  <a:pt x="1050661" y="987732"/>
                  <a:pt x="1033735" y="1020457"/>
                </a:cubicBezTo>
                <a:lnTo>
                  <a:pt x="1038622" y="1017937"/>
                </a:lnTo>
                <a:lnTo>
                  <a:pt x="1034167" y="1028427"/>
                </a:lnTo>
                <a:lnTo>
                  <a:pt x="1028680" y="1026280"/>
                </a:lnTo>
                <a:lnTo>
                  <a:pt x="1031855" y="1023366"/>
                </a:lnTo>
                <a:cubicBezTo>
                  <a:pt x="993303" y="1001549"/>
                  <a:pt x="1002236" y="1012458"/>
                  <a:pt x="1017516" y="1021912"/>
                </a:cubicBezTo>
                <a:lnTo>
                  <a:pt x="1028680" y="1026280"/>
                </a:lnTo>
                <a:lnTo>
                  <a:pt x="983778" y="1067489"/>
                </a:lnTo>
                <a:lnTo>
                  <a:pt x="929172" y="1084916"/>
                </a:lnTo>
                <a:lnTo>
                  <a:pt x="927594" y="1085072"/>
                </a:lnTo>
                <a:lnTo>
                  <a:pt x="868849" y="1084011"/>
                </a:lnTo>
                <a:cubicBezTo>
                  <a:pt x="848423" y="1081409"/>
                  <a:pt x="827635" y="1077001"/>
                  <a:pt x="806888" y="1072092"/>
                </a:cubicBezTo>
                <a:lnTo>
                  <a:pt x="770715" y="1063343"/>
                </a:lnTo>
                <a:lnTo>
                  <a:pt x="825460" y="1051001"/>
                </a:lnTo>
                <a:cubicBezTo>
                  <a:pt x="875765" y="1035002"/>
                  <a:pt x="925601" y="1010276"/>
                  <a:pt x="949108" y="985550"/>
                </a:cubicBezTo>
                <a:cubicBezTo>
                  <a:pt x="958511" y="1005912"/>
                  <a:pt x="952869" y="1017548"/>
                  <a:pt x="934063" y="1023366"/>
                </a:cubicBezTo>
                <a:cubicBezTo>
                  <a:pt x="937826" y="1023366"/>
                  <a:pt x="988602" y="994276"/>
                  <a:pt x="996123" y="985550"/>
                </a:cubicBezTo>
                <a:cubicBezTo>
                  <a:pt x="991892" y="982277"/>
                  <a:pt x="990364" y="979460"/>
                  <a:pt x="990584" y="977079"/>
                </a:cubicBezTo>
                <a:lnTo>
                  <a:pt x="992624" y="974671"/>
                </a:lnTo>
                <a:lnTo>
                  <a:pt x="1005644" y="972051"/>
                </a:lnTo>
                <a:cubicBezTo>
                  <a:pt x="1030326" y="965778"/>
                  <a:pt x="1006584" y="965142"/>
                  <a:pt x="995537" y="971232"/>
                </a:cubicBezTo>
                <a:lnTo>
                  <a:pt x="992624" y="974671"/>
                </a:lnTo>
                <a:lnTo>
                  <a:pt x="977097" y="977794"/>
                </a:lnTo>
                <a:cubicBezTo>
                  <a:pt x="963918" y="980050"/>
                  <a:pt x="946758" y="982641"/>
                  <a:pt x="924662" y="985550"/>
                </a:cubicBezTo>
                <a:cubicBezTo>
                  <a:pt x="1005527" y="898281"/>
                  <a:pt x="1293258" y="880827"/>
                  <a:pt x="1328989" y="930279"/>
                </a:cubicBezTo>
                <a:cubicBezTo>
                  <a:pt x="1460630" y="843011"/>
                  <a:pt x="1690063" y="915734"/>
                  <a:pt x="1866838" y="799376"/>
                </a:cubicBezTo>
                <a:cubicBezTo>
                  <a:pt x="1867779" y="799376"/>
                  <a:pt x="1855084" y="798649"/>
                  <a:pt x="1842625" y="799012"/>
                </a:cubicBezTo>
                <a:lnTo>
                  <a:pt x="1830789" y="800135"/>
                </a:lnTo>
                <a:lnTo>
                  <a:pt x="1856730" y="791013"/>
                </a:lnTo>
                <a:cubicBezTo>
                  <a:pt x="1877181" y="784105"/>
                  <a:pt x="1897869" y="777559"/>
                  <a:pt x="1895048" y="779014"/>
                </a:cubicBezTo>
                <a:cubicBezTo>
                  <a:pt x="1898809" y="784831"/>
                  <a:pt x="1853674" y="808102"/>
                  <a:pt x="1876242" y="822647"/>
                </a:cubicBezTo>
                <a:lnTo>
                  <a:pt x="1907143" y="796441"/>
                </a:lnTo>
                <a:lnTo>
                  <a:pt x="1921288" y="801331"/>
                </a:lnTo>
                <a:cubicBezTo>
                  <a:pt x="1924608" y="800740"/>
                  <a:pt x="1924315" y="797740"/>
                  <a:pt x="1922082" y="794650"/>
                </a:cubicBezTo>
                <a:lnTo>
                  <a:pt x="1916126" y="790680"/>
                </a:lnTo>
                <a:lnTo>
                  <a:pt x="1937361" y="777741"/>
                </a:lnTo>
                <a:lnTo>
                  <a:pt x="1943286" y="775954"/>
                </a:lnTo>
                <a:lnTo>
                  <a:pt x="1940886" y="783378"/>
                </a:lnTo>
                <a:cubicBezTo>
                  <a:pt x="1943473" y="791377"/>
                  <a:pt x="1955226" y="795013"/>
                  <a:pt x="1968391" y="770286"/>
                </a:cubicBezTo>
                <a:lnTo>
                  <a:pt x="1961258" y="770534"/>
                </a:lnTo>
                <a:lnTo>
                  <a:pt x="1988607" y="762287"/>
                </a:lnTo>
                <a:cubicBezTo>
                  <a:pt x="2004592" y="760105"/>
                  <a:pt x="2019753" y="759923"/>
                  <a:pt x="2034917" y="758833"/>
                </a:cubicBezTo>
                <a:lnTo>
                  <a:pt x="2072900" y="751526"/>
                </a:lnTo>
                <a:lnTo>
                  <a:pt x="2075333" y="752941"/>
                </a:lnTo>
                <a:cubicBezTo>
                  <a:pt x="2077144" y="753015"/>
                  <a:pt x="2079112" y="752106"/>
                  <a:pt x="2081228" y="749924"/>
                </a:cubicBezTo>
                <a:lnTo>
                  <a:pt x="2072900" y="751526"/>
                </a:lnTo>
                <a:lnTo>
                  <a:pt x="2070385" y="750061"/>
                </a:lnTo>
                <a:cubicBezTo>
                  <a:pt x="2061480" y="739561"/>
                  <a:pt x="2058659" y="704108"/>
                  <a:pt x="2064301" y="706289"/>
                </a:cubicBezTo>
                <a:cubicBezTo>
                  <a:pt x="2136703" y="698654"/>
                  <a:pt x="2463957" y="664292"/>
                  <a:pt x="2557237" y="681154"/>
                </a:cubicBezTo>
                <a:lnTo>
                  <a:pt x="2576693" y="689659"/>
                </a:lnTo>
                <a:lnTo>
                  <a:pt x="2583783" y="689465"/>
                </a:lnTo>
                <a:lnTo>
                  <a:pt x="2599998" y="673512"/>
                </a:lnTo>
                <a:cubicBezTo>
                  <a:pt x="2637589" y="645475"/>
                  <a:pt x="2638823" y="708471"/>
                  <a:pt x="2671734" y="642292"/>
                </a:cubicBezTo>
                <a:cubicBezTo>
                  <a:pt x="2679255" y="662656"/>
                  <a:pt x="2673613" y="677201"/>
                  <a:pt x="2656689" y="680109"/>
                </a:cubicBezTo>
                <a:cubicBezTo>
                  <a:pt x="2684898" y="653928"/>
                  <a:pt x="2737438" y="657201"/>
                  <a:pt x="2773846" y="648201"/>
                </a:cubicBezTo>
                <a:lnTo>
                  <a:pt x="2801366" y="634561"/>
                </a:lnTo>
                <a:lnTo>
                  <a:pt x="2803375" y="659746"/>
                </a:lnTo>
                <a:cubicBezTo>
                  <a:pt x="2809017" y="665564"/>
                  <a:pt x="2803375" y="627747"/>
                  <a:pt x="2848510" y="624839"/>
                </a:cubicBezTo>
                <a:cubicBezTo>
                  <a:pt x="2836755" y="621930"/>
                  <a:pt x="2827470" y="620658"/>
                  <a:pt x="2820300" y="620885"/>
                </a:cubicBezTo>
                <a:lnTo>
                  <a:pt x="2801330" y="631458"/>
                </a:lnTo>
                <a:lnTo>
                  <a:pt x="2797734" y="627748"/>
                </a:lnTo>
                <a:cubicBezTo>
                  <a:pt x="2793501" y="623384"/>
                  <a:pt x="2787389" y="617566"/>
                  <a:pt x="2780810" y="613202"/>
                </a:cubicBezTo>
                <a:cubicBezTo>
                  <a:pt x="2771404" y="616112"/>
                  <a:pt x="2818419" y="604476"/>
                  <a:pt x="2797735" y="601567"/>
                </a:cubicBezTo>
                <a:cubicBezTo>
                  <a:pt x="2812777" y="601567"/>
                  <a:pt x="2841926" y="593568"/>
                  <a:pt x="2868959" y="587385"/>
                </a:cubicBezTo>
                <a:lnTo>
                  <a:pt x="2871623" y="586904"/>
                </a:lnTo>
                <a:lnTo>
                  <a:pt x="2871146" y="587562"/>
                </a:lnTo>
                <a:cubicBezTo>
                  <a:pt x="2868549" y="591704"/>
                  <a:pt x="2865436" y="597204"/>
                  <a:pt x="2861673" y="604476"/>
                </a:cubicBezTo>
                <a:cubicBezTo>
                  <a:pt x="2884242" y="613202"/>
                  <a:pt x="2906807" y="607385"/>
                  <a:pt x="2927495" y="584114"/>
                </a:cubicBezTo>
                <a:cubicBezTo>
                  <a:pt x="2924202" y="580477"/>
                  <a:pt x="2916330" y="579750"/>
                  <a:pt x="2905897" y="580704"/>
                </a:cubicBezTo>
                <a:lnTo>
                  <a:pt x="2871623" y="586904"/>
                </a:lnTo>
                <a:lnTo>
                  <a:pt x="2877511" y="578795"/>
                </a:lnTo>
                <a:cubicBezTo>
                  <a:pt x="2887649" y="567751"/>
                  <a:pt x="2883768" y="590658"/>
                  <a:pt x="2893644" y="557933"/>
                </a:cubicBezTo>
                <a:cubicBezTo>
                  <a:pt x="2923731" y="569569"/>
                  <a:pt x="2972629" y="587022"/>
                  <a:pt x="2995197" y="546297"/>
                </a:cubicBezTo>
                <a:lnTo>
                  <a:pt x="2995195" y="556717"/>
                </a:lnTo>
                <a:lnTo>
                  <a:pt x="2981648" y="563523"/>
                </a:lnTo>
                <a:lnTo>
                  <a:pt x="2971227" y="575587"/>
                </a:lnTo>
                <a:lnTo>
                  <a:pt x="2959232" y="580658"/>
                </a:lnTo>
                <a:cubicBezTo>
                  <a:pt x="2955585" y="582840"/>
                  <a:pt x="2955234" y="584840"/>
                  <a:pt x="2961346" y="587022"/>
                </a:cubicBezTo>
                <a:lnTo>
                  <a:pt x="2971227" y="575587"/>
                </a:lnTo>
                <a:lnTo>
                  <a:pt x="2976859" y="573205"/>
                </a:lnTo>
                <a:cubicBezTo>
                  <a:pt x="2983913" y="570296"/>
                  <a:pt x="2991083" y="566842"/>
                  <a:pt x="2995194" y="562478"/>
                </a:cubicBezTo>
                <a:lnTo>
                  <a:pt x="2995195" y="556717"/>
                </a:lnTo>
                <a:lnTo>
                  <a:pt x="3013768" y="547388"/>
                </a:lnTo>
                <a:cubicBezTo>
                  <a:pt x="3037038" y="539752"/>
                  <a:pt x="3061956" y="539024"/>
                  <a:pt x="3076061" y="549205"/>
                </a:cubicBezTo>
                <a:cubicBezTo>
                  <a:pt x="3077941" y="546297"/>
                  <a:pt x="3057256" y="563750"/>
                  <a:pt x="3061016" y="566660"/>
                </a:cubicBezTo>
                <a:cubicBezTo>
                  <a:pt x="3079823" y="584114"/>
                  <a:pt x="3085462" y="508480"/>
                  <a:pt x="3121197" y="543388"/>
                </a:cubicBezTo>
                <a:cubicBezTo>
                  <a:pt x="3124488" y="554297"/>
                  <a:pt x="3113675" y="564114"/>
                  <a:pt x="3097189" y="572341"/>
                </a:cubicBezTo>
                <a:lnTo>
                  <a:pt x="3041334" y="591020"/>
                </a:lnTo>
                <a:lnTo>
                  <a:pt x="3039420" y="590885"/>
                </a:lnTo>
                <a:cubicBezTo>
                  <a:pt x="3030220" y="590295"/>
                  <a:pt x="3023875" y="589931"/>
                  <a:pt x="3023405" y="589931"/>
                </a:cubicBezTo>
                <a:cubicBezTo>
                  <a:pt x="2972630" y="601568"/>
                  <a:pt x="3000367" y="600839"/>
                  <a:pt x="3039156" y="591749"/>
                </a:cubicBezTo>
                <a:lnTo>
                  <a:pt x="3041334" y="591020"/>
                </a:lnTo>
                <a:lnTo>
                  <a:pt x="3072534" y="593204"/>
                </a:lnTo>
                <a:lnTo>
                  <a:pt x="3097196" y="595407"/>
                </a:lnTo>
                <a:lnTo>
                  <a:pt x="3096748" y="595749"/>
                </a:lnTo>
                <a:lnTo>
                  <a:pt x="3098104" y="595488"/>
                </a:lnTo>
                <a:lnTo>
                  <a:pt x="3104595" y="596068"/>
                </a:lnTo>
                <a:cubicBezTo>
                  <a:pt x="3113087" y="597023"/>
                  <a:pt x="3118376" y="597931"/>
                  <a:pt x="3117435" y="598658"/>
                </a:cubicBezTo>
                <a:lnTo>
                  <a:pt x="3112884" y="589680"/>
                </a:lnTo>
                <a:lnTo>
                  <a:pt x="3123309" y="582114"/>
                </a:lnTo>
                <a:cubicBezTo>
                  <a:pt x="3152990" y="557570"/>
                  <a:pt x="3194422" y="513707"/>
                  <a:pt x="3194348" y="552796"/>
                </a:cubicBezTo>
                <a:lnTo>
                  <a:pt x="3189721" y="581855"/>
                </a:lnTo>
                <a:lnTo>
                  <a:pt x="3185371" y="590295"/>
                </a:lnTo>
                <a:cubicBezTo>
                  <a:pt x="3185604" y="597931"/>
                  <a:pt x="3192659" y="604476"/>
                  <a:pt x="3205822" y="587022"/>
                </a:cubicBezTo>
                <a:lnTo>
                  <a:pt x="3201037" y="585140"/>
                </a:lnTo>
                <a:lnTo>
                  <a:pt x="3203267" y="584795"/>
                </a:lnTo>
                <a:cubicBezTo>
                  <a:pt x="3224512" y="580841"/>
                  <a:pt x="3260830" y="573205"/>
                  <a:pt x="3262240" y="575386"/>
                </a:cubicBezTo>
                <a:cubicBezTo>
                  <a:pt x="3258481" y="575386"/>
                  <a:pt x="3247194" y="552114"/>
                  <a:pt x="3245314" y="557933"/>
                </a:cubicBezTo>
                <a:cubicBezTo>
                  <a:pt x="3305493" y="467755"/>
                  <a:pt x="3527403" y="520117"/>
                  <a:pt x="3604508" y="496844"/>
                </a:cubicBezTo>
                <a:cubicBezTo>
                  <a:pt x="3589462" y="496844"/>
                  <a:pt x="3581942" y="508480"/>
                  <a:pt x="3583821" y="531752"/>
                </a:cubicBezTo>
                <a:cubicBezTo>
                  <a:pt x="3617673" y="552115"/>
                  <a:pt x="3704181" y="502663"/>
                  <a:pt x="3741791" y="511389"/>
                </a:cubicBezTo>
                <a:cubicBezTo>
                  <a:pt x="3715463" y="491027"/>
                  <a:pt x="3692894" y="496844"/>
                  <a:pt x="3659047" y="508480"/>
                </a:cubicBezTo>
                <a:cubicBezTo>
                  <a:pt x="3734270" y="444483"/>
                  <a:pt x="4025760" y="397940"/>
                  <a:pt x="4116030" y="438666"/>
                </a:cubicBezTo>
                <a:cubicBezTo>
                  <a:pt x="4115090" y="448847"/>
                  <a:pt x="4089234" y="455392"/>
                  <a:pt x="4080302" y="457938"/>
                </a:cubicBezTo>
                <a:lnTo>
                  <a:pt x="4079230" y="458366"/>
                </a:lnTo>
                <a:lnTo>
                  <a:pt x="4070896" y="453209"/>
                </a:lnTo>
                <a:cubicBezTo>
                  <a:pt x="4067606" y="453937"/>
                  <a:pt x="4064313" y="456118"/>
                  <a:pt x="4061493" y="456119"/>
                </a:cubicBezTo>
                <a:cubicBezTo>
                  <a:pt x="4057732" y="464846"/>
                  <a:pt x="4074657" y="464846"/>
                  <a:pt x="4080301" y="459028"/>
                </a:cubicBezTo>
                <a:lnTo>
                  <a:pt x="4080172" y="458950"/>
                </a:lnTo>
                <a:lnTo>
                  <a:pt x="4084824" y="458710"/>
                </a:lnTo>
                <a:cubicBezTo>
                  <a:pt x="4094053" y="457938"/>
                  <a:pt x="4112738" y="456120"/>
                  <a:pt x="4146120" y="453210"/>
                </a:cubicBezTo>
                <a:cubicBezTo>
                  <a:pt x="4132953" y="447392"/>
                  <a:pt x="4443251" y="351397"/>
                  <a:pt x="4490266" y="409576"/>
                </a:cubicBezTo>
                <a:cubicBezTo>
                  <a:pt x="4494028" y="392121"/>
                  <a:pt x="4531639" y="374668"/>
                  <a:pt x="4471461" y="365941"/>
                </a:cubicBezTo>
                <a:cubicBezTo>
                  <a:pt x="4507191" y="363033"/>
                  <a:pt x="4514714" y="365941"/>
                  <a:pt x="4497788" y="371759"/>
                </a:cubicBezTo>
                <a:cubicBezTo>
                  <a:pt x="4544803" y="429938"/>
                  <a:pt x="4606865" y="351397"/>
                  <a:pt x="4674563" y="377578"/>
                </a:cubicBezTo>
                <a:cubicBezTo>
                  <a:pt x="4717819" y="304853"/>
                  <a:pt x="5009311" y="400849"/>
                  <a:pt x="5011191" y="313580"/>
                </a:cubicBezTo>
                <a:cubicBezTo>
                  <a:pt x="5014717" y="356123"/>
                  <a:pt x="5026443" y="354078"/>
                  <a:pt x="5042893" y="339505"/>
                </a:cubicBezTo>
                <a:lnTo>
                  <a:pt x="5043340" y="339066"/>
                </a:lnTo>
                <a:lnTo>
                  <a:pt x="5045277" y="344851"/>
                </a:lnTo>
                <a:cubicBezTo>
                  <a:pt x="5052094" y="349215"/>
                  <a:pt x="5065728" y="349942"/>
                  <a:pt x="5065728" y="333943"/>
                </a:cubicBezTo>
                <a:lnTo>
                  <a:pt x="5045652" y="336798"/>
                </a:lnTo>
                <a:lnTo>
                  <a:pt x="5060792" y="321944"/>
                </a:lnTo>
                <a:cubicBezTo>
                  <a:pt x="5086415" y="296127"/>
                  <a:pt x="5118385" y="267037"/>
                  <a:pt x="5148474" y="310671"/>
                </a:cubicBezTo>
                <a:cubicBezTo>
                  <a:pt x="5154116" y="301944"/>
                  <a:pt x="5114622" y="328124"/>
                  <a:pt x="5118383" y="336852"/>
                </a:cubicBezTo>
                <a:cubicBezTo>
                  <a:pt x="5142832" y="345579"/>
                  <a:pt x="5161639" y="336852"/>
                  <a:pt x="5180445" y="304853"/>
                </a:cubicBezTo>
                <a:cubicBezTo>
                  <a:pt x="5182326" y="325216"/>
                  <a:pt x="5174804" y="336852"/>
                  <a:pt x="5161639" y="339760"/>
                </a:cubicBezTo>
                <a:cubicBezTo>
                  <a:pt x="5336534" y="278672"/>
                  <a:pt x="5549040" y="377578"/>
                  <a:pt x="5752145" y="246674"/>
                </a:cubicBezTo>
                <a:cubicBezTo>
                  <a:pt x="5748383" y="232130"/>
                  <a:pt x="5740862" y="229220"/>
                  <a:pt x="5727697" y="237947"/>
                </a:cubicBezTo>
                <a:lnTo>
                  <a:pt x="5749989" y="229037"/>
                </a:lnTo>
                <a:lnTo>
                  <a:pt x="5748383" y="235038"/>
                </a:lnTo>
                <a:cubicBezTo>
                  <a:pt x="5793518" y="226311"/>
                  <a:pt x="5838653" y="197221"/>
                  <a:pt x="5883787" y="191404"/>
                </a:cubicBezTo>
                <a:cubicBezTo>
                  <a:pt x="5883787" y="214675"/>
                  <a:pt x="5731457" y="296127"/>
                  <a:pt x="5930801" y="200130"/>
                </a:cubicBezTo>
                <a:cubicBezTo>
                  <a:pt x="5921400" y="208857"/>
                  <a:pt x="5913879" y="217585"/>
                  <a:pt x="5906353" y="229220"/>
                </a:cubicBezTo>
                <a:cubicBezTo>
                  <a:pt x="5938324" y="223402"/>
                  <a:pt x="6062443" y="156496"/>
                  <a:pt x="6043637" y="168133"/>
                </a:cubicBezTo>
                <a:cubicBezTo>
                  <a:pt x="6022950" y="171041"/>
                  <a:pt x="6083129" y="173950"/>
                  <a:pt x="6083129" y="173950"/>
                </a:cubicBezTo>
                <a:cubicBezTo>
                  <a:pt x="6101935" y="147769"/>
                  <a:pt x="6037994" y="156496"/>
                  <a:pt x="6045519" y="147769"/>
                </a:cubicBezTo>
                <a:cubicBezTo>
                  <a:pt x="6066674" y="143406"/>
                  <a:pt x="6195730" y="147224"/>
                  <a:pt x="6257348" y="151860"/>
                </a:cubicBezTo>
                <a:lnTo>
                  <a:pt x="6271620" y="153887"/>
                </a:lnTo>
                <a:lnTo>
                  <a:pt x="6258964" y="156496"/>
                </a:lnTo>
                <a:cubicBezTo>
                  <a:pt x="6254263" y="157951"/>
                  <a:pt x="6249561" y="160860"/>
                  <a:pt x="6244859" y="168132"/>
                </a:cubicBezTo>
                <a:cubicBezTo>
                  <a:pt x="6249561" y="171041"/>
                  <a:pt x="6256143" y="169587"/>
                  <a:pt x="6261786" y="166314"/>
                </a:cubicBezTo>
                <a:lnTo>
                  <a:pt x="6272672" y="154036"/>
                </a:lnTo>
                <a:lnTo>
                  <a:pt x="6289994" y="156496"/>
                </a:lnTo>
                <a:cubicBezTo>
                  <a:pt x="6340771" y="130315"/>
                  <a:pt x="6391547" y="107044"/>
                  <a:pt x="6444203" y="89591"/>
                </a:cubicBezTo>
                <a:cubicBezTo>
                  <a:pt x="6393427" y="45956"/>
                  <a:pt x="6340770" y="147769"/>
                  <a:pt x="6303159" y="141952"/>
                </a:cubicBezTo>
                <a:cubicBezTo>
                  <a:pt x="6324551" y="106317"/>
                  <a:pt x="6536000" y="10549"/>
                  <a:pt x="6596088" y="804"/>
                </a:cubicBezTo>
                <a:cubicBezTo>
                  <a:pt x="6604671" y="-588"/>
                  <a:pt x="6610165" y="-225"/>
                  <a:pt x="6611576" y="2321"/>
                </a:cubicBezTo>
                <a:cubicBezTo>
                  <a:pt x="6596531" y="101226"/>
                  <a:pt x="6607815" y="-76221"/>
                  <a:pt x="6581486" y="66318"/>
                </a:cubicBezTo>
                <a:cubicBezTo>
                  <a:pt x="6711248" y="104134"/>
                  <a:pt x="6797755" y="-26768"/>
                  <a:pt x="6893665" y="57592"/>
                </a:cubicBezTo>
                <a:lnTo>
                  <a:pt x="6889759" y="64496"/>
                </a:lnTo>
                <a:lnTo>
                  <a:pt x="6885966" y="65409"/>
                </a:lnTo>
                <a:cubicBezTo>
                  <a:pt x="6880032" y="67045"/>
                  <a:pt x="6875330" y="68500"/>
                  <a:pt x="6872979" y="69227"/>
                </a:cubicBezTo>
                <a:cubicBezTo>
                  <a:pt x="6877680" y="77955"/>
                  <a:pt x="6881912" y="76500"/>
                  <a:pt x="6885438" y="72136"/>
                </a:cubicBezTo>
                <a:lnTo>
                  <a:pt x="6889759" y="64496"/>
                </a:lnTo>
                <a:lnTo>
                  <a:pt x="6906359" y="60501"/>
                </a:lnTo>
                <a:cubicBezTo>
                  <a:pt x="6920933" y="57591"/>
                  <a:pt x="6935978" y="56137"/>
                  <a:pt x="6942560" y="60501"/>
                </a:cubicBezTo>
                <a:cubicBezTo>
                  <a:pt x="6942560" y="60501"/>
                  <a:pt x="6912471" y="112862"/>
                  <a:pt x="6918113" y="115771"/>
                </a:cubicBezTo>
                <a:cubicBezTo>
                  <a:pt x="6919993" y="112862"/>
                  <a:pt x="7089247" y="22684"/>
                  <a:pt x="7106172" y="43047"/>
                </a:cubicBezTo>
                <a:cubicBezTo>
                  <a:pt x="7068561" y="40137"/>
                  <a:pt x="7055396" y="51773"/>
                  <a:pt x="7064799" y="77954"/>
                </a:cubicBezTo>
                <a:cubicBezTo>
                  <a:pt x="7277306" y="-23860"/>
                  <a:pt x="7153188" y="45956"/>
                  <a:pt x="7132500" y="92499"/>
                </a:cubicBezTo>
                <a:cubicBezTo>
                  <a:pt x="7207725" y="168133"/>
                  <a:pt x="7339366" y="43047"/>
                  <a:pt x="7423993" y="107044"/>
                </a:cubicBezTo>
                <a:cubicBezTo>
                  <a:pt x="7416470" y="200130"/>
                  <a:pt x="7192680" y="197221"/>
                  <a:pt x="7136261" y="232130"/>
                </a:cubicBezTo>
                <a:cubicBezTo>
                  <a:pt x="7098650" y="220494"/>
                  <a:pt x="6967007" y="304853"/>
                  <a:pt x="6861695" y="325216"/>
                </a:cubicBezTo>
                <a:cubicBezTo>
                  <a:pt x="6859815" y="319398"/>
                  <a:pt x="6951964" y="374668"/>
                  <a:pt x="6940680" y="351397"/>
                </a:cubicBezTo>
                <a:cubicBezTo>
                  <a:pt x="6991456" y="339760"/>
                  <a:pt x="7077963" y="339760"/>
                  <a:pt x="7136261" y="389213"/>
                </a:cubicBezTo>
                <a:cubicBezTo>
                  <a:pt x="7059157" y="427030"/>
                  <a:pt x="6839127" y="429938"/>
                  <a:pt x="6903068" y="461937"/>
                </a:cubicBezTo>
                <a:cubicBezTo>
                  <a:pt x="6782710" y="525934"/>
                  <a:pt x="6837247" y="493936"/>
                  <a:pt x="6833487" y="479391"/>
                </a:cubicBezTo>
                <a:cubicBezTo>
                  <a:pt x="6833487" y="479391"/>
                  <a:pt x="6743217" y="514298"/>
                  <a:pt x="6743217" y="531752"/>
                </a:cubicBezTo>
                <a:cubicBezTo>
                  <a:pt x="6758263" y="540479"/>
                  <a:pt x="6763904" y="496844"/>
                  <a:pt x="6778948" y="514298"/>
                </a:cubicBezTo>
                <a:cubicBezTo>
                  <a:pt x="6775188" y="520117"/>
                  <a:pt x="6752620" y="555024"/>
                  <a:pt x="6763905" y="566659"/>
                </a:cubicBezTo>
                <a:cubicBezTo>
                  <a:pt x="6829725" y="485208"/>
                  <a:pt x="6967007" y="485208"/>
                  <a:pt x="7049755" y="470663"/>
                </a:cubicBezTo>
                <a:cubicBezTo>
                  <a:pt x="6980172" y="546297"/>
                  <a:pt x="7087366" y="485208"/>
                  <a:pt x="7132500" y="499753"/>
                </a:cubicBezTo>
                <a:cubicBezTo>
                  <a:pt x="7102411" y="531752"/>
                  <a:pt x="7226530" y="531752"/>
                  <a:pt x="7226530" y="488118"/>
                </a:cubicBezTo>
                <a:cubicBezTo>
                  <a:pt x="7235934" y="601567"/>
                  <a:pt x="7303635" y="397940"/>
                  <a:pt x="7363814" y="485208"/>
                </a:cubicBezTo>
                <a:cubicBezTo>
                  <a:pt x="7369456" y="476482"/>
                  <a:pt x="7329963" y="502662"/>
                  <a:pt x="7333724" y="511389"/>
                </a:cubicBezTo>
                <a:cubicBezTo>
                  <a:pt x="7358173" y="520117"/>
                  <a:pt x="7376978" y="511389"/>
                  <a:pt x="7395784" y="479391"/>
                </a:cubicBezTo>
                <a:cubicBezTo>
                  <a:pt x="7397665" y="499753"/>
                  <a:pt x="7390142" y="511389"/>
                  <a:pt x="7376978" y="514298"/>
                </a:cubicBezTo>
                <a:cubicBezTo>
                  <a:pt x="7551873" y="453210"/>
                  <a:pt x="7764381" y="552115"/>
                  <a:pt x="7967484" y="421211"/>
                </a:cubicBezTo>
                <a:cubicBezTo>
                  <a:pt x="7963723" y="406666"/>
                  <a:pt x="7956200" y="403757"/>
                  <a:pt x="7943037" y="412485"/>
                </a:cubicBezTo>
                <a:lnTo>
                  <a:pt x="7965329" y="403575"/>
                </a:lnTo>
                <a:lnTo>
                  <a:pt x="7963723" y="409576"/>
                </a:lnTo>
                <a:cubicBezTo>
                  <a:pt x="8008858" y="400849"/>
                  <a:pt x="8053992" y="371759"/>
                  <a:pt x="8099126" y="365941"/>
                </a:cubicBezTo>
                <a:cubicBezTo>
                  <a:pt x="8099126" y="389213"/>
                  <a:pt x="7946798" y="470663"/>
                  <a:pt x="8146142" y="374668"/>
                </a:cubicBezTo>
                <a:cubicBezTo>
                  <a:pt x="8136738" y="383395"/>
                  <a:pt x="8129216" y="392121"/>
                  <a:pt x="8121693" y="403757"/>
                </a:cubicBezTo>
                <a:cubicBezTo>
                  <a:pt x="8153663" y="397940"/>
                  <a:pt x="8277782" y="331034"/>
                  <a:pt x="8258977" y="342669"/>
                </a:cubicBezTo>
                <a:cubicBezTo>
                  <a:pt x="8238290" y="345579"/>
                  <a:pt x="8298470" y="348488"/>
                  <a:pt x="8298470" y="348488"/>
                </a:cubicBezTo>
                <a:cubicBezTo>
                  <a:pt x="8317276" y="322307"/>
                  <a:pt x="8253335" y="331034"/>
                  <a:pt x="8260858" y="322307"/>
                </a:cubicBezTo>
                <a:cubicBezTo>
                  <a:pt x="8282014" y="317943"/>
                  <a:pt x="8411070" y="321762"/>
                  <a:pt x="8472688" y="326398"/>
                </a:cubicBezTo>
                <a:lnTo>
                  <a:pt x="8491664" y="328229"/>
                </a:lnTo>
                <a:lnTo>
                  <a:pt x="8478065" y="331034"/>
                </a:lnTo>
                <a:cubicBezTo>
                  <a:pt x="8473365" y="332488"/>
                  <a:pt x="8468663" y="335398"/>
                  <a:pt x="8463961" y="342669"/>
                </a:cubicBezTo>
                <a:cubicBezTo>
                  <a:pt x="8468663" y="345579"/>
                  <a:pt x="8475245" y="344124"/>
                  <a:pt x="8480886" y="340852"/>
                </a:cubicBezTo>
                <a:lnTo>
                  <a:pt x="8492045" y="328266"/>
                </a:lnTo>
                <a:lnTo>
                  <a:pt x="8497067" y="328750"/>
                </a:lnTo>
                <a:cubicBezTo>
                  <a:pt x="8502778" y="329534"/>
                  <a:pt x="8505805" y="330306"/>
                  <a:pt x="8505335" y="331034"/>
                </a:cubicBezTo>
                <a:cubicBezTo>
                  <a:pt x="8556110" y="304853"/>
                  <a:pt x="8606887" y="281582"/>
                  <a:pt x="8659543" y="264127"/>
                </a:cubicBezTo>
                <a:cubicBezTo>
                  <a:pt x="8608767" y="220494"/>
                  <a:pt x="8556110" y="322307"/>
                  <a:pt x="8518498" y="316489"/>
                </a:cubicBezTo>
                <a:cubicBezTo>
                  <a:pt x="8542946" y="275763"/>
                  <a:pt x="8815633" y="156496"/>
                  <a:pt x="8826917" y="176859"/>
                </a:cubicBezTo>
                <a:cubicBezTo>
                  <a:pt x="8811871" y="275763"/>
                  <a:pt x="8823155" y="98317"/>
                  <a:pt x="8796827" y="240856"/>
                </a:cubicBezTo>
                <a:cubicBezTo>
                  <a:pt x="8926587" y="278672"/>
                  <a:pt x="9013094" y="147769"/>
                  <a:pt x="9109005" y="232130"/>
                </a:cubicBezTo>
                <a:lnTo>
                  <a:pt x="9105099" y="239034"/>
                </a:lnTo>
                <a:lnTo>
                  <a:pt x="9101307" y="239947"/>
                </a:lnTo>
                <a:cubicBezTo>
                  <a:pt x="9095371" y="241583"/>
                  <a:pt x="9090669" y="243038"/>
                  <a:pt x="9088319" y="243765"/>
                </a:cubicBezTo>
                <a:cubicBezTo>
                  <a:pt x="9093020" y="252492"/>
                  <a:pt x="9097251" y="251037"/>
                  <a:pt x="9100777" y="246674"/>
                </a:cubicBezTo>
                <a:lnTo>
                  <a:pt x="9105099" y="239034"/>
                </a:lnTo>
                <a:lnTo>
                  <a:pt x="9121699" y="235038"/>
                </a:lnTo>
                <a:cubicBezTo>
                  <a:pt x="9136274" y="232129"/>
                  <a:pt x="9151318" y="230675"/>
                  <a:pt x="9157900" y="235038"/>
                </a:cubicBezTo>
                <a:cubicBezTo>
                  <a:pt x="9157900" y="235038"/>
                  <a:pt x="9127810" y="287399"/>
                  <a:pt x="9133452" y="290308"/>
                </a:cubicBezTo>
                <a:cubicBezTo>
                  <a:pt x="9135333" y="287399"/>
                  <a:pt x="9304586" y="197221"/>
                  <a:pt x="9321512" y="217585"/>
                </a:cubicBezTo>
                <a:cubicBezTo>
                  <a:pt x="9283900" y="214675"/>
                  <a:pt x="9270736" y="226311"/>
                  <a:pt x="9280139" y="252492"/>
                </a:cubicBezTo>
                <a:cubicBezTo>
                  <a:pt x="9492646" y="150678"/>
                  <a:pt x="9368527" y="220494"/>
                  <a:pt x="9347841" y="267037"/>
                </a:cubicBezTo>
                <a:cubicBezTo>
                  <a:pt x="9423065" y="342669"/>
                  <a:pt x="9554706" y="217585"/>
                  <a:pt x="9639333" y="281582"/>
                </a:cubicBezTo>
                <a:cubicBezTo>
                  <a:pt x="9631810" y="374668"/>
                  <a:pt x="9408019" y="371759"/>
                  <a:pt x="9351602" y="406666"/>
                </a:cubicBezTo>
                <a:cubicBezTo>
                  <a:pt x="9313990" y="395031"/>
                  <a:pt x="9182348" y="479391"/>
                  <a:pt x="9077035" y="499753"/>
                </a:cubicBezTo>
                <a:lnTo>
                  <a:pt x="9083601" y="508068"/>
                </a:lnTo>
                <a:lnTo>
                  <a:pt x="9078915" y="511389"/>
                </a:lnTo>
                <a:cubicBezTo>
                  <a:pt x="9087378" y="518662"/>
                  <a:pt x="9091844" y="521025"/>
                  <a:pt x="9093725" y="520798"/>
                </a:cubicBezTo>
                <a:lnTo>
                  <a:pt x="9093390" y="517884"/>
                </a:lnTo>
                <a:lnTo>
                  <a:pt x="9117673" y="521208"/>
                </a:lnTo>
                <a:cubicBezTo>
                  <a:pt x="9180349" y="516844"/>
                  <a:pt x="9291422" y="450301"/>
                  <a:pt x="9291422" y="459028"/>
                </a:cubicBezTo>
                <a:cubicBezTo>
                  <a:pt x="9300826" y="572478"/>
                  <a:pt x="9368527" y="368850"/>
                  <a:pt x="9428706" y="456118"/>
                </a:cubicBezTo>
                <a:cubicBezTo>
                  <a:pt x="9434348" y="447392"/>
                  <a:pt x="9394856" y="473573"/>
                  <a:pt x="9398616" y="482299"/>
                </a:cubicBezTo>
                <a:cubicBezTo>
                  <a:pt x="9423065" y="491027"/>
                  <a:pt x="9441871" y="482299"/>
                  <a:pt x="9460677" y="450301"/>
                </a:cubicBezTo>
                <a:cubicBezTo>
                  <a:pt x="9462556" y="470663"/>
                  <a:pt x="9455034" y="482299"/>
                  <a:pt x="9441871" y="485208"/>
                </a:cubicBezTo>
                <a:cubicBezTo>
                  <a:pt x="9616766" y="424121"/>
                  <a:pt x="9829273" y="523025"/>
                  <a:pt x="10032377" y="392121"/>
                </a:cubicBezTo>
                <a:cubicBezTo>
                  <a:pt x="10028615" y="377578"/>
                  <a:pt x="10021093" y="374668"/>
                  <a:pt x="10007929" y="383395"/>
                </a:cubicBezTo>
                <a:lnTo>
                  <a:pt x="10030219" y="374485"/>
                </a:lnTo>
                <a:lnTo>
                  <a:pt x="10028615" y="380486"/>
                </a:lnTo>
                <a:cubicBezTo>
                  <a:pt x="10073750" y="371759"/>
                  <a:pt x="10118884" y="342669"/>
                  <a:pt x="10164018" y="336852"/>
                </a:cubicBezTo>
                <a:cubicBezTo>
                  <a:pt x="10164018" y="360124"/>
                  <a:pt x="10011691" y="441575"/>
                  <a:pt x="10211033" y="345579"/>
                </a:cubicBezTo>
                <a:cubicBezTo>
                  <a:pt x="10201630" y="354305"/>
                  <a:pt x="10194109" y="363033"/>
                  <a:pt x="10186586" y="374669"/>
                </a:cubicBezTo>
                <a:cubicBezTo>
                  <a:pt x="10218556" y="368850"/>
                  <a:pt x="10342675" y="301944"/>
                  <a:pt x="10323869" y="313579"/>
                </a:cubicBezTo>
                <a:cubicBezTo>
                  <a:pt x="10303183" y="316489"/>
                  <a:pt x="10363362" y="319398"/>
                  <a:pt x="10363362" y="319398"/>
                </a:cubicBezTo>
                <a:cubicBezTo>
                  <a:pt x="10382168" y="293217"/>
                  <a:pt x="10318227" y="301944"/>
                  <a:pt x="10325749" y="293217"/>
                </a:cubicBezTo>
                <a:cubicBezTo>
                  <a:pt x="10346907" y="288854"/>
                  <a:pt x="10475962" y="292672"/>
                  <a:pt x="10537581" y="297308"/>
                </a:cubicBezTo>
                <a:lnTo>
                  <a:pt x="10559124" y="299386"/>
                </a:lnTo>
                <a:lnTo>
                  <a:pt x="10546720" y="301945"/>
                </a:lnTo>
                <a:cubicBezTo>
                  <a:pt x="10542018" y="303398"/>
                  <a:pt x="10537317" y="306308"/>
                  <a:pt x="10532616" y="313580"/>
                </a:cubicBezTo>
                <a:cubicBezTo>
                  <a:pt x="10537317" y="316489"/>
                  <a:pt x="10543899" y="315034"/>
                  <a:pt x="10549540" y="311762"/>
                </a:cubicBezTo>
                <a:lnTo>
                  <a:pt x="10560404" y="299510"/>
                </a:lnTo>
                <a:lnTo>
                  <a:pt x="10561959" y="299661"/>
                </a:lnTo>
                <a:cubicBezTo>
                  <a:pt x="10567671" y="300444"/>
                  <a:pt x="10570697" y="301216"/>
                  <a:pt x="10570227" y="301944"/>
                </a:cubicBezTo>
                <a:cubicBezTo>
                  <a:pt x="10621002" y="275763"/>
                  <a:pt x="10671778" y="252492"/>
                  <a:pt x="10724435" y="235038"/>
                </a:cubicBezTo>
                <a:cubicBezTo>
                  <a:pt x="10673660" y="191404"/>
                  <a:pt x="10621002" y="293217"/>
                  <a:pt x="10583391" y="287399"/>
                </a:cubicBezTo>
                <a:cubicBezTo>
                  <a:pt x="10607839" y="246674"/>
                  <a:pt x="10880525" y="127407"/>
                  <a:pt x="10891808" y="147769"/>
                </a:cubicBezTo>
                <a:cubicBezTo>
                  <a:pt x="10876763" y="246675"/>
                  <a:pt x="10888047" y="69227"/>
                  <a:pt x="10861719" y="211766"/>
                </a:cubicBezTo>
                <a:cubicBezTo>
                  <a:pt x="10991480" y="249583"/>
                  <a:pt x="11077987" y="118679"/>
                  <a:pt x="11173898" y="203040"/>
                </a:cubicBezTo>
                <a:lnTo>
                  <a:pt x="11169992" y="209944"/>
                </a:lnTo>
                <a:lnTo>
                  <a:pt x="11166200" y="210858"/>
                </a:lnTo>
                <a:cubicBezTo>
                  <a:pt x="11160264" y="212493"/>
                  <a:pt x="11155562" y="213948"/>
                  <a:pt x="11153211" y="214675"/>
                </a:cubicBezTo>
                <a:cubicBezTo>
                  <a:pt x="11157912" y="223403"/>
                  <a:pt x="11162144" y="221948"/>
                  <a:pt x="11165670" y="217585"/>
                </a:cubicBezTo>
                <a:lnTo>
                  <a:pt x="11169992" y="209944"/>
                </a:lnTo>
                <a:lnTo>
                  <a:pt x="11186591" y="205949"/>
                </a:lnTo>
                <a:cubicBezTo>
                  <a:pt x="11201166" y="203040"/>
                  <a:pt x="11216210" y="201585"/>
                  <a:pt x="11222792" y="205949"/>
                </a:cubicBezTo>
                <a:cubicBezTo>
                  <a:pt x="11222792" y="205949"/>
                  <a:pt x="11192704" y="258310"/>
                  <a:pt x="11198345" y="261218"/>
                </a:cubicBezTo>
                <a:cubicBezTo>
                  <a:pt x="11200227" y="258310"/>
                  <a:pt x="11369480" y="168133"/>
                  <a:pt x="11386403" y="188495"/>
                </a:cubicBezTo>
                <a:cubicBezTo>
                  <a:pt x="11348793" y="185586"/>
                  <a:pt x="11335628" y="197221"/>
                  <a:pt x="11345031" y="223402"/>
                </a:cubicBezTo>
                <a:cubicBezTo>
                  <a:pt x="11424721" y="185222"/>
                  <a:pt x="11457074" y="171177"/>
                  <a:pt x="11465295" y="170990"/>
                </a:cubicBezTo>
                <a:close/>
              </a:path>
            </a:pathLst>
          </a:custGeom>
          <a:solidFill>
            <a:schemeClr val="bg1">
              <a:lumMod val="95000"/>
            </a:schemeClr>
          </a:solidFill>
          <a:ln w="12700">
            <a:noFill/>
          </a:ln>
        </p:spPr>
        <p:txBody>
          <a:bodyPr wrap="square" anchor="ctr">
            <a:noAutofit/>
          </a:bodyPr>
          <a:lstStyle>
            <a:lvl1pPr marL="0" indent="0" algn="ctr">
              <a:buNone/>
              <a:defRPr sz="18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70565C3E-CAE2-4695-9396-B4A9E4119AC1}"/>
              </a:ext>
            </a:extLst>
          </p:cNvPr>
          <p:cNvSpPr>
            <a:spLocks noGrp="1"/>
          </p:cNvSpPr>
          <p:nvPr>
            <p:ph type="pic" idx="14" hasCustomPrompt="1"/>
          </p:nvPr>
        </p:nvSpPr>
        <p:spPr>
          <a:xfrm>
            <a:off x="143339" y="144391"/>
            <a:ext cx="11905323" cy="5160940"/>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9" r:id="rId14"/>
    <p:sldLayoutId id="2147483688" r:id="rId15"/>
    <p:sldLayoutId id="2147483687" r:id="rId16"/>
    <p:sldLayoutId id="2147483671" r:id="rId17"/>
    <p:sldLayoutId id="2147483672"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3B4C724-0776-4328-8F0A-B72DA1579537}"/>
              </a:ext>
            </a:extLst>
          </p:cNvPr>
          <p:cNvSpPr txBox="1"/>
          <p:nvPr/>
        </p:nvSpPr>
        <p:spPr>
          <a:xfrm>
            <a:off x="314959" y="1880919"/>
            <a:ext cx="5286102" cy="2862322"/>
          </a:xfrm>
          <a:prstGeom prst="rect">
            <a:avLst/>
          </a:prstGeom>
          <a:noFill/>
        </p:spPr>
        <p:txBody>
          <a:bodyPr wrap="square" rtlCol="0" anchor="ctr">
            <a:spAutoFit/>
          </a:bodyPr>
          <a:lstStyle/>
          <a:p>
            <a:r>
              <a:rPr lang="en-US" sz="6000" dirty="0">
                <a:latin typeface="ADLaM Display" panose="020F0502020204030204" pitchFamily="2" charset="0"/>
                <a:ea typeface="ADLaM Display" panose="020F0502020204030204" pitchFamily="2" charset="0"/>
                <a:cs typeface="ADLaM Display" panose="020F0502020204030204" pitchFamily="2" charset="0"/>
              </a:rPr>
              <a:t>Manage People, Not Paperwork</a:t>
            </a:r>
            <a:endParaRPr lang="ko-KR" altLang="en-US" sz="6000" dirty="0">
              <a:solidFill>
                <a:schemeClr val="tx1">
                  <a:lumMod val="85000"/>
                  <a:lumOff val="15000"/>
                </a:schemeClr>
              </a:solidFill>
              <a:latin typeface="ADLaM Display" panose="020F0502020204030204" pitchFamily="2" charset="0"/>
              <a:cs typeface="ADLaM Display" panose="020F0502020204030204" pitchFamily="2" charset="0"/>
            </a:endParaRPr>
          </a:p>
        </p:txBody>
      </p:sp>
      <p:sp>
        <p:nvSpPr>
          <p:cNvPr id="9" name="TextBox 8">
            <a:extLst>
              <a:ext uri="{FF2B5EF4-FFF2-40B4-BE49-F238E27FC236}">
                <a16:creationId xmlns:a16="http://schemas.microsoft.com/office/drawing/2014/main" id="{2B6167FF-AD5E-41E4-8385-3024DC936CF2}"/>
              </a:ext>
            </a:extLst>
          </p:cNvPr>
          <p:cNvSpPr txBox="1"/>
          <p:nvPr/>
        </p:nvSpPr>
        <p:spPr>
          <a:xfrm>
            <a:off x="203382" y="4921984"/>
            <a:ext cx="8731068" cy="584775"/>
          </a:xfrm>
          <a:prstGeom prst="rect">
            <a:avLst/>
          </a:prstGeom>
          <a:noFill/>
        </p:spPr>
        <p:txBody>
          <a:bodyPr wrap="square" rtlCol="0" anchor="ctr">
            <a:spAutoFit/>
          </a:bodyPr>
          <a:lstStyle/>
          <a:p>
            <a:r>
              <a:rPr lang="en-US" sz="3200" b="1" dirty="0">
                <a:latin typeface="Comic Sans MS" panose="030F0702030302020204" pitchFamily="66" charset="0"/>
              </a:rPr>
              <a:t>Managing People,Simplified and Smarter.</a:t>
            </a:r>
            <a:endParaRPr lang="ko-KR" altLang="en-US" sz="3200" b="1" dirty="0">
              <a:solidFill>
                <a:schemeClr val="tx1">
                  <a:lumMod val="85000"/>
                  <a:lumOff val="15000"/>
                </a:schemeClr>
              </a:solidFill>
              <a:latin typeface="Comic Sans MS" panose="030F0702030302020204" pitchFamily="66" charset="0"/>
              <a:cs typeface="Arial" pitchFamily="34" charset="0"/>
            </a:endParaRPr>
          </a:p>
        </p:txBody>
      </p:sp>
    </p:spTree>
    <p:extLst>
      <p:ext uri="{BB962C8B-B14F-4D97-AF65-F5344CB8AC3E}">
        <p14:creationId xmlns:p14="http://schemas.microsoft.com/office/powerpoint/2010/main" val="2477571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631193" y="376153"/>
            <a:ext cx="11573197" cy="724247"/>
          </a:xfrm>
        </p:spPr>
        <p:txBody>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PRODUCTIVITY INCREASE</a:t>
            </a:r>
          </a:p>
        </p:txBody>
      </p:sp>
      <p:grpSp>
        <p:nvGrpSpPr>
          <p:cNvPr id="3" name="Group 23">
            <a:extLst>
              <a:ext uri="{FF2B5EF4-FFF2-40B4-BE49-F238E27FC236}">
                <a16:creationId xmlns:a16="http://schemas.microsoft.com/office/drawing/2014/main" id="{6AFFCE5C-F7C0-4BFC-B2CF-3DB91B8C7B18}"/>
              </a:ext>
            </a:extLst>
          </p:cNvPr>
          <p:cNvGrpSpPr/>
          <p:nvPr/>
        </p:nvGrpSpPr>
        <p:grpSpPr>
          <a:xfrm rot="16200000" flipH="1">
            <a:off x="3254178" y="1726876"/>
            <a:ext cx="5683646" cy="5821846"/>
            <a:chOff x="517637" y="1638697"/>
            <a:chExt cx="4320000" cy="4320000"/>
          </a:xfrm>
        </p:grpSpPr>
        <p:sp>
          <p:nvSpPr>
            <p:cNvPr id="4" name="Block Arc 24">
              <a:extLst>
                <a:ext uri="{FF2B5EF4-FFF2-40B4-BE49-F238E27FC236}">
                  <a16:creationId xmlns:a16="http://schemas.microsoft.com/office/drawing/2014/main" id="{55042CBD-0BDF-4506-B4C1-642C403129C0}"/>
                </a:ext>
              </a:extLst>
            </p:cNvPr>
            <p:cNvSpPr/>
            <p:nvPr/>
          </p:nvSpPr>
          <p:spPr>
            <a:xfrm rot="16200000">
              <a:off x="517637" y="1638697"/>
              <a:ext cx="4320000" cy="4320000"/>
            </a:xfrm>
            <a:prstGeom prst="blockArc">
              <a:avLst>
                <a:gd name="adj1" fmla="val 12061455"/>
                <a:gd name="adj2" fmla="val 21582676"/>
                <a:gd name="adj3" fmla="val 664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5" name="Block Arc 25">
              <a:extLst>
                <a:ext uri="{FF2B5EF4-FFF2-40B4-BE49-F238E27FC236}">
                  <a16:creationId xmlns:a16="http://schemas.microsoft.com/office/drawing/2014/main" id="{21490BC9-D8FC-4E35-9ADC-B611589B624F}"/>
                </a:ext>
              </a:extLst>
            </p:cNvPr>
            <p:cNvSpPr/>
            <p:nvPr/>
          </p:nvSpPr>
          <p:spPr>
            <a:xfrm rot="16200000">
              <a:off x="877637" y="1998697"/>
              <a:ext cx="3600000" cy="3600000"/>
            </a:xfrm>
            <a:prstGeom prst="blockArc">
              <a:avLst>
                <a:gd name="adj1" fmla="val 14170005"/>
                <a:gd name="adj2" fmla="val 21560482"/>
                <a:gd name="adj3" fmla="val 821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6" name="Block Arc 26">
              <a:extLst>
                <a:ext uri="{FF2B5EF4-FFF2-40B4-BE49-F238E27FC236}">
                  <a16:creationId xmlns:a16="http://schemas.microsoft.com/office/drawing/2014/main" id="{3E5F7C42-CF93-4A47-9F7F-20FAF11C78EB}"/>
                </a:ext>
              </a:extLst>
            </p:cNvPr>
            <p:cNvSpPr/>
            <p:nvPr/>
          </p:nvSpPr>
          <p:spPr>
            <a:xfrm rot="16200000">
              <a:off x="1237636" y="2358697"/>
              <a:ext cx="2880000" cy="2880000"/>
            </a:xfrm>
            <a:prstGeom prst="blockArc">
              <a:avLst>
                <a:gd name="adj1" fmla="val 16206623"/>
                <a:gd name="adj2" fmla="val 21541480"/>
                <a:gd name="adj3" fmla="val 1024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7" name="Block Arc 27">
              <a:extLst>
                <a:ext uri="{FF2B5EF4-FFF2-40B4-BE49-F238E27FC236}">
                  <a16:creationId xmlns:a16="http://schemas.microsoft.com/office/drawing/2014/main" id="{F7C37BC9-E778-49F9-B9C9-59CDE6B25291}"/>
                </a:ext>
              </a:extLst>
            </p:cNvPr>
            <p:cNvSpPr/>
            <p:nvPr/>
          </p:nvSpPr>
          <p:spPr>
            <a:xfrm rot="16200000">
              <a:off x="1597637" y="2718697"/>
              <a:ext cx="2160000" cy="2160000"/>
            </a:xfrm>
            <a:prstGeom prst="blockArc">
              <a:avLst>
                <a:gd name="adj1" fmla="val 17869891"/>
                <a:gd name="adj2" fmla="val 21536610"/>
                <a:gd name="adj3" fmla="val 13299"/>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accent2"/>
                </a:solidFill>
              </a:endParaRPr>
            </a:p>
          </p:txBody>
        </p:sp>
      </p:grpSp>
      <p:sp>
        <p:nvSpPr>
          <p:cNvPr id="8" name="Donut 31">
            <a:extLst>
              <a:ext uri="{FF2B5EF4-FFF2-40B4-BE49-F238E27FC236}">
                <a16:creationId xmlns:a16="http://schemas.microsoft.com/office/drawing/2014/main" id="{4B2B450A-824E-486B-8A62-6D8DC133B018}"/>
              </a:ext>
            </a:extLst>
          </p:cNvPr>
          <p:cNvSpPr/>
          <p:nvPr/>
        </p:nvSpPr>
        <p:spPr>
          <a:xfrm>
            <a:off x="5638800" y="4003841"/>
            <a:ext cx="914400" cy="914400"/>
          </a:xfrm>
          <a:prstGeom prst="donut">
            <a:avLst>
              <a:gd name="adj" fmla="val 833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9" name="Donut 32">
            <a:extLst>
              <a:ext uri="{FF2B5EF4-FFF2-40B4-BE49-F238E27FC236}">
                <a16:creationId xmlns:a16="http://schemas.microsoft.com/office/drawing/2014/main" id="{ED6EC2DC-F806-44B9-B7E4-452EE0F5961C}"/>
              </a:ext>
            </a:extLst>
          </p:cNvPr>
          <p:cNvSpPr/>
          <p:nvPr/>
        </p:nvSpPr>
        <p:spPr>
          <a:xfrm>
            <a:off x="5812160" y="4177201"/>
            <a:ext cx="567680" cy="567680"/>
          </a:xfrm>
          <a:prstGeom prst="donut">
            <a:avLst>
              <a:gd name="adj" fmla="val 1354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0" name="TextBox 9">
            <a:extLst>
              <a:ext uri="{FF2B5EF4-FFF2-40B4-BE49-F238E27FC236}">
                <a16:creationId xmlns:a16="http://schemas.microsoft.com/office/drawing/2014/main" id="{AB6EC3A1-5D7A-4BEE-97A0-ABA70A49CDF9}"/>
              </a:ext>
            </a:extLst>
          </p:cNvPr>
          <p:cNvSpPr txBox="1"/>
          <p:nvPr/>
        </p:nvSpPr>
        <p:spPr>
          <a:xfrm>
            <a:off x="2945022" y="4671362"/>
            <a:ext cx="704673"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80%</a:t>
            </a:r>
            <a:endParaRPr lang="ko-KR" altLang="en-US" sz="1200" b="1"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EF382914-E99B-4FC6-91CD-D8C22DAEC882}"/>
              </a:ext>
            </a:extLst>
          </p:cNvPr>
          <p:cNvSpPr txBox="1"/>
          <p:nvPr/>
        </p:nvSpPr>
        <p:spPr>
          <a:xfrm>
            <a:off x="3989558" y="4671362"/>
            <a:ext cx="704673"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50%</a:t>
            </a:r>
            <a:endParaRPr lang="ko-KR" altLang="en-US" sz="1200" b="1" dirty="0">
              <a:solidFill>
                <a:schemeClr val="tx1">
                  <a:lumMod val="75000"/>
                  <a:lumOff val="25000"/>
                </a:schemeClr>
              </a:solidFill>
              <a:cs typeface="Arial" pitchFamily="34" charset="0"/>
            </a:endParaRPr>
          </a:p>
        </p:txBody>
      </p:sp>
      <p:sp>
        <p:nvSpPr>
          <p:cNvPr id="12" name="TextBox 11">
            <a:extLst>
              <a:ext uri="{FF2B5EF4-FFF2-40B4-BE49-F238E27FC236}">
                <a16:creationId xmlns:a16="http://schemas.microsoft.com/office/drawing/2014/main" id="{F6F10621-62E0-4F81-9158-B19878ACF809}"/>
              </a:ext>
            </a:extLst>
          </p:cNvPr>
          <p:cNvSpPr txBox="1"/>
          <p:nvPr/>
        </p:nvSpPr>
        <p:spPr>
          <a:xfrm>
            <a:off x="3467290" y="4671362"/>
            <a:ext cx="704673"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60%</a:t>
            </a:r>
            <a:endParaRPr lang="ko-KR" altLang="en-US" sz="1200" b="1" dirty="0">
              <a:solidFill>
                <a:schemeClr val="tx1">
                  <a:lumMod val="75000"/>
                  <a:lumOff val="25000"/>
                </a:schemeClr>
              </a:solidFill>
              <a:cs typeface="Arial" pitchFamily="34" charset="0"/>
            </a:endParaRPr>
          </a:p>
        </p:txBody>
      </p:sp>
      <p:sp>
        <p:nvSpPr>
          <p:cNvPr id="13" name="TextBox 12">
            <a:extLst>
              <a:ext uri="{FF2B5EF4-FFF2-40B4-BE49-F238E27FC236}">
                <a16:creationId xmlns:a16="http://schemas.microsoft.com/office/drawing/2014/main" id="{B31B288E-A3D0-47E7-A9A9-2F90FA556AFE}"/>
              </a:ext>
            </a:extLst>
          </p:cNvPr>
          <p:cNvSpPr txBox="1"/>
          <p:nvPr/>
        </p:nvSpPr>
        <p:spPr>
          <a:xfrm>
            <a:off x="4511826" y="4671362"/>
            <a:ext cx="704673" cy="276999"/>
          </a:xfrm>
          <a:prstGeom prst="rect">
            <a:avLst/>
          </a:prstGeom>
          <a:noFill/>
        </p:spPr>
        <p:txBody>
          <a:bodyPr wrap="square" rtlCol="0" anchor="ctr">
            <a:spAutoFit/>
          </a:bodyPr>
          <a:lstStyle/>
          <a:p>
            <a:pPr algn="ctr"/>
            <a:r>
              <a:rPr lang="en-US" altLang="ko-KR" sz="1200" b="1" dirty="0">
                <a:solidFill>
                  <a:schemeClr val="tx1">
                    <a:lumMod val="75000"/>
                    <a:lumOff val="25000"/>
                  </a:schemeClr>
                </a:solidFill>
                <a:cs typeface="Arial" pitchFamily="34" charset="0"/>
              </a:rPr>
              <a:t>40%</a:t>
            </a:r>
            <a:endParaRPr lang="ko-KR" altLang="en-US" sz="1200" b="1" dirty="0">
              <a:solidFill>
                <a:schemeClr val="tx1">
                  <a:lumMod val="75000"/>
                  <a:lumOff val="25000"/>
                </a:schemeClr>
              </a:solidFill>
              <a:cs typeface="Arial" pitchFamily="34" charset="0"/>
            </a:endParaRPr>
          </a:p>
        </p:txBody>
      </p:sp>
      <p:grpSp>
        <p:nvGrpSpPr>
          <p:cNvPr id="14" name="Group 40">
            <a:extLst>
              <a:ext uri="{FF2B5EF4-FFF2-40B4-BE49-F238E27FC236}">
                <a16:creationId xmlns:a16="http://schemas.microsoft.com/office/drawing/2014/main" id="{8AB85DEF-5692-4FB5-9A27-EA61BACF08DF}"/>
              </a:ext>
            </a:extLst>
          </p:cNvPr>
          <p:cNvGrpSpPr/>
          <p:nvPr/>
        </p:nvGrpSpPr>
        <p:grpSpPr>
          <a:xfrm>
            <a:off x="854029" y="5150485"/>
            <a:ext cx="2289188" cy="1256600"/>
            <a:chOff x="-475008" y="1098789"/>
            <a:chExt cx="3457012" cy="1256600"/>
          </a:xfrm>
        </p:grpSpPr>
        <p:sp>
          <p:nvSpPr>
            <p:cNvPr id="15" name="TextBox 14">
              <a:extLst>
                <a:ext uri="{FF2B5EF4-FFF2-40B4-BE49-F238E27FC236}">
                  <a16:creationId xmlns:a16="http://schemas.microsoft.com/office/drawing/2014/main" id="{3B31AF2E-6A34-4557-BAA4-A5EDD02B2DAF}"/>
                </a:ext>
              </a:extLst>
            </p:cNvPr>
            <p:cNvSpPr txBox="1"/>
            <p:nvPr/>
          </p:nvSpPr>
          <p:spPr>
            <a:xfrm>
              <a:off x="-475008" y="1098789"/>
              <a:ext cx="3457012" cy="338554"/>
            </a:xfrm>
            <a:prstGeom prst="rect">
              <a:avLst/>
            </a:prstGeom>
            <a:noFill/>
          </p:spPr>
          <p:txBody>
            <a:bodyPr wrap="square" rtlCol="0" anchor="ctr">
              <a:spAutoFit/>
            </a:bodyPr>
            <a:lstStyle/>
            <a:p>
              <a:r>
                <a:rPr lang="en-US" sz="1600" dirty="0">
                  <a:solidFill>
                    <a:schemeClr val="accent2">
                      <a:lumMod val="75000"/>
                    </a:schemeClr>
                  </a:solidFill>
                  <a:latin typeface="ADLaM Display" panose="02010000000000000000" pitchFamily="2" charset="0"/>
                  <a:ea typeface="ADLaM Display" panose="02010000000000000000" pitchFamily="2" charset="0"/>
                  <a:cs typeface="ADLaM Display" panose="02010000000000000000" pitchFamily="2" charset="0"/>
                </a:rPr>
                <a:t>HR Process Efficiency</a:t>
              </a:r>
              <a:endParaRPr lang="ko-KR" altLang="en-US" sz="1600" b="1" dirty="0">
                <a:solidFill>
                  <a:schemeClr val="accent2">
                    <a:lumMod val="75000"/>
                  </a:schemeClr>
                </a:solidFill>
                <a:latin typeface="ADLaM Display" panose="02010000000000000000" pitchFamily="2" charset="0"/>
                <a:cs typeface="ADLaM Display" panose="02010000000000000000" pitchFamily="2" charset="0"/>
              </a:endParaRPr>
            </a:p>
          </p:txBody>
        </p:sp>
        <p:sp>
          <p:nvSpPr>
            <p:cNvPr id="16" name="TextBox 15">
              <a:extLst>
                <a:ext uri="{FF2B5EF4-FFF2-40B4-BE49-F238E27FC236}">
                  <a16:creationId xmlns:a16="http://schemas.microsoft.com/office/drawing/2014/main" id="{046680B2-E662-4B2B-B550-FC09C08D9459}"/>
                </a:ext>
              </a:extLst>
            </p:cNvPr>
            <p:cNvSpPr txBox="1"/>
            <p:nvPr/>
          </p:nvSpPr>
          <p:spPr>
            <a:xfrm>
              <a:off x="-460976" y="1339726"/>
              <a:ext cx="3340913" cy="1015663"/>
            </a:xfrm>
            <a:prstGeom prst="rect">
              <a:avLst/>
            </a:prstGeom>
            <a:noFill/>
          </p:spPr>
          <p:txBody>
            <a:bodyPr wrap="square" rtlCol="0">
              <a:spAutoFit/>
            </a:bodyPr>
            <a:lstStyle/>
            <a:p>
              <a:r>
                <a:rPr lang="en-US" sz="1200" b="1" dirty="0">
                  <a:latin typeface="Comic Sans MS" panose="030F0702030302020204" pitchFamily="66" charset="0"/>
                </a:rPr>
                <a:t>Major automation of tasks like onboarding, attendance, and payroll drastically reduces manual workload and errors</a:t>
              </a:r>
              <a:endParaRPr lang="en-US" altLang="ko-KR" sz="1200" b="1" dirty="0">
                <a:solidFill>
                  <a:schemeClr val="tx1">
                    <a:lumMod val="75000"/>
                    <a:lumOff val="25000"/>
                  </a:schemeClr>
                </a:solidFill>
                <a:latin typeface="Comic Sans MS" panose="030F0702030302020204" pitchFamily="66" charset="0"/>
                <a:cs typeface="Arial" pitchFamily="34" charset="0"/>
              </a:endParaRPr>
            </a:p>
          </p:txBody>
        </p:sp>
      </p:grpSp>
      <p:grpSp>
        <p:nvGrpSpPr>
          <p:cNvPr id="17" name="Group 44">
            <a:extLst>
              <a:ext uri="{FF2B5EF4-FFF2-40B4-BE49-F238E27FC236}">
                <a16:creationId xmlns:a16="http://schemas.microsoft.com/office/drawing/2014/main" id="{48C57821-7E1C-4571-BEED-449A6B6427C9}"/>
              </a:ext>
            </a:extLst>
          </p:cNvPr>
          <p:cNvGrpSpPr/>
          <p:nvPr/>
        </p:nvGrpSpPr>
        <p:grpSpPr>
          <a:xfrm>
            <a:off x="3740617" y="5192984"/>
            <a:ext cx="2553460" cy="1071934"/>
            <a:chOff x="-475010" y="1098789"/>
            <a:chExt cx="3856102" cy="1071934"/>
          </a:xfrm>
        </p:grpSpPr>
        <p:sp>
          <p:nvSpPr>
            <p:cNvPr id="18" name="TextBox 17">
              <a:extLst>
                <a:ext uri="{FF2B5EF4-FFF2-40B4-BE49-F238E27FC236}">
                  <a16:creationId xmlns:a16="http://schemas.microsoft.com/office/drawing/2014/main" id="{F0D9CFD7-04D5-4D19-B4AE-3996CE22E4B1}"/>
                </a:ext>
              </a:extLst>
            </p:cNvPr>
            <p:cNvSpPr txBox="1"/>
            <p:nvPr/>
          </p:nvSpPr>
          <p:spPr>
            <a:xfrm>
              <a:off x="-475010" y="1098789"/>
              <a:ext cx="3715491" cy="338554"/>
            </a:xfrm>
            <a:prstGeom prst="rect">
              <a:avLst/>
            </a:prstGeom>
            <a:noFill/>
          </p:spPr>
          <p:txBody>
            <a:bodyPr wrap="square" rtlCol="0" anchor="ctr">
              <a:spAutoFit/>
            </a:bodyPr>
            <a:lstStyle/>
            <a:p>
              <a:r>
                <a:rPr lang="en-US" sz="1600" dirty="0">
                  <a:solidFill>
                    <a:schemeClr val="accent1"/>
                  </a:solidFill>
                  <a:latin typeface="ADLaM Display" panose="02010000000000000000" pitchFamily="2" charset="0"/>
                  <a:ea typeface="ADLaM Display" panose="02010000000000000000" pitchFamily="2" charset="0"/>
                  <a:cs typeface="ADLaM Display" panose="02010000000000000000" pitchFamily="2" charset="0"/>
                </a:rPr>
                <a:t>Employee Productivity</a:t>
              </a:r>
              <a:endParaRPr lang="ko-KR" altLang="en-US" sz="1600" b="1" dirty="0">
                <a:solidFill>
                  <a:schemeClr val="accent1"/>
                </a:solidFill>
                <a:latin typeface="ADLaM Display" panose="02010000000000000000" pitchFamily="2" charset="0"/>
                <a:cs typeface="ADLaM Display" panose="02010000000000000000" pitchFamily="2" charset="0"/>
              </a:endParaRPr>
            </a:p>
          </p:txBody>
        </p:sp>
        <p:sp>
          <p:nvSpPr>
            <p:cNvPr id="19" name="TextBox 18">
              <a:extLst>
                <a:ext uri="{FF2B5EF4-FFF2-40B4-BE49-F238E27FC236}">
                  <a16:creationId xmlns:a16="http://schemas.microsoft.com/office/drawing/2014/main" id="{1D9A1B8B-43F4-44E7-B238-CF216320146C}"/>
                </a:ext>
              </a:extLst>
            </p:cNvPr>
            <p:cNvSpPr txBox="1"/>
            <p:nvPr/>
          </p:nvSpPr>
          <p:spPr>
            <a:xfrm>
              <a:off x="-460975" y="1339726"/>
              <a:ext cx="3842067" cy="830997"/>
            </a:xfrm>
            <a:prstGeom prst="rect">
              <a:avLst/>
            </a:prstGeom>
            <a:noFill/>
          </p:spPr>
          <p:txBody>
            <a:bodyPr wrap="square" rtlCol="0">
              <a:spAutoFit/>
            </a:bodyPr>
            <a:lstStyle/>
            <a:p>
              <a:r>
                <a:rPr lang="en-US" sz="1200" b="1" dirty="0">
                  <a:latin typeface="Comic Sans MS" panose="030F0702030302020204" pitchFamily="66" charset="0"/>
                </a:rPr>
                <a:t>Clear workflows, goal tracking, and easy access to information help employees focus better and perform more effectively</a:t>
              </a:r>
              <a:r>
                <a:rPr lang="en-US" altLang="ko-KR" sz="1200" dirty="0">
                  <a:solidFill>
                    <a:schemeClr val="tx1">
                      <a:lumMod val="75000"/>
                      <a:lumOff val="25000"/>
                    </a:schemeClr>
                  </a:solidFill>
                  <a:cs typeface="Arial" pitchFamily="34" charset="0"/>
                </a:rPr>
                <a:t>.</a:t>
              </a:r>
            </a:p>
          </p:txBody>
        </p:sp>
      </p:grpSp>
      <p:grpSp>
        <p:nvGrpSpPr>
          <p:cNvPr id="20" name="Group 48">
            <a:extLst>
              <a:ext uri="{FF2B5EF4-FFF2-40B4-BE49-F238E27FC236}">
                <a16:creationId xmlns:a16="http://schemas.microsoft.com/office/drawing/2014/main" id="{CFC01689-5CC4-412F-A7DA-D09AEF5B1A7C}"/>
              </a:ext>
            </a:extLst>
          </p:cNvPr>
          <p:cNvGrpSpPr/>
          <p:nvPr/>
        </p:nvGrpSpPr>
        <p:grpSpPr>
          <a:xfrm>
            <a:off x="6736968" y="5083878"/>
            <a:ext cx="3195954" cy="1256600"/>
            <a:chOff x="-675408" y="1098789"/>
            <a:chExt cx="4826363" cy="1256600"/>
          </a:xfrm>
        </p:grpSpPr>
        <p:sp>
          <p:nvSpPr>
            <p:cNvPr id="21" name="TextBox 20">
              <a:extLst>
                <a:ext uri="{FF2B5EF4-FFF2-40B4-BE49-F238E27FC236}">
                  <a16:creationId xmlns:a16="http://schemas.microsoft.com/office/drawing/2014/main" id="{8CA0EA77-1998-41F1-8869-F74EE646352E}"/>
                </a:ext>
              </a:extLst>
            </p:cNvPr>
            <p:cNvSpPr txBox="1"/>
            <p:nvPr/>
          </p:nvSpPr>
          <p:spPr>
            <a:xfrm>
              <a:off x="-675408" y="1098789"/>
              <a:ext cx="4826363" cy="338554"/>
            </a:xfrm>
            <a:prstGeom prst="rect">
              <a:avLst/>
            </a:prstGeom>
            <a:noFill/>
          </p:spPr>
          <p:txBody>
            <a:bodyPr wrap="square" rtlCol="0" anchor="ctr">
              <a:spAutoFit/>
            </a:bodyPr>
            <a:lstStyle/>
            <a:p>
              <a:r>
                <a:rPr lang="en-US" sz="1600" dirty="0">
                  <a:solidFill>
                    <a:schemeClr val="accent4"/>
                  </a:solidFill>
                  <a:latin typeface="ADLaM Display" panose="02010000000000000000" pitchFamily="2" charset="0"/>
                  <a:ea typeface="ADLaM Display" panose="02010000000000000000" pitchFamily="2" charset="0"/>
                  <a:cs typeface="ADLaM Display" panose="02010000000000000000" pitchFamily="2" charset="0"/>
                </a:rPr>
                <a:t>Data Accuracy &amp; Compliance</a:t>
              </a:r>
              <a:endParaRPr lang="ko-KR" altLang="en-US" sz="1600" b="1" dirty="0">
                <a:solidFill>
                  <a:schemeClr val="accent4"/>
                </a:solidFill>
                <a:latin typeface="ADLaM Display" panose="02010000000000000000" pitchFamily="2" charset="0"/>
                <a:cs typeface="ADLaM Display" panose="02010000000000000000" pitchFamily="2" charset="0"/>
              </a:endParaRPr>
            </a:p>
          </p:txBody>
        </p:sp>
        <p:sp>
          <p:nvSpPr>
            <p:cNvPr id="22" name="TextBox 21">
              <a:extLst>
                <a:ext uri="{FF2B5EF4-FFF2-40B4-BE49-F238E27FC236}">
                  <a16:creationId xmlns:a16="http://schemas.microsoft.com/office/drawing/2014/main" id="{1CAE66BE-E5A3-407D-9201-09A1E51CB64C}"/>
                </a:ext>
              </a:extLst>
            </p:cNvPr>
            <p:cNvSpPr txBox="1"/>
            <p:nvPr/>
          </p:nvSpPr>
          <p:spPr>
            <a:xfrm>
              <a:off x="-460975" y="1339726"/>
              <a:ext cx="3449105" cy="1015663"/>
            </a:xfrm>
            <a:prstGeom prst="rect">
              <a:avLst/>
            </a:prstGeom>
            <a:noFill/>
          </p:spPr>
          <p:txBody>
            <a:bodyPr wrap="square" rtlCol="0">
              <a:spAutoFit/>
            </a:bodyPr>
            <a:lstStyle/>
            <a:p>
              <a:r>
                <a:rPr lang="en-US" sz="1200" b="1" dirty="0">
                  <a:latin typeface="Comic Sans MS" panose="030F0702030302020204" pitchFamily="66" charset="0"/>
                </a:rPr>
                <a:t>Centralized records and automated updates ensure accurate reporting and easier compliance with labor laws</a:t>
              </a:r>
              <a:r>
                <a:rPr lang="en-US" altLang="ko-KR" sz="1200" b="1" dirty="0">
                  <a:solidFill>
                    <a:schemeClr val="tx1">
                      <a:lumMod val="75000"/>
                      <a:lumOff val="25000"/>
                    </a:schemeClr>
                  </a:solidFill>
                  <a:latin typeface="Comic Sans MS" panose="030F0702030302020204" pitchFamily="66" charset="0"/>
                  <a:cs typeface="Arial" pitchFamily="34" charset="0"/>
                </a:rPr>
                <a:t>.</a:t>
              </a:r>
            </a:p>
          </p:txBody>
        </p:sp>
      </p:grpSp>
      <p:grpSp>
        <p:nvGrpSpPr>
          <p:cNvPr id="23" name="Group 52">
            <a:extLst>
              <a:ext uri="{FF2B5EF4-FFF2-40B4-BE49-F238E27FC236}">
                <a16:creationId xmlns:a16="http://schemas.microsoft.com/office/drawing/2014/main" id="{97CB44C2-61C3-4682-8A54-8EC6C723CB54}"/>
              </a:ext>
            </a:extLst>
          </p:cNvPr>
          <p:cNvGrpSpPr/>
          <p:nvPr/>
        </p:nvGrpSpPr>
        <p:grpSpPr>
          <a:xfrm>
            <a:off x="10098756" y="5083878"/>
            <a:ext cx="2293181" cy="1546576"/>
            <a:chOff x="-475010" y="975680"/>
            <a:chExt cx="3463042" cy="1546576"/>
          </a:xfrm>
        </p:grpSpPr>
        <p:sp>
          <p:nvSpPr>
            <p:cNvPr id="24" name="TextBox 23">
              <a:extLst>
                <a:ext uri="{FF2B5EF4-FFF2-40B4-BE49-F238E27FC236}">
                  <a16:creationId xmlns:a16="http://schemas.microsoft.com/office/drawing/2014/main" id="{B773F0ED-7E7D-4001-B1BC-27D67CD0DFC9}"/>
                </a:ext>
              </a:extLst>
            </p:cNvPr>
            <p:cNvSpPr txBox="1"/>
            <p:nvPr/>
          </p:nvSpPr>
          <p:spPr>
            <a:xfrm>
              <a:off x="-475010" y="975680"/>
              <a:ext cx="3463042" cy="584775"/>
            </a:xfrm>
            <a:prstGeom prst="rect">
              <a:avLst/>
            </a:prstGeom>
            <a:noFill/>
          </p:spPr>
          <p:txBody>
            <a:bodyPr wrap="square" rtlCol="0" anchor="ctr">
              <a:spAutoFit/>
            </a:bodyPr>
            <a:lstStyle/>
            <a:p>
              <a:r>
                <a:rPr lang="en-US" sz="1600"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t>Managerial Decision Making</a:t>
              </a:r>
              <a:endParaRPr lang="ko-KR" altLang="en-US" sz="1600" b="1" dirty="0">
                <a:solidFill>
                  <a:schemeClr val="accent3">
                    <a:lumMod val="75000"/>
                  </a:schemeClr>
                </a:solidFill>
                <a:latin typeface="ADLaM Display" panose="02010000000000000000" pitchFamily="2" charset="0"/>
                <a:cs typeface="ADLaM Display" panose="02010000000000000000" pitchFamily="2" charset="0"/>
              </a:endParaRPr>
            </a:p>
          </p:txBody>
        </p:sp>
        <p:sp>
          <p:nvSpPr>
            <p:cNvPr id="25" name="TextBox 24">
              <a:extLst>
                <a:ext uri="{FF2B5EF4-FFF2-40B4-BE49-F238E27FC236}">
                  <a16:creationId xmlns:a16="http://schemas.microsoft.com/office/drawing/2014/main" id="{F5A449FC-B4DB-45C4-AB83-F52BF6E098FA}"/>
                </a:ext>
              </a:extLst>
            </p:cNvPr>
            <p:cNvSpPr txBox="1"/>
            <p:nvPr/>
          </p:nvSpPr>
          <p:spPr>
            <a:xfrm>
              <a:off x="-456041" y="1506593"/>
              <a:ext cx="3070086" cy="1015663"/>
            </a:xfrm>
            <a:prstGeom prst="rect">
              <a:avLst/>
            </a:prstGeom>
            <a:noFill/>
          </p:spPr>
          <p:txBody>
            <a:bodyPr wrap="square" rtlCol="0">
              <a:spAutoFit/>
            </a:bodyPr>
            <a:lstStyle/>
            <a:p>
              <a:r>
                <a:rPr lang="en-US" sz="1200" b="1" dirty="0">
                  <a:latin typeface="Comic Sans MS" panose="030F0702030302020204" pitchFamily="66" charset="0"/>
                </a:rPr>
                <a:t>Real-time insights and performance data support more informed planning and strategic choices.</a:t>
              </a:r>
              <a:endParaRPr lang="en-US" altLang="ko-KR" sz="1200" b="1" dirty="0">
                <a:solidFill>
                  <a:schemeClr val="tx1">
                    <a:lumMod val="75000"/>
                    <a:lumOff val="25000"/>
                  </a:schemeClr>
                </a:solidFill>
                <a:latin typeface="Comic Sans MS" panose="030F0702030302020204" pitchFamily="66" charset="0"/>
                <a:cs typeface="Arial" pitchFamily="34" charset="0"/>
              </a:endParaRPr>
            </a:p>
          </p:txBody>
        </p:sp>
      </p:grpSp>
      <p:sp>
        <p:nvSpPr>
          <p:cNvPr id="26" name="TextBox 25">
            <a:extLst>
              <a:ext uri="{FF2B5EF4-FFF2-40B4-BE49-F238E27FC236}">
                <a16:creationId xmlns:a16="http://schemas.microsoft.com/office/drawing/2014/main" id="{290D336B-4FDC-494F-8594-2B495EB593F4}"/>
              </a:ext>
            </a:extLst>
          </p:cNvPr>
          <p:cNvSpPr txBox="1"/>
          <p:nvPr/>
        </p:nvSpPr>
        <p:spPr>
          <a:xfrm>
            <a:off x="228910" y="5147844"/>
            <a:ext cx="765296" cy="584775"/>
          </a:xfrm>
          <a:prstGeom prst="rect">
            <a:avLst/>
          </a:prstGeom>
          <a:noFill/>
        </p:spPr>
        <p:txBody>
          <a:bodyPr wrap="square" rtlCol="0">
            <a:spAutoFit/>
          </a:bodyPr>
          <a:lstStyle/>
          <a:p>
            <a:pPr algn="ctr"/>
            <a:r>
              <a:rPr lang="en-US" altLang="ko-KR" sz="3200" b="1" dirty="0">
                <a:solidFill>
                  <a:schemeClr val="tx1">
                    <a:lumMod val="75000"/>
                    <a:lumOff val="25000"/>
                  </a:schemeClr>
                </a:solidFill>
                <a:cs typeface="Arial" pitchFamily="34" charset="0"/>
              </a:rPr>
              <a:t>01</a:t>
            </a:r>
            <a:endParaRPr lang="ko-KR" altLang="en-US" sz="3200" b="1"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5AB812EB-0D8F-4D91-AB47-608EF83C4A6B}"/>
              </a:ext>
            </a:extLst>
          </p:cNvPr>
          <p:cNvSpPr txBox="1"/>
          <p:nvPr/>
        </p:nvSpPr>
        <p:spPr>
          <a:xfrm>
            <a:off x="3091762" y="5183905"/>
            <a:ext cx="765296" cy="584775"/>
          </a:xfrm>
          <a:prstGeom prst="rect">
            <a:avLst/>
          </a:prstGeom>
          <a:noFill/>
        </p:spPr>
        <p:txBody>
          <a:bodyPr wrap="square" rtlCol="0">
            <a:spAutoFit/>
          </a:bodyPr>
          <a:lstStyle/>
          <a:p>
            <a:pPr algn="ctr"/>
            <a:r>
              <a:rPr lang="en-US" altLang="ko-KR" sz="3200" b="1" dirty="0">
                <a:solidFill>
                  <a:schemeClr val="tx1">
                    <a:lumMod val="75000"/>
                    <a:lumOff val="25000"/>
                  </a:schemeClr>
                </a:solidFill>
                <a:cs typeface="Arial" pitchFamily="34" charset="0"/>
              </a:rPr>
              <a:t>02</a:t>
            </a:r>
            <a:endParaRPr lang="ko-KR" altLang="en-US" sz="3200" b="1" dirty="0">
              <a:solidFill>
                <a:schemeClr val="tx1">
                  <a:lumMod val="75000"/>
                  <a:lumOff val="25000"/>
                </a:schemeClr>
              </a:solidFill>
              <a:cs typeface="Arial" pitchFamily="34" charset="0"/>
            </a:endParaRPr>
          </a:p>
        </p:txBody>
      </p:sp>
      <p:sp>
        <p:nvSpPr>
          <p:cNvPr id="28" name="TextBox 27">
            <a:extLst>
              <a:ext uri="{FF2B5EF4-FFF2-40B4-BE49-F238E27FC236}">
                <a16:creationId xmlns:a16="http://schemas.microsoft.com/office/drawing/2014/main" id="{01873C71-8AFA-46B9-819A-3F918F3EF27B}"/>
              </a:ext>
            </a:extLst>
          </p:cNvPr>
          <p:cNvSpPr txBox="1"/>
          <p:nvPr/>
        </p:nvSpPr>
        <p:spPr>
          <a:xfrm>
            <a:off x="6241611" y="5161908"/>
            <a:ext cx="765296" cy="584775"/>
          </a:xfrm>
          <a:prstGeom prst="rect">
            <a:avLst/>
          </a:prstGeom>
          <a:noFill/>
        </p:spPr>
        <p:txBody>
          <a:bodyPr wrap="square" rtlCol="0">
            <a:spAutoFit/>
          </a:bodyPr>
          <a:lstStyle/>
          <a:p>
            <a:pPr algn="ctr"/>
            <a:r>
              <a:rPr lang="en-US" altLang="ko-KR" sz="3200" b="1" dirty="0">
                <a:solidFill>
                  <a:schemeClr val="tx1">
                    <a:lumMod val="75000"/>
                    <a:lumOff val="25000"/>
                  </a:schemeClr>
                </a:solidFill>
                <a:cs typeface="Arial" pitchFamily="34" charset="0"/>
              </a:rPr>
              <a:t>03</a:t>
            </a:r>
            <a:endParaRPr lang="ko-KR" altLang="en-US" sz="3200" b="1" dirty="0">
              <a:solidFill>
                <a:schemeClr val="tx1">
                  <a:lumMod val="75000"/>
                  <a:lumOff val="25000"/>
                </a:schemeClr>
              </a:solidFill>
              <a:cs typeface="Arial" pitchFamily="34" charset="0"/>
            </a:endParaRPr>
          </a:p>
        </p:txBody>
      </p:sp>
      <p:sp>
        <p:nvSpPr>
          <p:cNvPr id="29" name="TextBox 28">
            <a:extLst>
              <a:ext uri="{FF2B5EF4-FFF2-40B4-BE49-F238E27FC236}">
                <a16:creationId xmlns:a16="http://schemas.microsoft.com/office/drawing/2014/main" id="{0639AD36-C3EF-4F41-9E1A-ABC07A735D33}"/>
              </a:ext>
            </a:extLst>
          </p:cNvPr>
          <p:cNvSpPr txBox="1"/>
          <p:nvPr/>
        </p:nvSpPr>
        <p:spPr>
          <a:xfrm>
            <a:off x="9550274" y="5221155"/>
            <a:ext cx="765296" cy="584775"/>
          </a:xfrm>
          <a:prstGeom prst="rect">
            <a:avLst/>
          </a:prstGeom>
          <a:noFill/>
        </p:spPr>
        <p:txBody>
          <a:bodyPr wrap="square" rtlCol="0">
            <a:spAutoFit/>
          </a:bodyPr>
          <a:lstStyle/>
          <a:p>
            <a:pPr algn="ctr"/>
            <a:r>
              <a:rPr lang="en-US" altLang="ko-KR" sz="3200" b="1" dirty="0">
                <a:solidFill>
                  <a:schemeClr val="tx1">
                    <a:lumMod val="75000"/>
                    <a:lumOff val="25000"/>
                  </a:schemeClr>
                </a:solidFill>
                <a:cs typeface="Arial" pitchFamily="34" charset="0"/>
              </a:rPr>
              <a:t>04</a:t>
            </a:r>
            <a:endParaRPr lang="ko-KR" altLang="en-US" sz="3200" b="1" dirty="0">
              <a:solidFill>
                <a:schemeClr val="tx1">
                  <a:lumMod val="75000"/>
                  <a:lumOff val="25000"/>
                </a:schemeClr>
              </a:solidFill>
              <a:cs typeface="Arial" pitchFamily="34" charset="0"/>
            </a:endParaRPr>
          </a:p>
        </p:txBody>
      </p:sp>
      <p:sp>
        <p:nvSpPr>
          <p:cNvPr id="30" name="TextBox 29">
            <a:extLst>
              <a:ext uri="{FF2B5EF4-FFF2-40B4-BE49-F238E27FC236}">
                <a16:creationId xmlns:a16="http://schemas.microsoft.com/office/drawing/2014/main" id="{08D7BFAD-47D2-4793-8A0A-F25896A5BEB0}"/>
              </a:ext>
            </a:extLst>
          </p:cNvPr>
          <p:cNvSpPr txBox="1"/>
          <p:nvPr/>
        </p:nvSpPr>
        <p:spPr>
          <a:xfrm>
            <a:off x="8418930" y="3696327"/>
            <a:ext cx="504056" cy="400110"/>
          </a:xfrm>
          <a:prstGeom prst="rect">
            <a:avLst/>
          </a:prstGeom>
          <a:noFill/>
        </p:spPr>
        <p:txBody>
          <a:bodyPr wrap="square" rtlCol="0">
            <a:spAutoFit/>
          </a:bodyPr>
          <a:lstStyle/>
          <a:p>
            <a:pPr algn="ctr"/>
            <a:r>
              <a:rPr lang="en-US" altLang="ko-KR" sz="2000" b="1" dirty="0">
                <a:solidFill>
                  <a:schemeClr val="tx1">
                    <a:lumMod val="75000"/>
                    <a:lumOff val="25000"/>
                  </a:schemeClr>
                </a:solidFill>
                <a:cs typeface="Arial" pitchFamily="34" charset="0"/>
              </a:rPr>
              <a:t>01</a:t>
            </a:r>
            <a:endParaRPr lang="ko-KR" altLang="en-US" sz="2000" b="1" dirty="0">
              <a:solidFill>
                <a:schemeClr val="tx1">
                  <a:lumMod val="75000"/>
                  <a:lumOff val="25000"/>
                </a:schemeClr>
              </a:solidFill>
              <a:cs typeface="Arial" pitchFamily="34" charset="0"/>
            </a:endParaRPr>
          </a:p>
        </p:txBody>
      </p:sp>
      <p:sp>
        <p:nvSpPr>
          <p:cNvPr id="31" name="TextBox 30">
            <a:extLst>
              <a:ext uri="{FF2B5EF4-FFF2-40B4-BE49-F238E27FC236}">
                <a16:creationId xmlns:a16="http://schemas.microsoft.com/office/drawing/2014/main" id="{D099CC0B-6016-4602-BF9D-03C2901F743F}"/>
              </a:ext>
            </a:extLst>
          </p:cNvPr>
          <p:cNvSpPr txBox="1"/>
          <p:nvPr/>
        </p:nvSpPr>
        <p:spPr>
          <a:xfrm>
            <a:off x="7299433" y="2731053"/>
            <a:ext cx="504056" cy="400110"/>
          </a:xfrm>
          <a:prstGeom prst="rect">
            <a:avLst/>
          </a:prstGeom>
          <a:noFill/>
        </p:spPr>
        <p:txBody>
          <a:bodyPr wrap="square" rtlCol="0">
            <a:spAutoFit/>
          </a:bodyPr>
          <a:lstStyle/>
          <a:p>
            <a:pPr algn="ctr"/>
            <a:r>
              <a:rPr lang="en-US" altLang="ko-KR" sz="2000" b="1" dirty="0">
                <a:solidFill>
                  <a:schemeClr val="tx1">
                    <a:lumMod val="75000"/>
                    <a:lumOff val="25000"/>
                  </a:schemeClr>
                </a:solidFill>
                <a:cs typeface="Arial" pitchFamily="34" charset="0"/>
              </a:rPr>
              <a:t>02</a:t>
            </a:r>
            <a:endParaRPr lang="ko-KR" altLang="en-US" sz="2000" b="1" dirty="0">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id="{37C1FACB-E197-4AD2-9C0D-03073FE92E8C}"/>
              </a:ext>
            </a:extLst>
          </p:cNvPr>
          <p:cNvSpPr txBox="1"/>
          <p:nvPr/>
        </p:nvSpPr>
        <p:spPr>
          <a:xfrm>
            <a:off x="6165764" y="2743249"/>
            <a:ext cx="504056" cy="400110"/>
          </a:xfrm>
          <a:prstGeom prst="rect">
            <a:avLst/>
          </a:prstGeom>
          <a:noFill/>
        </p:spPr>
        <p:txBody>
          <a:bodyPr wrap="square" rtlCol="0">
            <a:spAutoFit/>
          </a:bodyPr>
          <a:lstStyle/>
          <a:p>
            <a:pPr algn="ctr"/>
            <a:r>
              <a:rPr lang="en-US" altLang="ko-KR" sz="2000" b="1" dirty="0">
                <a:solidFill>
                  <a:schemeClr val="tx1">
                    <a:lumMod val="75000"/>
                    <a:lumOff val="25000"/>
                  </a:schemeClr>
                </a:solidFill>
                <a:cs typeface="Arial" pitchFamily="34" charset="0"/>
              </a:rPr>
              <a:t>03</a:t>
            </a:r>
            <a:endParaRPr lang="ko-KR" altLang="en-US" sz="2000" b="1" dirty="0">
              <a:solidFill>
                <a:schemeClr val="tx1">
                  <a:lumMod val="75000"/>
                  <a:lumOff val="25000"/>
                </a:schemeClr>
              </a:solidFill>
              <a:cs typeface="Arial" pitchFamily="34" charset="0"/>
            </a:endParaRPr>
          </a:p>
        </p:txBody>
      </p:sp>
      <p:sp>
        <p:nvSpPr>
          <p:cNvPr id="33" name="TextBox 32">
            <a:extLst>
              <a:ext uri="{FF2B5EF4-FFF2-40B4-BE49-F238E27FC236}">
                <a16:creationId xmlns:a16="http://schemas.microsoft.com/office/drawing/2014/main" id="{64F8CDF0-C8C2-4C47-954D-859F122BB945}"/>
              </a:ext>
            </a:extLst>
          </p:cNvPr>
          <p:cNvSpPr txBox="1"/>
          <p:nvPr/>
        </p:nvSpPr>
        <p:spPr>
          <a:xfrm>
            <a:off x="5516092" y="3324793"/>
            <a:ext cx="504056" cy="400110"/>
          </a:xfrm>
          <a:prstGeom prst="rect">
            <a:avLst/>
          </a:prstGeom>
          <a:noFill/>
        </p:spPr>
        <p:txBody>
          <a:bodyPr wrap="square" rtlCol="0">
            <a:spAutoFit/>
          </a:bodyPr>
          <a:lstStyle/>
          <a:p>
            <a:pPr algn="ctr"/>
            <a:r>
              <a:rPr lang="en-US" altLang="ko-KR" sz="2000" b="1" dirty="0">
                <a:solidFill>
                  <a:schemeClr val="tx1">
                    <a:lumMod val="75000"/>
                    <a:lumOff val="25000"/>
                  </a:schemeClr>
                </a:solidFill>
                <a:cs typeface="Arial" pitchFamily="34" charset="0"/>
              </a:rPr>
              <a:t>04</a:t>
            </a:r>
            <a:endParaRPr lang="ko-KR" altLang="en-US" sz="2000" b="1" dirty="0">
              <a:solidFill>
                <a:schemeClr val="tx1">
                  <a:lumMod val="75000"/>
                  <a:lumOff val="25000"/>
                </a:schemeClr>
              </a:solidFill>
              <a:cs typeface="Arial" pitchFamily="34" charset="0"/>
            </a:endParaRPr>
          </a:p>
        </p:txBody>
      </p:sp>
      <p:sp>
        <p:nvSpPr>
          <p:cNvPr id="34" name="Isosceles Triangle 33">
            <a:extLst>
              <a:ext uri="{FF2B5EF4-FFF2-40B4-BE49-F238E27FC236}">
                <a16:creationId xmlns:a16="http://schemas.microsoft.com/office/drawing/2014/main" id="{0901C43E-2562-4A61-A661-E7C5BDC16A1C}"/>
              </a:ext>
            </a:extLst>
          </p:cNvPr>
          <p:cNvSpPr/>
          <p:nvPr/>
        </p:nvSpPr>
        <p:spPr>
          <a:xfrm>
            <a:off x="6022192" y="1745673"/>
            <a:ext cx="147616" cy="2446812"/>
          </a:xfrm>
          <a:prstGeom prst="triangle">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5" name="Freeform 53">
            <a:extLst>
              <a:ext uri="{FF2B5EF4-FFF2-40B4-BE49-F238E27FC236}">
                <a16:creationId xmlns:a16="http://schemas.microsoft.com/office/drawing/2014/main" id="{B0C69C5C-7CA6-0B9B-48A9-028C15E596DC}"/>
              </a:ext>
            </a:extLst>
          </p:cNvPr>
          <p:cNvSpPr/>
          <p:nvPr/>
        </p:nvSpPr>
        <p:spPr>
          <a:xfrm>
            <a:off x="1439459" y="339509"/>
            <a:ext cx="685319" cy="618277"/>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848212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733104" y="508293"/>
            <a:ext cx="11573197" cy="724247"/>
          </a:xfrm>
        </p:spPr>
        <p:txBody>
          <a:bodyPr/>
          <a:lstStyle/>
          <a:p>
            <a:r>
              <a:rPr lang="en-US" sz="7200" dirty="0">
                <a:latin typeface="ADLaM Display" panose="02010000000000000000" pitchFamily="2" charset="0"/>
                <a:ea typeface="ADLaM Display" panose="02010000000000000000" pitchFamily="2" charset="0"/>
                <a:cs typeface="ADLaM Display" panose="02010000000000000000" pitchFamily="2" charset="0"/>
              </a:rPr>
              <a:t>STWO</a:t>
            </a:r>
          </a:p>
        </p:txBody>
      </p:sp>
      <p:grpSp>
        <p:nvGrpSpPr>
          <p:cNvPr id="3" name="Group 89">
            <a:extLst>
              <a:ext uri="{FF2B5EF4-FFF2-40B4-BE49-F238E27FC236}">
                <a16:creationId xmlns:a16="http://schemas.microsoft.com/office/drawing/2014/main" id="{47F25087-CDC3-4295-A998-6BEBE18254E8}"/>
              </a:ext>
            </a:extLst>
          </p:cNvPr>
          <p:cNvGrpSpPr/>
          <p:nvPr/>
        </p:nvGrpSpPr>
        <p:grpSpPr>
          <a:xfrm>
            <a:off x="5735075" y="1761427"/>
            <a:ext cx="5894950" cy="856490"/>
            <a:chOff x="-475010" y="1068011"/>
            <a:chExt cx="4417977" cy="856490"/>
          </a:xfrm>
        </p:grpSpPr>
        <p:sp>
          <p:nvSpPr>
            <p:cNvPr id="4" name="TextBox 3">
              <a:extLst>
                <a:ext uri="{FF2B5EF4-FFF2-40B4-BE49-F238E27FC236}">
                  <a16:creationId xmlns:a16="http://schemas.microsoft.com/office/drawing/2014/main" id="{1E5EEA12-F730-4E06-BB9C-71AC4E378D1B}"/>
                </a:ext>
              </a:extLst>
            </p:cNvPr>
            <p:cNvSpPr txBox="1"/>
            <p:nvPr/>
          </p:nvSpPr>
          <p:spPr>
            <a:xfrm>
              <a:off x="-475010" y="1068011"/>
              <a:ext cx="4241713" cy="400110"/>
            </a:xfrm>
            <a:prstGeom prst="rect">
              <a:avLst/>
            </a:prstGeom>
            <a:noFill/>
          </p:spPr>
          <p:txBody>
            <a:bodyPr wrap="square" rtlCol="0" anchor="ctr">
              <a:spAutoFit/>
            </a:bodyPr>
            <a:lstStyle/>
            <a:p>
              <a:r>
                <a:rPr lang="en-US" altLang="ko-KR" sz="2000" b="1" dirty="0">
                  <a:solidFill>
                    <a:schemeClr val="accent1"/>
                  </a:solidFill>
                  <a:latin typeface="ADLaM Display" panose="02010000000000000000" pitchFamily="2" charset="0"/>
                  <a:ea typeface="ADLaM Display" panose="02010000000000000000" pitchFamily="2" charset="0"/>
                  <a:cs typeface="ADLaM Display" panose="02010000000000000000" pitchFamily="2" charset="0"/>
                </a:rPr>
                <a:t>STRENGTHS</a:t>
              </a:r>
              <a:endParaRPr lang="ko-KR" altLang="en-US" sz="2000" b="1" dirty="0">
                <a:solidFill>
                  <a:schemeClr val="accent1"/>
                </a:solidFill>
                <a:latin typeface="ADLaM Display" panose="02010000000000000000" pitchFamily="2" charset="0"/>
                <a:cs typeface="ADLaM Display" panose="02010000000000000000" pitchFamily="2" charset="0"/>
              </a:endParaRPr>
            </a:p>
          </p:txBody>
        </p:sp>
        <p:sp>
          <p:nvSpPr>
            <p:cNvPr id="5" name="TextBox 4">
              <a:extLst>
                <a:ext uri="{FF2B5EF4-FFF2-40B4-BE49-F238E27FC236}">
                  <a16:creationId xmlns:a16="http://schemas.microsoft.com/office/drawing/2014/main" id="{FEEC6225-02EF-49F4-ADB6-AEE0FB8FBC09}"/>
                </a:ext>
              </a:extLst>
            </p:cNvPr>
            <p:cNvSpPr txBox="1"/>
            <p:nvPr/>
          </p:nvSpPr>
          <p:spPr>
            <a:xfrm>
              <a:off x="-460977" y="1339726"/>
              <a:ext cx="4403944" cy="584775"/>
            </a:xfrm>
            <a:prstGeom prst="rect">
              <a:avLst/>
            </a:prstGeom>
            <a:noFill/>
          </p:spPr>
          <p:txBody>
            <a:bodyPr wrap="square" rtlCol="0">
              <a:spAutoFit/>
            </a:bodyPr>
            <a:lstStyle/>
            <a:p>
              <a:r>
                <a:rPr lang="en-US" sz="1600" b="1" dirty="0">
                  <a:latin typeface="Comic Sans MS" panose="030F0702030302020204" pitchFamily="66" charset="0"/>
                </a:rPr>
                <a:t>Automation &amp; Efficiency: Streamlines HR tasks, reduces errors, and saves time and costs</a:t>
              </a:r>
              <a:endParaRPr lang="en-US" altLang="ko-KR" sz="1600" b="1" dirty="0">
                <a:solidFill>
                  <a:schemeClr val="tx1">
                    <a:lumMod val="75000"/>
                    <a:lumOff val="25000"/>
                  </a:schemeClr>
                </a:solidFill>
                <a:latin typeface="Comic Sans MS" panose="030F0702030302020204" pitchFamily="66" charset="0"/>
                <a:cs typeface="Arial" pitchFamily="34" charset="0"/>
              </a:endParaRPr>
            </a:p>
          </p:txBody>
        </p:sp>
      </p:grpSp>
      <p:grpSp>
        <p:nvGrpSpPr>
          <p:cNvPr id="6" name="Group 92">
            <a:extLst>
              <a:ext uri="{FF2B5EF4-FFF2-40B4-BE49-F238E27FC236}">
                <a16:creationId xmlns:a16="http://schemas.microsoft.com/office/drawing/2014/main" id="{C505FA82-7110-4255-9E51-84634C6790A2}"/>
              </a:ext>
            </a:extLst>
          </p:cNvPr>
          <p:cNvGrpSpPr/>
          <p:nvPr/>
        </p:nvGrpSpPr>
        <p:grpSpPr>
          <a:xfrm>
            <a:off x="5735075" y="2949017"/>
            <a:ext cx="5659759" cy="856490"/>
            <a:chOff x="-475010" y="1068011"/>
            <a:chExt cx="4241713" cy="856490"/>
          </a:xfrm>
        </p:grpSpPr>
        <p:sp>
          <p:nvSpPr>
            <p:cNvPr id="7" name="TextBox 6">
              <a:extLst>
                <a:ext uri="{FF2B5EF4-FFF2-40B4-BE49-F238E27FC236}">
                  <a16:creationId xmlns:a16="http://schemas.microsoft.com/office/drawing/2014/main" id="{496AD60A-A57A-413B-9B39-EE6837BE2EFA}"/>
                </a:ext>
              </a:extLst>
            </p:cNvPr>
            <p:cNvSpPr txBox="1"/>
            <p:nvPr/>
          </p:nvSpPr>
          <p:spPr>
            <a:xfrm>
              <a:off x="-475010" y="1068011"/>
              <a:ext cx="4241713" cy="400110"/>
            </a:xfrm>
            <a:prstGeom prst="rect">
              <a:avLst/>
            </a:prstGeom>
            <a:noFill/>
          </p:spPr>
          <p:txBody>
            <a:bodyPr wrap="square" rtlCol="0" anchor="ctr">
              <a:spAutoFit/>
            </a:bodyPr>
            <a:lstStyle/>
            <a:p>
              <a:r>
                <a:rPr lang="en-US" altLang="ko-KR" sz="2000" b="1" dirty="0">
                  <a:solidFill>
                    <a:schemeClr val="accent4"/>
                  </a:solidFill>
                  <a:latin typeface="ADLaM Display" panose="02010000000000000000" pitchFamily="2" charset="0"/>
                  <a:ea typeface="ADLaM Display" panose="02010000000000000000" pitchFamily="2" charset="0"/>
                  <a:cs typeface="ADLaM Display" panose="02010000000000000000" pitchFamily="2" charset="0"/>
                </a:rPr>
                <a:t>WEAKNESS</a:t>
              </a:r>
              <a:endParaRPr lang="ko-KR" altLang="en-US" sz="2000" b="1" dirty="0">
                <a:solidFill>
                  <a:schemeClr val="accent4"/>
                </a:solidFill>
                <a:latin typeface="ADLaM Display" panose="02010000000000000000" pitchFamily="2" charset="0"/>
                <a:cs typeface="ADLaM Display" panose="02010000000000000000" pitchFamily="2" charset="0"/>
              </a:endParaRPr>
            </a:p>
          </p:txBody>
        </p:sp>
        <p:sp>
          <p:nvSpPr>
            <p:cNvPr id="8" name="TextBox 7">
              <a:extLst>
                <a:ext uri="{FF2B5EF4-FFF2-40B4-BE49-F238E27FC236}">
                  <a16:creationId xmlns:a16="http://schemas.microsoft.com/office/drawing/2014/main" id="{25A2ACCB-A111-4950-8E39-67BA6998BF6E}"/>
                </a:ext>
              </a:extLst>
            </p:cNvPr>
            <p:cNvSpPr txBox="1"/>
            <p:nvPr/>
          </p:nvSpPr>
          <p:spPr>
            <a:xfrm>
              <a:off x="-460977" y="1339726"/>
              <a:ext cx="4226290" cy="584775"/>
            </a:xfrm>
            <a:prstGeom prst="rect">
              <a:avLst/>
            </a:prstGeom>
            <a:noFill/>
          </p:spPr>
          <p:txBody>
            <a:bodyPr wrap="square" rtlCol="0">
              <a:spAutoFit/>
            </a:bodyPr>
            <a:lstStyle/>
            <a:p>
              <a:r>
                <a:rPr lang="en-US" sz="1600" b="1" dirty="0">
                  <a:latin typeface="Comic Sans MS" panose="030F0702030302020204" pitchFamily="66" charset="0"/>
                </a:rPr>
                <a:t>Initial Setup Complexity: Requires time, training, and resources to implement and onboard user</a:t>
              </a:r>
              <a:r>
                <a:rPr lang="en-US" altLang="ko-KR" sz="1600" b="1" dirty="0">
                  <a:solidFill>
                    <a:schemeClr val="tx1">
                      <a:lumMod val="75000"/>
                      <a:lumOff val="25000"/>
                    </a:schemeClr>
                  </a:solidFill>
                  <a:latin typeface="Comic Sans MS" panose="030F0702030302020204" pitchFamily="66" charset="0"/>
                  <a:cs typeface="Arial" pitchFamily="34" charset="0"/>
                </a:rPr>
                <a:t> </a:t>
              </a:r>
            </a:p>
          </p:txBody>
        </p:sp>
      </p:grpSp>
      <p:grpSp>
        <p:nvGrpSpPr>
          <p:cNvPr id="9" name="Group 95">
            <a:extLst>
              <a:ext uri="{FF2B5EF4-FFF2-40B4-BE49-F238E27FC236}">
                <a16:creationId xmlns:a16="http://schemas.microsoft.com/office/drawing/2014/main" id="{3A7AEC73-296F-4EEC-9331-521BFE50113E}"/>
              </a:ext>
            </a:extLst>
          </p:cNvPr>
          <p:cNvGrpSpPr/>
          <p:nvPr/>
        </p:nvGrpSpPr>
        <p:grpSpPr>
          <a:xfrm>
            <a:off x="5735075" y="4136605"/>
            <a:ext cx="5659759" cy="856490"/>
            <a:chOff x="-475010" y="1068011"/>
            <a:chExt cx="4241713" cy="856490"/>
          </a:xfrm>
        </p:grpSpPr>
        <p:sp>
          <p:nvSpPr>
            <p:cNvPr id="10" name="TextBox 9">
              <a:extLst>
                <a:ext uri="{FF2B5EF4-FFF2-40B4-BE49-F238E27FC236}">
                  <a16:creationId xmlns:a16="http://schemas.microsoft.com/office/drawing/2014/main" id="{CB6DB789-BDEF-4ABA-BE77-070D9F0EF494}"/>
                </a:ext>
              </a:extLst>
            </p:cNvPr>
            <p:cNvSpPr txBox="1"/>
            <p:nvPr/>
          </p:nvSpPr>
          <p:spPr>
            <a:xfrm>
              <a:off x="-475010" y="1068011"/>
              <a:ext cx="4241713" cy="400110"/>
            </a:xfrm>
            <a:prstGeom prst="rect">
              <a:avLst/>
            </a:prstGeom>
            <a:noFill/>
          </p:spPr>
          <p:txBody>
            <a:bodyPr wrap="square" rtlCol="0" anchor="ctr">
              <a:spAutoFit/>
            </a:bodyPr>
            <a:lstStyle/>
            <a:p>
              <a:r>
                <a:rPr lang="en-US" altLang="ko-KR" sz="2000" b="1" dirty="0">
                  <a:solidFill>
                    <a:schemeClr val="accent3"/>
                  </a:solidFill>
                  <a:latin typeface="ADLaM Display" panose="02010000000000000000" pitchFamily="2" charset="0"/>
                  <a:ea typeface="ADLaM Display" panose="02010000000000000000" pitchFamily="2" charset="0"/>
                  <a:cs typeface="ADLaM Display" panose="02010000000000000000" pitchFamily="2" charset="0"/>
                </a:rPr>
                <a:t>OPPORTUNITIES</a:t>
              </a:r>
              <a:endParaRPr lang="ko-KR" altLang="en-US" sz="2000" b="1" dirty="0">
                <a:solidFill>
                  <a:schemeClr val="accent3"/>
                </a:solidFill>
                <a:latin typeface="ADLaM Display" panose="02010000000000000000" pitchFamily="2" charset="0"/>
                <a:cs typeface="ADLaM Display" panose="02010000000000000000" pitchFamily="2" charset="0"/>
              </a:endParaRPr>
            </a:p>
          </p:txBody>
        </p:sp>
        <p:sp>
          <p:nvSpPr>
            <p:cNvPr id="11" name="TextBox 10">
              <a:extLst>
                <a:ext uri="{FF2B5EF4-FFF2-40B4-BE49-F238E27FC236}">
                  <a16:creationId xmlns:a16="http://schemas.microsoft.com/office/drawing/2014/main" id="{3AE1AB53-E881-4B63-8587-E0341211C796}"/>
                </a:ext>
              </a:extLst>
            </p:cNvPr>
            <p:cNvSpPr txBox="1"/>
            <p:nvPr/>
          </p:nvSpPr>
          <p:spPr>
            <a:xfrm>
              <a:off x="-460977" y="1339726"/>
              <a:ext cx="4226290" cy="584775"/>
            </a:xfrm>
            <a:prstGeom prst="rect">
              <a:avLst/>
            </a:prstGeom>
            <a:noFill/>
          </p:spPr>
          <p:txBody>
            <a:bodyPr wrap="square" rtlCol="0">
              <a:spAutoFit/>
            </a:bodyPr>
            <a:lstStyle/>
            <a:p>
              <a:r>
                <a:rPr lang="en-US" sz="1600" b="1" dirty="0">
                  <a:latin typeface="Comic Sans MS" panose="030F0702030302020204" pitchFamily="66" charset="0"/>
                </a:rPr>
                <a:t>Scalability &amp; Integration: Can expand with business growth and integrate with other enterprise tools</a:t>
              </a:r>
              <a:endParaRPr lang="en-US" altLang="ko-KR" sz="1600" b="1" dirty="0">
                <a:solidFill>
                  <a:schemeClr val="tx1">
                    <a:lumMod val="75000"/>
                    <a:lumOff val="25000"/>
                  </a:schemeClr>
                </a:solidFill>
                <a:latin typeface="Comic Sans MS" panose="030F0702030302020204" pitchFamily="66" charset="0"/>
                <a:cs typeface="Arial" pitchFamily="34" charset="0"/>
              </a:endParaRPr>
            </a:p>
          </p:txBody>
        </p:sp>
      </p:grpSp>
      <p:grpSp>
        <p:nvGrpSpPr>
          <p:cNvPr id="12" name="Group 98">
            <a:extLst>
              <a:ext uri="{FF2B5EF4-FFF2-40B4-BE49-F238E27FC236}">
                <a16:creationId xmlns:a16="http://schemas.microsoft.com/office/drawing/2014/main" id="{FD008090-9A47-4DD3-9C41-CE8DBBEDA46F}"/>
              </a:ext>
            </a:extLst>
          </p:cNvPr>
          <p:cNvGrpSpPr/>
          <p:nvPr/>
        </p:nvGrpSpPr>
        <p:grpSpPr>
          <a:xfrm>
            <a:off x="5735075" y="5324195"/>
            <a:ext cx="5659759" cy="918045"/>
            <a:chOff x="-475010" y="1068011"/>
            <a:chExt cx="4241713" cy="918045"/>
          </a:xfrm>
        </p:grpSpPr>
        <p:sp>
          <p:nvSpPr>
            <p:cNvPr id="13" name="TextBox 12">
              <a:extLst>
                <a:ext uri="{FF2B5EF4-FFF2-40B4-BE49-F238E27FC236}">
                  <a16:creationId xmlns:a16="http://schemas.microsoft.com/office/drawing/2014/main" id="{94B7EB65-8B86-4693-BF37-62A58C1DCFCB}"/>
                </a:ext>
              </a:extLst>
            </p:cNvPr>
            <p:cNvSpPr txBox="1"/>
            <p:nvPr/>
          </p:nvSpPr>
          <p:spPr>
            <a:xfrm>
              <a:off x="-475010" y="1068011"/>
              <a:ext cx="4241713" cy="400110"/>
            </a:xfrm>
            <a:prstGeom prst="rect">
              <a:avLst/>
            </a:prstGeom>
            <a:noFill/>
          </p:spPr>
          <p:txBody>
            <a:bodyPr wrap="square" rtlCol="0" anchor="ctr">
              <a:spAutoFit/>
            </a:bodyPr>
            <a:lstStyle/>
            <a:p>
              <a:r>
                <a:rPr lang="en-US" altLang="ko-KR" sz="2000" b="1" dirty="0">
                  <a:solidFill>
                    <a:schemeClr val="accent2"/>
                  </a:solidFill>
                  <a:latin typeface="ADLaM Display" panose="02010000000000000000" pitchFamily="2" charset="0"/>
                  <a:ea typeface="ADLaM Display" panose="02010000000000000000" pitchFamily="2" charset="0"/>
                  <a:cs typeface="ADLaM Display" panose="02010000000000000000" pitchFamily="2" charset="0"/>
                </a:rPr>
                <a:t>THREATS</a:t>
              </a:r>
              <a:endParaRPr lang="ko-KR" altLang="en-US" sz="2000" b="1" dirty="0">
                <a:solidFill>
                  <a:schemeClr val="accent2"/>
                </a:solidFill>
                <a:latin typeface="ADLaM Display" panose="02010000000000000000" pitchFamily="2" charset="0"/>
                <a:cs typeface="ADLaM Display" panose="02010000000000000000" pitchFamily="2" charset="0"/>
              </a:endParaRPr>
            </a:p>
          </p:txBody>
        </p:sp>
        <p:sp>
          <p:nvSpPr>
            <p:cNvPr id="14" name="TextBox 13">
              <a:extLst>
                <a:ext uri="{FF2B5EF4-FFF2-40B4-BE49-F238E27FC236}">
                  <a16:creationId xmlns:a16="http://schemas.microsoft.com/office/drawing/2014/main" id="{362FB240-BA16-43C9-8B66-BE4E39D2AB9E}"/>
                </a:ext>
              </a:extLst>
            </p:cNvPr>
            <p:cNvSpPr txBox="1"/>
            <p:nvPr/>
          </p:nvSpPr>
          <p:spPr>
            <a:xfrm>
              <a:off x="-460977" y="1401281"/>
              <a:ext cx="4226290" cy="584775"/>
            </a:xfrm>
            <a:prstGeom prst="rect">
              <a:avLst/>
            </a:prstGeom>
            <a:noFill/>
          </p:spPr>
          <p:txBody>
            <a:bodyPr wrap="square" rtlCol="0">
              <a:spAutoFit/>
            </a:bodyPr>
            <a:lstStyle/>
            <a:p>
              <a:r>
                <a:rPr lang="en-US" sz="1600" b="1" dirty="0">
                  <a:latin typeface="Comic Sans MS" panose="030F0702030302020204" pitchFamily="66" charset="0"/>
                </a:rPr>
                <a:t>Data Security Risks: Sensitive employee data must be well-protected from breaches and cyber threats</a:t>
              </a:r>
              <a:r>
                <a:rPr lang="en-US" sz="1200" dirty="0"/>
                <a:t>.</a:t>
              </a:r>
              <a:endParaRPr lang="en-US" altLang="ko-KR" sz="1200" dirty="0">
                <a:solidFill>
                  <a:schemeClr val="tx1">
                    <a:lumMod val="75000"/>
                    <a:lumOff val="25000"/>
                  </a:schemeClr>
                </a:solidFill>
                <a:cs typeface="Arial" pitchFamily="34" charset="0"/>
              </a:endParaRPr>
            </a:p>
          </p:txBody>
        </p:sp>
      </p:grpSp>
      <p:grpSp>
        <p:nvGrpSpPr>
          <p:cNvPr id="15" name="Group 101">
            <a:extLst>
              <a:ext uri="{FF2B5EF4-FFF2-40B4-BE49-F238E27FC236}">
                <a16:creationId xmlns:a16="http://schemas.microsoft.com/office/drawing/2014/main" id="{E4BE3947-85C2-41DB-993F-4252E30EF96C}"/>
              </a:ext>
            </a:extLst>
          </p:cNvPr>
          <p:cNvGrpSpPr/>
          <p:nvPr/>
        </p:nvGrpSpPr>
        <p:grpSpPr>
          <a:xfrm>
            <a:off x="920684" y="1838730"/>
            <a:ext cx="4225786" cy="4228689"/>
            <a:chOff x="2752084" y="1774776"/>
            <a:chExt cx="3355082" cy="3357388"/>
          </a:xfrm>
        </p:grpSpPr>
        <p:grpSp>
          <p:nvGrpSpPr>
            <p:cNvPr id="16" name="Group 102">
              <a:extLst>
                <a:ext uri="{FF2B5EF4-FFF2-40B4-BE49-F238E27FC236}">
                  <a16:creationId xmlns:a16="http://schemas.microsoft.com/office/drawing/2014/main" id="{0015C0EC-2586-4CBB-8970-5C1CF95CC979}"/>
                </a:ext>
              </a:extLst>
            </p:cNvPr>
            <p:cNvGrpSpPr/>
            <p:nvPr/>
          </p:nvGrpSpPr>
          <p:grpSpPr>
            <a:xfrm rot="16200000">
              <a:off x="2757279" y="1770399"/>
              <a:ext cx="1811300" cy="1820053"/>
              <a:chOff x="2447108" y="1628799"/>
              <a:chExt cx="2028744" cy="2038547"/>
            </a:xfrm>
            <a:solidFill>
              <a:srgbClr val="87BCE6"/>
            </a:solidFill>
          </p:grpSpPr>
          <p:sp>
            <p:nvSpPr>
              <p:cNvPr id="29" name="Rectangle 115">
                <a:extLst>
                  <a:ext uri="{FF2B5EF4-FFF2-40B4-BE49-F238E27FC236}">
                    <a16:creationId xmlns:a16="http://schemas.microsoft.com/office/drawing/2014/main" id="{956CA59C-C909-4FA9-A772-E13B16E77750}"/>
                  </a:ext>
                </a:extLst>
              </p:cNvPr>
              <p:cNvSpPr/>
              <p:nvPr/>
            </p:nvSpPr>
            <p:spPr>
              <a:xfrm rot="10800000">
                <a:off x="2447108" y="2933700"/>
                <a:ext cx="1164647" cy="4232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0" name="Donut 116">
                <a:extLst>
                  <a:ext uri="{FF2B5EF4-FFF2-40B4-BE49-F238E27FC236}">
                    <a16:creationId xmlns:a16="http://schemas.microsoft.com/office/drawing/2014/main" id="{9FEF751A-392D-4DE9-B989-75991126A475}"/>
                  </a:ext>
                </a:extLst>
              </p:cNvPr>
              <p:cNvSpPr/>
              <p:nvPr/>
            </p:nvSpPr>
            <p:spPr>
              <a:xfrm>
                <a:off x="2747658" y="1628799"/>
                <a:ext cx="1728194" cy="1728192"/>
              </a:xfrm>
              <a:prstGeom prst="don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31" name="Rectangle 117">
                <a:extLst>
                  <a:ext uri="{FF2B5EF4-FFF2-40B4-BE49-F238E27FC236}">
                    <a16:creationId xmlns:a16="http://schemas.microsoft.com/office/drawing/2014/main" id="{F7B6B03B-1BEC-47AA-AA71-B9F59752FC6B}"/>
                  </a:ext>
                </a:extLst>
              </p:cNvPr>
              <p:cNvSpPr/>
              <p:nvPr/>
            </p:nvSpPr>
            <p:spPr>
              <a:xfrm rot="16200000">
                <a:off x="2372078" y="2868475"/>
                <a:ext cx="1174451" cy="4232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7" name="Group 103">
              <a:extLst>
                <a:ext uri="{FF2B5EF4-FFF2-40B4-BE49-F238E27FC236}">
                  <a16:creationId xmlns:a16="http://schemas.microsoft.com/office/drawing/2014/main" id="{1E156941-E715-4455-B10E-0ADF8B454653}"/>
                </a:ext>
              </a:extLst>
            </p:cNvPr>
            <p:cNvGrpSpPr/>
            <p:nvPr/>
          </p:nvGrpSpPr>
          <p:grpSpPr>
            <a:xfrm>
              <a:off x="4295866" y="1774778"/>
              <a:ext cx="1811300" cy="1805579"/>
              <a:chOff x="2447108" y="1645011"/>
              <a:chExt cx="2028744" cy="2022335"/>
            </a:xfrm>
            <a:solidFill>
              <a:srgbClr val="2681AD"/>
            </a:solidFill>
          </p:grpSpPr>
          <p:sp>
            <p:nvSpPr>
              <p:cNvPr id="26" name="Rectangle 112">
                <a:extLst>
                  <a:ext uri="{FF2B5EF4-FFF2-40B4-BE49-F238E27FC236}">
                    <a16:creationId xmlns:a16="http://schemas.microsoft.com/office/drawing/2014/main" id="{21F6ABAC-9C17-4B02-BF8D-27CC470F6E41}"/>
                  </a:ext>
                </a:extLst>
              </p:cNvPr>
              <p:cNvSpPr/>
              <p:nvPr/>
            </p:nvSpPr>
            <p:spPr>
              <a:xfrm rot="10800000">
                <a:off x="2447108" y="2949911"/>
                <a:ext cx="1164647" cy="4232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7" name="Donut 113">
                <a:extLst>
                  <a:ext uri="{FF2B5EF4-FFF2-40B4-BE49-F238E27FC236}">
                    <a16:creationId xmlns:a16="http://schemas.microsoft.com/office/drawing/2014/main" id="{D13752D0-7594-40B4-A2C0-BBBE43CA942B}"/>
                  </a:ext>
                </a:extLst>
              </p:cNvPr>
              <p:cNvSpPr/>
              <p:nvPr/>
            </p:nvSpPr>
            <p:spPr>
              <a:xfrm>
                <a:off x="2747658" y="1645011"/>
                <a:ext cx="1728194" cy="1728192"/>
              </a:xfrm>
              <a:prstGeom prst="don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28" name="Rectangle 114">
                <a:extLst>
                  <a:ext uri="{FF2B5EF4-FFF2-40B4-BE49-F238E27FC236}">
                    <a16:creationId xmlns:a16="http://schemas.microsoft.com/office/drawing/2014/main" id="{840DF532-5D5B-4819-9BF1-64DEFD67150A}"/>
                  </a:ext>
                </a:extLst>
              </p:cNvPr>
              <p:cNvSpPr/>
              <p:nvPr/>
            </p:nvSpPr>
            <p:spPr>
              <a:xfrm rot="16200000">
                <a:off x="2372078" y="2868475"/>
                <a:ext cx="1174451" cy="4232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8" name="Group 104">
              <a:extLst>
                <a:ext uri="{FF2B5EF4-FFF2-40B4-BE49-F238E27FC236}">
                  <a16:creationId xmlns:a16="http://schemas.microsoft.com/office/drawing/2014/main" id="{6835768A-690E-4DCC-A79B-12BF2EE9EDD3}"/>
                </a:ext>
              </a:extLst>
            </p:cNvPr>
            <p:cNvGrpSpPr/>
            <p:nvPr/>
          </p:nvGrpSpPr>
          <p:grpSpPr>
            <a:xfrm rot="5400000">
              <a:off x="4290671" y="3316488"/>
              <a:ext cx="1811300" cy="1820052"/>
              <a:chOff x="2447108" y="1628800"/>
              <a:chExt cx="2028743" cy="2038546"/>
            </a:xfrm>
            <a:solidFill>
              <a:srgbClr val="87BCE6"/>
            </a:solidFill>
          </p:grpSpPr>
          <p:sp>
            <p:nvSpPr>
              <p:cNvPr id="23" name="Rectangle 109">
                <a:extLst>
                  <a:ext uri="{FF2B5EF4-FFF2-40B4-BE49-F238E27FC236}">
                    <a16:creationId xmlns:a16="http://schemas.microsoft.com/office/drawing/2014/main" id="{076D0B68-F73E-4E9C-8040-14566F8495AE}"/>
                  </a:ext>
                </a:extLst>
              </p:cNvPr>
              <p:cNvSpPr/>
              <p:nvPr/>
            </p:nvSpPr>
            <p:spPr>
              <a:xfrm rot="10800000">
                <a:off x="2447108" y="2933700"/>
                <a:ext cx="1164647" cy="4232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4" name="Donut 110">
                <a:extLst>
                  <a:ext uri="{FF2B5EF4-FFF2-40B4-BE49-F238E27FC236}">
                    <a16:creationId xmlns:a16="http://schemas.microsoft.com/office/drawing/2014/main" id="{480750EF-11B0-43D9-97DC-6E49E29EA3C8}"/>
                  </a:ext>
                </a:extLst>
              </p:cNvPr>
              <p:cNvSpPr/>
              <p:nvPr/>
            </p:nvSpPr>
            <p:spPr>
              <a:xfrm>
                <a:off x="2747657" y="1628800"/>
                <a:ext cx="1728194" cy="1728192"/>
              </a:xfrm>
              <a:prstGeom prst="don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25" name="Rectangle 111">
                <a:extLst>
                  <a:ext uri="{FF2B5EF4-FFF2-40B4-BE49-F238E27FC236}">
                    <a16:creationId xmlns:a16="http://schemas.microsoft.com/office/drawing/2014/main" id="{A62A33F4-70C6-470E-AF4C-BD63B9FD6FEF}"/>
                  </a:ext>
                </a:extLst>
              </p:cNvPr>
              <p:cNvSpPr/>
              <p:nvPr/>
            </p:nvSpPr>
            <p:spPr>
              <a:xfrm rot="16200000">
                <a:off x="2372078" y="2868475"/>
                <a:ext cx="1174451" cy="4232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9" name="Group 105">
              <a:extLst>
                <a:ext uri="{FF2B5EF4-FFF2-40B4-BE49-F238E27FC236}">
                  <a16:creationId xmlns:a16="http://schemas.microsoft.com/office/drawing/2014/main" id="{8C692E65-4C21-459B-B5BD-68DFC80B2A97}"/>
                </a:ext>
              </a:extLst>
            </p:cNvPr>
            <p:cNvGrpSpPr/>
            <p:nvPr/>
          </p:nvGrpSpPr>
          <p:grpSpPr>
            <a:xfrm rot="10800000">
              <a:off x="2752084" y="3326583"/>
              <a:ext cx="1811300" cy="1805580"/>
              <a:chOff x="2447108" y="1645009"/>
              <a:chExt cx="2028744" cy="2022337"/>
            </a:xfrm>
            <a:solidFill>
              <a:srgbClr val="2681AD"/>
            </a:solidFill>
          </p:grpSpPr>
          <p:sp>
            <p:nvSpPr>
              <p:cNvPr id="20" name="Rectangle 106">
                <a:extLst>
                  <a:ext uri="{FF2B5EF4-FFF2-40B4-BE49-F238E27FC236}">
                    <a16:creationId xmlns:a16="http://schemas.microsoft.com/office/drawing/2014/main" id="{4885B865-A9B3-436F-8391-3431A490287C}"/>
                  </a:ext>
                </a:extLst>
              </p:cNvPr>
              <p:cNvSpPr/>
              <p:nvPr/>
            </p:nvSpPr>
            <p:spPr>
              <a:xfrm rot="10800000">
                <a:off x="2447108" y="2933700"/>
                <a:ext cx="1164647" cy="4232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1" name="Donut 107">
                <a:extLst>
                  <a:ext uri="{FF2B5EF4-FFF2-40B4-BE49-F238E27FC236}">
                    <a16:creationId xmlns:a16="http://schemas.microsoft.com/office/drawing/2014/main" id="{F4B19F83-6FA8-4A52-8E91-000C8FD337BC}"/>
                  </a:ext>
                </a:extLst>
              </p:cNvPr>
              <p:cNvSpPr/>
              <p:nvPr/>
            </p:nvSpPr>
            <p:spPr>
              <a:xfrm>
                <a:off x="2747658" y="1645009"/>
                <a:ext cx="1728194" cy="1728192"/>
              </a:xfrm>
              <a:prstGeom prst="donu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22" name="Rectangle 108">
                <a:extLst>
                  <a:ext uri="{FF2B5EF4-FFF2-40B4-BE49-F238E27FC236}">
                    <a16:creationId xmlns:a16="http://schemas.microsoft.com/office/drawing/2014/main" id="{4024CDB3-A75E-4074-8ACC-F1CE0DACA547}"/>
                  </a:ext>
                </a:extLst>
              </p:cNvPr>
              <p:cNvSpPr/>
              <p:nvPr/>
            </p:nvSpPr>
            <p:spPr>
              <a:xfrm rot="16200000">
                <a:off x="2372078" y="2868475"/>
                <a:ext cx="1174451" cy="4232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sp>
        <p:nvSpPr>
          <p:cNvPr id="32" name="TextBox 31">
            <a:extLst>
              <a:ext uri="{FF2B5EF4-FFF2-40B4-BE49-F238E27FC236}">
                <a16:creationId xmlns:a16="http://schemas.microsoft.com/office/drawing/2014/main" id="{D547246F-8E37-4BB1-A4F7-2D79C52459B2}"/>
              </a:ext>
            </a:extLst>
          </p:cNvPr>
          <p:cNvSpPr txBox="1"/>
          <p:nvPr/>
        </p:nvSpPr>
        <p:spPr>
          <a:xfrm>
            <a:off x="1541616" y="2391689"/>
            <a:ext cx="701526" cy="830997"/>
          </a:xfrm>
          <a:prstGeom prst="rect">
            <a:avLst/>
          </a:prstGeom>
          <a:noFill/>
        </p:spPr>
        <p:txBody>
          <a:bodyPr wrap="square" rtlCol="0" anchor="ctr">
            <a:spAutoFit/>
          </a:bodyPr>
          <a:lstStyle/>
          <a:p>
            <a:pPr algn="ctr"/>
            <a:r>
              <a:rPr lang="en-US" altLang="ko-KR" sz="4800" b="1" dirty="0">
                <a:solidFill>
                  <a:schemeClr val="accent1"/>
                </a:solidFill>
                <a:cs typeface="Arial" pitchFamily="34" charset="0"/>
              </a:rPr>
              <a:t>S</a:t>
            </a:r>
            <a:endParaRPr lang="ko-KR" altLang="en-US" sz="4800" b="1" dirty="0">
              <a:solidFill>
                <a:schemeClr val="accent1"/>
              </a:solidFill>
              <a:cs typeface="Arial" pitchFamily="34" charset="0"/>
            </a:endParaRPr>
          </a:p>
        </p:txBody>
      </p:sp>
      <p:sp>
        <p:nvSpPr>
          <p:cNvPr id="33" name="TextBox 32">
            <a:extLst>
              <a:ext uri="{FF2B5EF4-FFF2-40B4-BE49-F238E27FC236}">
                <a16:creationId xmlns:a16="http://schemas.microsoft.com/office/drawing/2014/main" id="{757DD447-8C12-499B-AC44-A1FBBA96BAE9}"/>
              </a:ext>
            </a:extLst>
          </p:cNvPr>
          <p:cNvSpPr txBox="1"/>
          <p:nvPr/>
        </p:nvSpPr>
        <p:spPr>
          <a:xfrm>
            <a:off x="1542646" y="4687410"/>
            <a:ext cx="701526" cy="830997"/>
          </a:xfrm>
          <a:prstGeom prst="rect">
            <a:avLst/>
          </a:prstGeom>
          <a:noFill/>
        </p:spPr>
        <p:txBody>
          <a:bodyPr wrap="square" rtlCol="0" anchor="ctr">
            <a:spAutoFit/>
          </a:bodyPr>
          <a:lstStyle/>
          <a:p>
            <a:pPr algn="ctr"/>
            <a:r>
              <a:rPr lang="en-US" altLang="ko-KR" sz="4800" b="1" dirty="0">
                <a:solidFill>
                  <a:schemeClr val="accent4"/>
                </a:solidFill>
                <a:cs typeface="Arial" pitchFamily="34" charset="0"/>
              </a:rPr>
              <a:t>W</a:t>
            </a:r>
            <a:endParaRPr lang="ko-KR" altLang="en-US" sz="4800" b="1" dirty="0">
              <a:solidFill>
                <a:schemeClr val="accent4"/>
              </a:solidFill>
              <a:cs typeface="Arial" pitchFamily="34" charset="0"/>
            </a:endParaRPr>
          </a:p>
        </p:txBody>
      </p:sp>
      <p:sp>
        <p:nvSpPr>
          <p:cNvPr id="34" name="TextBox 33">
            <a:extLst>
              <a:ext uri="{FF2B5EF4-FFF2-40B4-BE49-F238E27FC236}">
                <a16:creationId xmlns:a16="http://schemas.microsoft.com/office/drawing/2014/main" id="{C41FF376-0975-46CA-A38B-DEC076DABDC1}"/>
              </a:ext>
            </a:extLst>
          </p:cNvPr>
          <p:cNvSpPr txBox="1"/>
          <p:nvPr/>
        </p:nvSpPr>
        <p:spPr>
          <a:xfrm>
            <a:off x="3824042" y="4667520"/>
            <a:ext cx="701526" cy="830997"/>
          </a:xfrm>
          <a:prstGeom prst="rect">
            <a:avLst/>
          </a:prstGeom>
          <a:noFill/>
        </p:spPr>
        <p:txBody>
          <a:bodyPr wrap="square" rtlCol="0" anchor="ctr">
            <a:spAutoFit/>
          </a:bodyPr>
          <a:lstStyle/>
          <a:p>
            <a:pPr algn="ctr"/>
            <a:r>
              <a:rPr lang="en-US" altLang="ko-KR" sz="4800" b="1" dirty="0">
                <a:solidFill>
                  <a:schemeClr val="accent3"/>
                </a:solidFill>
                <a:cs typeface="Arial" pitchFamily="34" charset="0"/>
              </a:rPr>
              <a:t>O</a:t>
            </a:r>
            <a:endParaRPr lang="ko-KR" altLang="en-US" sz="4800" b="1" dirty="0">
              <a:solidFill>
                <a:schemeClr val="accent3"/>
              </a:solidFill>
              <a:cs typeface="Arial" pitchFamily="34" charset="0"/>
            </a:endParaRPr>
          </a:p>
        </p:txBody>
      </p:sp>
      <p:sp>
        <p:nvSpPr>
          <p:cNvPr id="35" name="TextBox 34">
            <a:extLst>
              <a:ext uri="{FF2B5EF4-FFF2-40B4-BE49-F238E27FC236}">
                <a16:creationId xmlns:a16="http://schemas.microsoft.com/office/drawing/2014/main" id="{1BB39E3D-9EE2-4304-8DFB-32556079387C}"/>
              </a:ext>
            </a:extLst>
          </p:cNvPr>
          <p:cNvSpPr txBox="1"/>
          <p:nvPr/>
        </p:nvSpPr>
        <p:spPr>
          <a:xfrm>
            <a:off x="3834322" y="2384614"/>
            <a:ext cx="701526" cy="830997"/>
          </a:xfrm>
          <a:prstGeom prst="rect">
            <a:avLst/>
          </a:prstGeom>
          <a:noFill/>
        </p:spPr>
        <p:txBody>
          <a:bodyPr wrap="square" rtlCol="0" anchor="ctr">
            <a:spAutoFit/>
          </a:bodyPr>
          <a:lstStyle/>
          <a:p>
            <a:pPr algn="ctr"/>
            <a:r>
              <a:rPr lang="en-US" altLang="ko-KR" sz="4800" b="1" dirty="0">
                <a:solidFill>
                  <a:schemeClr val="accent2"/>
                </a:solidFill>
                <a:cs typeface="Arial" pitchFamily="34" charset="0"/>
              </a:rPr>
              <a:t>T</a:t>
            </a:r>
            <a:endParaRPr lang="ko-KR" altLang="en-US" sz="4800" b="1" dirty="0">
              <a:solidFill>
                <a:schemeClr val="accent2"/>
              </a:solidFill>
              <a:cs typeface="Arial" pitchFamily="34" charset="0"/>
            </a:endParaRPr>
          </a:p>
        </p:txBody>
      </p:sp>
      <p:sp>
        <p:nvSpPr>
          <p:cNvPr id="36" name="TextBox 35">
            <a:extLst>
              <a:ext uri="{FF2B5EF4-FFF2-40B4-BE49-F238E27FC236}">
                <a16:creationId xmlns:a16="http://schemas.microsoft.com/office/drawing/2014/main" id="{1C61CE46-B64F-4A6C-B6D3-DF906582897D}"/>
              </a:ext>
            </a:extLst>
          </p:cNvPr>
          <p:cNvSpPr txBox="1"/>
          <p:nvPr/>
        </p:nvSpPr>
        <p:spPr>
          <a:xfrm>
            <a:off x="2881969" y="4224386"/>
            <a:ext cx="1881412" cy="338554"/>
          </a:xfrm>
          <a:prstGeom prst="rect">
            <a:avLst/>
          </a:prstGeom>
          <a:noFill/>
        </p:spPr>
        <p:txBody>
          <a:bodyPr wrap="square" rtlCol="0" anchor="ctr">
            <a:spAutoFit/>
          </a:bodyPr>
          <a:lstStyle/>
          <a:p>
            <a:pPr algn="ctr"/>
            <a:r>
              <a:rPr lang="en-US" altLang="ko-KR" sz="1600" b="1" dirty="0">
                <a:solidFill>
                  <a:schemeClr val="bg1"/>
                </a:solidFill>
              </a:rPr>
              <a:t>OPPORTUNITIES</a:t>
            </a:r>
            <a:endParaRPr lang="ko-KR" altLang="en-US" sz="1600" b="1" dirty="0">
              <a:solidFill>
                <a:schemeClr val="bg1"/>
              </a:solidFill>
            </a:endParaRPr>
          </a:p>
        </p:txBody>
      </p:sp>
      <p:sp>
        <p:nvSpPr>
          <p:cNvPr id="37" name="TextBox 36">
            <a:extLst>
              <a:ext uri="{FF2B5EF4-FFF2-40B4-BE49-F238E27FC236}">
                <a16:creationId xmlns:a16="http://schemas.microsoft.com/office/drawing/2014/main" id="{C35FB643-821A-45E8-9B71-B9B4CD935E4A}"/>
              </a:ext>
            </a:extLst>
          </p:cNvPr>
          <p:cNvSpPr txBox="1"/>
          <p:nvPr/>
        </p:nvSpPr>
        <p:spPr>
          <a:xfrm>
            <a:off x="1766244" y="3356501"/>
            <a:ext cx="1460509" cy="338554"/>
          </a:xfrm>
          <a:prstGeom prst="rect">
            <a:avLst/>
          </a:prstGeom>
          <a:noFill/>
        </p:spPr>
        <p:txBody>
          <a:bodyPr wrap="square" rtlCol="0" anchor="ctr">
            <a:spAutoFit/>
          </a:bodyPr>
          <a:lstStyle/>
          <a:p>
            <a:pPr algn="ctr"/>
            <a:r>
              <a:rPr lang="en-US" altLang="ko-KR" sz="1600" b="1" dirty="0">
                <a:solidFill>
                  <a:schemeClr val="bg1"/>
                </a:solidFill>
              </a:rPr>
              <a:t>STRENGTHS</a:t>
            </a:r>
            <a:endParaRPr lang="ko-KR" altLang="en-US" sz="1600" b="1" dirty="0">
              <a:solidFill>
                <a:schemeClr val="bg1"/>
              </a:solidFill>
            </a:endParaRPr>
          </a:p>
        </p:txBody>
      </p:sp>
      <p:sp>
        <p:nvSpPr>
          <p:cNvPr id="38" name="TextBox 37">
            <a:extLst>
              <a:ext uri="{FF2B5EF4-FFF2-40B4-BE49-F238E27FC236}">
                <a16:creationId xmlns:a16="http://schemas.microsoft.com/office/drawing/2014/main" id="{5DBF4E9E-7486-44F9-9114-1A7CD02A1065}"/>
              </a:ext>
            </a:extLst>
          </p:cNvPr>
          <p:cNvSpPr txBox="1"/>
          <p:nvPr/>
        </p:nvSpPr>
        <p:spPr>
          <a:xfrm rot="5400000">
            <a:off x="1940808" y="4297271"/>
            <a:ext cx="1375826" cy="338554"/>
          </a:xfrm>
          <a:prstGeom prst="rect">
            <a:avLst/>
          </a:prstGeom>
          <a:noFill/>
        </p:spPr>
        <p:txBody>
          <a:bodyPr wrap="square" rtlCol="0" anchor="ctr">
            <a:spAutoFit/>
          </a:bodyPr>
          <a:lstStyle/>
          <a:p>
            <a:pPr algn="ctr"/>
            <a:r>
              <a:rPr lang="en-US" altLang="ko-KR" sz="1600" b="1" dirty="0">
                <a:solidFill>
                  <a:schemeClr val="bg1"/>
                </a:solidFill>
              </a:rPr>
              <a:t>WEAKNESS</a:t>
            </a:r>
            <a:endParaRPr lang="ko-KR" altLang="en-US" sz="1600" b="1" dirty="0">
              <a:solidFill>
                <a:schemeClr val="bg1"/>
              </a:solidFill>
            </a:endParaRPr>
          </a:p>
        </p:txBody>
      </p:sp>
      <p:sp>
        <p:nvSpPr>
          <p:cNvPr id="39" name="TextBox 38">
            <a:extLst>
              <a:ext uri="{FF2B5EF4-FFF2-40B4-BE49-F238E27FC236}">
                <a16:creationId xmlns:a16="http://schemas.microsoft.com/office/drawing/2014/main" id="{5C6F927F-681C-4B4B-8A60-54580C6D3C21}"/>
              </a:ext>
            </a:extLst>
          </p:cNvPr>
          <p:cNvSpPr txBox="1"/>
          <p:nvPr/>
        </p:nvSpPr>
        <p:spPr>
          <a:xfrm rot="5400000">
            <a:off x="2824678" y="3348917"/>
            <a:ext cx="1207626" cy="338554"/>
          </a:xfrm>
          <a:prstGeom prst="rect">
            <a:avLst/>
          </a:prstGeom>
          <a:noFill/>
        </p:spPr>
        <p:txBody>
          <a:bodyPr wrap="square" rtlCol="0" anchor="ctr">
            <a:spAutoFit/>
          </a:bodyPr>
          <a:lstStyle/>
          <a:p>
            <a:pPr algn="ctr"/>
            <a:r>
              <a:rPr lang="en-US" altLang="ko-KR" sz="1600" b="1" dirty="0">
                <a:solidFill>
                  <a:schemeClr val="bg1"/>
                </a:solidFill>
              </a:rPr>
              <a:t>THREATS</a:t>
            </a:r>
            <a:endParaRPr lang="ko-KR" altLang="en-US" sz="1600" b="1" dirty="0">
              <a:solidFill>
                <a:schemeClr val="bg1"/>
              </a:solidFill>
            </a:endParaRPr>
          </a:p>
        </p:txBody>
      </p:sp>
      <p:grpSp>
        <p:nvGrpSpPr>
          <p:cNvPr id="40" name="그룹 14">
            <a:extLst>
              <a:ext uri="{FF2B5EF4-FFF2-40B4-BE49-F238E27FC236}">
                <a16:creationId xmlns:a16="http://schemas.microsoft.com/office/drawing/2014/main" id="{2CD027B2-266D-AC7D-3700-713E479C0587}"/>
              </a:ext>
            </a:extLst>
          </p:cNvPr>
          <p:cNvGrpSpPr/>
          <p:nvPr/>
        </p:nvGrpSpPr>
        <p:grpSpPr>
          <a:xfrm>
            <a:off x="3086157" y="85438"/>
            <a:ext cx="1943389" cy="1232387"/>
            <a:chOff x="2391081" y="642687"/>
            <a:chExt cx="7412981" cy="5567529"/>
          </a:xfrm>
        </p:grpSpPr>
        <p:sp>
          <p:nvSpPr>
            <p:cNvPr id="41" name="자유형: 도형 15">
              <a:extLst>
                <a:ext uri="{FF2B5EF4-FFF2-40B4-BE49-F238E27FC236}">
                  <a16:creationId xmlns:a16="http://schemas.microsoft.com/office/drawing/2014/main" id="{ED1158C8-AC3A-7E9F-4E68-7920A5B070A0}"/>
                </a:ext>
              </a:extLst>
            </p:cNvPr>
            <p:cNvSpPr/>
            <p:nvPr/>
          </p:nvSpPr>
          <p:spPr>
            <a:xfrm>
              <a:off x="8651124" y="1973747"/>
              <a:ext cx="390276" cy="497391"/>
            </a:xfrm>
            <a:custGeom>
              <a:avLst/>
              <a:gdLst>
                <a:gd name="connsiteX0" fmla="*/ 62727 w 390276"/>
                <a:gd name="connsiteY0" fmla="*/ 417504 h 497391"/>
                <a:gd name="connsiteX1" fmla="*/ 22340 w 390276"/>
                <a:gd name="connsiteY1" fmla="*/ 286249 h 497391"/>
                <a:gd name="connsiteX2" fmla="*/ 5671 w 390276"/>
                <a:gd name="connsiteY2" fmla="*/ 175378 h 497391"/>
                <a:gd name="connsiteX3" fmla="*/ 16244 w 390276"/>
                <a:gd name="connsiteY3" fmla="*/ 147089 h 497391"/>
                <a:gd name="connsiteX4" fmla="*/ 114733 w 390276"/>
                <a:gd name="connsiteY4" fmla="*/ 7167 h 497391"/>
                <a:gd name="connsiteX5" fmla="*/ 279515 w 390276"/>
                <a:gd name="connsiteY5" fmla="*/ 8881 h 497391"/>
                <a:gd name="connsiteX6" fmla="*/ 362573 w 390276"/>
                <a:gd name="connsiteY6" fmla="*/ 106322 h 497391"/>
                <a:gd name="connsiteX7" fmla="*/ 378385 w 390276"/>
                <a:gd name="connsiteY7" fmla="*/ 164901 h 497391"/>
                <a:gd name="connsiteX8" fmla="*/ 372384 w 390276"/>
                <a:gd name="connsiteY8" fmla="*/ 271009 h 497391"/>
                <a:gd name="connsiteX9" fmla="*/ 329331 w 390276"/>
                <a:gd name="connsiteY9" fmla="*/ 434172 h 497391"/>
                <a:gd name="connsiteX10" fmla="*/ 138069 w 390276"/>
                <a:gd name="connsiteY10" fmla="*/ 477130 h 497391"/>
                <a:gd name="connsiteX11" fmla="*/ 62727 w 390276"/>
                <a:gd name="connsiteY11" fmla="*/ 417504 h 4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0276" h="497391">
                  <a:moveTo>
                    <a:pt x="62727" y="417504"/>
                  </a:moveTo>
                  <a:cubicBezTo>
                    <a:pt x="68251" y="367878"/>
                    <a:pt x="48248" y="326731"/>
                    <a:pt x="22340" y="286249"/>
                  </a:cubicBezTo>
                  <a:cubicBezTo>
                    <a:pt x="814" y="252626"/>
                    <a:pt x="-6044" y="214907"/>
                    <a:pt x="5671" y="175378"/>
                  </a:cubicBezTo>
                  <a:cubicBezTo>
                    <a:pt x="27008" y="172521"/>
                    <a:pt x="17959" y="158995"/>
                    <a:pt x="16244" y="147089"/>
                  </a:cubicBezTo>
                  <a:cubicBezTo>
                    <a:pt x="3481" y="59935"/>
                    <a:pt x="27484" y="23359"/>
                    <a:pt x="114733" y="7167"/>
                  </a:cubicBezTo>
                  <a:cubicBezTo>
                    <a:pt x="169121" y="-2930"/>
                    <a:pt x="225032" y="-2358"/>
                    <a:pt x="279515" y="8881"/>
                  </a:cubicBezTo>
                  <a:cubicBezTo>
                    <a:pt x="340189" y="21359"/>
                    <a:pt x="357335" y="44505"/>
                    <a:pt x="362573" y="106322"/>
                  </a:cubicBezTo>
                  <a:cubicBezTo>
                    <a:pt x="364288" y="126039"/>
                    <a:pt x="350953" y="151566"/>
                    <a:pt x="378385" y="164901"/>
                  </a:cubicBezTo>
                  <a:cubicBezTo>
                    <a:pt x="396673" y="201381"/>
                    <a:pt x="393244" y="239862"/>
                    <a:pt x="372384" y="271009"/>
                  </a:cubicBezTo>
                  <a:cubicBezTo>
                    <a:pt x="338570" y="321587"/>
                    <a:pt x="323616" y="374546"/>
                    <a:pt x="329331" y="434172"/>
                  </a:cubicBezTo>
                  <a:cubicBezTo>
                    <a:pt x="282278" y="497133"/>
                    <a:pt x="203125" y="516183"/>
                    <a:pt x="138069" y="477130"/>
                  </a:cubicBezTo>
                  <a:cubicBezTo>
                    <a:pt x="110732" y="460747"/>
                    <a:pt x="75109" y="453318"/>
                    <a:pt x="62727" y="417504"/>
                  </a:cubicBezTo>
                  <a:close/>
                </a:path>
              </a:pathLst>
            </a:custGeom>
            <a:solidFill>
              <a:srgbClr val="FEBA95"/>
            </a:solidFill>
            <a:ln w="9525" cap="flat">
              <a:noFill/>
              <a:prstDash val="solid"/>
              <a:miter/>
            </a:ln>
          </p:spPr>
          <p:txBody>
            <a:bodyPr rtlCol="0" anchor="ctr"/>
            <a:lstStyle/>
            <a:p>
              <a:endParaRPr lang="ko-KR" altLang="en-US"/>
            </a:p>
          </p:txBody>
        </p:sp>
        <p:sp>
          <p:nvSpPr>
            <p:cNvPr id="42" name="자유형: 도형 16">
              <a:extLst>
                <a:ext uri="{FF2B5EF4-FFF2-40B4-BE49-F238E27FC236}">
                  <a16:creationId xmlns:a16="http://schemas.microsoft.com/office/drawing/2014/main" id="{50028EA6-66F3-CB6D-98E4-0CC08579B344}"/>
                </a:ext>
              </a:extLst>
            </p:cNvPr>
            <p:cNvSpPr/>
            <p:nvPr/>
          </p:nvSpPr>
          <p:spPr>
            <a:xfrm>
              <a:off x="8131837" y="2399878"/>
              <a:ext cx="1615570" cy="2084681"/>
            </a:xfrm>
            <a:custGeom>
              <a:avLst/>
              <a:gdLst>
                <a:gd name="connsiteX0" fmla="*/ 1373255 w 1615570"/>
                <a:gd name="connsiteY0" fmla="*/ 1075127 h 2084681"/>
                <a:gd name="connsiteX1" fmla="*/ 1344680 w 1615570"/>
                <a:gd name="connsiteY1" fmla="*/ 579827 h 2084681"/>
                <a:gd name="connsiteX2" fmla="*/ 1134654 w 1615570"/>
                <a:gd name="connsiteY2" fmla="*/ 128056 h 2084681"/>
                <a:gd name="connsiteX3" fmla="*/ 1082933 w 1615570"/>
                <a:gd name="connsiteY3" fmla="*/ 101958 h 2084681"/>
                <a:gd name="connsiteX4" fmla="*/ 1006448 w 1615570"/>
                <a:gd name="connsiteY4" fmla="*/ 99386 h 2084681"/>
                <a:gd name="connsiteX5" fmla="*/ 900339 w 1615570"/>
                <a:gd name="connsiteY5" fmla="*/ 36331 h 2084681"/>
                <a:gd name="connsiteX6" fmla="*/ 848523 w 1615570"/>
                <a:gd name="connsiteY6" fmla="*/ 17376 h 2084681"/>
                <a:gd name="connsiteX7" fmla="*/ 610017 w 1615570"/>
                <a:gd name="connsiteY7" fmla="*/ 17852 h 2084681"/>
                <a:gd name="connsiteX8" fmla="*/ 582014 w 1615570"/>
                <a:gd name="connsiteY8" fmla="*/ 802 h 2084681"/>
                <a:gd name="connsiteX9" fmla="*/ 526578 w 1615570"/>
                <a:gd name="connsiteY9" fmla="*/ 6708 h 2084681"/>
                <a:gd name="connsiteX10" fmla="*/ 407611 w 1615570"/>
                <a:gd name="connsiteY10" fmla="*/ 30235 h 2084681"/>
                <a:gd name="connsiteX11" fmla="*/ 172724 w 1615570"/>
                <a:gd name="connsiteY11" fmla="*/ 385612 h 2084681"/>
                <a:gd name="connsiteX12" fmla="*/ 136910 w 1615570"/>
                <a:gd name="connsiteY12" fmla="*/ 576398 h 2084681"/>
                <a:gd name="connsiteX13" fmla="*/ 29468 w 1615570"/>
                <a:gd name="connsiteY13" fmla="*/ 1245148 h 2084681"/>
                <a:gd name="connsiteX14" fmla="*/ 47470 w 1615570"/>
                <a:gd name="connsiteY14" fmla="*/ 1495751 h 2084681"/>
                <a:gd name="connsiteX15" fmla="*/ 3179 w 1615570"/>
                <a:gd name="connsiteY15" fmla="*/ 1856749 h 2084681"/>
                <a:gd name="connsiteX16" fmla="*/ 36517 w 1615570"/>
                <a:gd name="connsiteY16" fmla="*/ 1900564 h 2084681"/>
                <a:gd name="connsiteX17" fmla="*/ 126528 w 1615570"/>
                <a:gd name="connsiteY17" fmla="*/ 1906469 h 2084681"/>
                <a:gd name="connsiteX18" fmla="*/ 148055 w 1615570"/>
                <a:gd name="connsiteY18" fmla="*/ 1927614 h 2084681"/>
                <a:gd name="connsiteX19" fmla="*/ 171581 w 1615570"/>
                <a:gd name="connsiteY19" fmla="*/ 1969525 h 2084681"/>
                <a:gd name="connsiteX20" fmla="*/ 206252 w 1615570"/>
                <a:gd name="connsiteY20" fmla="*/ 1991813 h 2084681"/>
                <a:gd name="connsiteX21" fmla="*/ 265784 w 1615570"/>
                <a:gd name="connsiteY21" fmla="*/ 2019340 h 2084681"/>
                <a:gd name="connsiteX22" fmla="*/ 326648 w 1615570"/>
                <a:gd name="connsiteY22" fmla="*/ 2009530 h 2084681"/>
                <a:gd name="connsiteX23" fmla="*/ 649355 w 1615570"/>
                <a:gd name="connsiteY23" fmla="*/ 2084682 h 2084681"/>
                <a:gd name="connsiteX24" fmla="*/ 1097601 w 1615570"/>
                <a:gd name="connsiteY24" fmla="*/ 1907422 h 2084681"/>
                <a:gd name="connsiteX25" fmla="*/ 1390591 w 1615570"/>
                <a:gd name="connsiteY25" fmla="*/ 1836270 h 2084681"/>
                <a:gd name="connsiteX26" fmla="*/ 1615571 w 1615570"/>
                <a:gd name="connsiteY26" fmla="*/ 1854081 h 2084681"/>
                <a:gd name="connsiteX27" fmla="*/ 1373255 w 1615570"/>
                <a:gd name="connsiteY27" fmla="*/ 1075127 h 208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615570" h="2084681">
                  <a:moveTo>
                    <a:pt x="1373255" y="1075127"/>
                  </a:moveTo>
                  <a:cubicBezTo>
                    <a:pt x="1306580" y="884627"/>
                    <a:pt x="1344680" y="579827"/>
                    <a:pt x="1344680" y="579827"/>
                  </a:cubicBezTo>
                  <a:cubicBezTo>
                    <a:pt x="1325630" y="398852"/>
                    <a:pt x="1163705" y="246452"/>
                    <a:pt x="1134654" y="128056"/>
                  </a:cubicBezTo>
                  <a:cubicBezTo>
                    <a:pt x="1130463" y="93576"/>
                    <a:pt x="1111699" y="84337"/>
                    <a:pt x="1082933" y="101958"/>
                  </a:cubicBezTo>
                  <a:cubicBezTo>
                    <a:pt x="1055787" y="118627"/>
                    <a:pt x="1030641" y="112531"/>
                    <a:pt x="1006448" y="99386"/>
                  </a:cubicBezTo>
                  <a:cubicBezTo>
                    <a:pt x="970348" y="79765"/>
                    <a:pt x="935486" y="57762"/>
                    <a:pt x="900339" y="36331"/>
                  </a:cubicBezTo>
                  <a:cubicBezTo>
                    <a:pt x="884242" y="26520"/>
                    <a:pt x="869573" y="13280"/>
                    <a:pt x="848523" y="17376"/>
                  </a:cubicBezTo>
                  <a:cubicBezTo>
                    <a:pt x="769180" y="77669"/>
                    <a:pt x="689836" y="90052"/>
                    <a:pt x="610017" y="17852"/>
                  </a:cubicBezTo>
                  <a:cubicBezTo>
                    <a:pt x="602016" y="10613"/>
                    <a:pt x="591348" y="6422"/>
                    <a:pt x="582014" y="802"/>
                  </a:cubicBezTo>
                  <a:cubicBezTo>
                    <a:pt x="563058" y="-1674"/>
                    <a:pt x="545151" y="1945"/>
                    <a:pt x="526578" y="6708"/>
                  </a:cubicBezTo>
                  <a:cubicBezTo>
                    <a:pt x="487430" y="16804"/>
                    <a:pt x="449616" y="34426"/>
                    <a:pt x="407611" y="30235"/>
                  </a:cubicBezTo>
                  <a:cubicBezTo>
                    <a:pt x="258830" y="55857"/>
                    <a:pt x="179201" y="353227"/>
                    <a:pt x="172724" y="385612"/>
                  </a:cubicBezTo>
                  <a:cubicBezTo>
                    <a:pt x="160056" y="449049"/>
                    <a:pt x="150912" y="513247"/>
                    <a:pt x="136910" y="576398"/>
                  </a:cubicBezTo>
                  <a:cubicBezTo>
                    <a:pt x="87951" y="797188"/>
                    <a:pt x="44423" y="1018834"/>
                    <a:pt x="29468" y="1245148"/>
                  </a:cubicBezTo>
                  <a:cubicBezTo>
                    <a:pt x="23944" y="1329445"/>
                    <a:pt x="40422" y="1412217"/>
                    <a:pt x="47470" y="1495751"/>
                  </a:cubicBezTo>
                  <a:cubicBezTo>
                    <a:pt x="57948" y="1618719"/>
                    <a:pt x="31754" y="1738258"/>
                    <a:pt x="3179" y="1856749"/>
                  </a:cubicBezTo>
                  <a:cubicBezTo>
                    <a:pt x="-4631" y="1888943"/>
                    <a:pt x="322" y="1902373"/>
                    <a:pt x="36517" y="1900564"/>
                  </a:cubicBezTo>
                  <a:cubicBezTo>
                    <a:pt x="66330" y="1899135"/>
                    <a:pt x="96524" y="1903612"/>
                    <a:pt x="126528" y="1906469"/>
                  </a:cubicBezTo>
                  <a:cubicBezTo>
                    <a:pt x="138720" y="1907612"/>
                    <a:pt x="156913" y="1911803"/>
                    <a:pt x="148055" y="1927614"/>
                  </a:cubicBezTo>
                  <a:cubicBezTo>
                    <a:pt x="130814" y="1958380"/>
                    <a:pt x="153865" y="1961524"/>
                    <a:pt x="171581" y="1969525"/>
                  </a:cubicBezTo>
                  <a:cubicBezTo>
                    <a:pt x="184440" y="1975335"/>
                    <a:pt x="203109" y="1977526"/>
                    <a:pt x="206252" y="1991813"/>
                  </a:cubicBezTo>
                  <a:cubicBezTo>
                    <a:pt x="214634" y="2029246"/>
                    <a:pt x="241495" y="2021436"/>
                    <a:pt x="265784" y="2019340"/>
                  </a:cubicBezTo>
                  <a:cubicBezTo>
                    <a:pt x="286167" y="2017531"/>
                    <a:pt x="306360" y="2012863"/>
                    <a:pt x="326648" y="2009530"/>
                  </a:cubicBezTo>
                  <a:cubicBezTo>
                    <a:pt x="449330" y="1989432"/>
                    <a:pt x="530102" y="2084682"/>
                    <a:pt x="649355" y="2084682"/>
                  </a:cubicBezTo>
                  <a:cubicBezTo>
                    <a:pt x="814138" y="2084682"/>
                    <a:pt x="1088649" y="1914184"/>
                    <a:pt x="1097601" y="1907422"/>
                  </a:cubicBezTo>
                  <a:cubicBezTo>
                    <a:pt x="1185041" y="1841889"/>
                    <a:pt x="1284959" y="1827602"/>
                    <a:pt x="1390591" y="1836270"/>
                  </a:cubicBezTo>
                  <a:cubicBezTo>
                    <a:pt x="1464505" y="1842366"/>
                    <a:pt x="1538419" y="1847986"/>
                    <a:pt x="1615571" y="1854081"/>
                  </a:cubicBezTo>
                  <a:cubicBezTo>
                    <a:pt x="1611380" y="1684727"/>
                    <a:pt x="1467267" y="1333350"/>
                    <a:pt x="1373255" y="1075127"/>
                  </a:cubicBezTo>
                  <a:close/>
                </a:path>
              </a:pathLst>
            </a:custGeom>
            <a:solidFill>
              <a:schemeClr val="accent1"/>
            </a:solidFill>
            <a:ln w="9525" cap="flat">
              <a:noFill/>
              <a:prstDash val="solid"/>
              <a:miter/>
            </a:ln>
          </p:spPr>
          <p:txBody>
            <a:bodyPr rtlCol="0" anchor="ctr"/>
            <a:lstStyle/>
            <a:p>
              <a:endParaRPr lang="ko-KR" altLang="en-US"/>
            </a:p>
          </p:txBody>
        </p:sp>
        <p:sp>
          <p:nvSpPr>
            <p:cNvPr id="43" name="자유형: 도형 17">
              <a:extLst>
                <a:ext uri="{FF2B5EF4-FFF2-40B4-BE49-F238E27FC236}">
                  <a16:creationId xmlns:a16="http://schemas.microsoft.com/office/drawing/2014/main" id="{B5CA3BC3-F1E4-28C5-800D-C8B8CADA3AC6}"/>
                </a:ext>
              </a:extLst>
            </p:cNvPr>
            <p:cNvSpPr/>
            <p:nvPr/>
          </p:nvSpPr>
          <p:spPr>
            <a:xfrm>
              <a:off x="8228253" y="2199226"/>
              <a:ext cx="1563554" cy="1373098"/>
            </a:xfrm>
            <a:custGeom>
              <a:avLst/>
              <a:gdLst>
                <a:gd name="connsiteX0" fmla="*/ 959848 w 1563554"/>
                <a:gd name="connsiteY0" fmla="*/ 1199007 h 1373098"/>
                <a:gd name="connsiteX1" fmla="*/ 959848 w 1563554"/>
                <a:gd name="connsiteY1" fmla="*/ 1199007 h 1373098"/>
                <a:gd name="connsiteX2" fmla="*/ 1047002 w 1563554"/>
                <a:gd name="connsiteY2" fmla="*/ 671608 h 1373098"/>
                <a:gd name="connsiteX3" fmla="*/ 1249313 w 1563554"/>
                <a:gd name="connsiteY3" fmla="*/ 820674 h 1373098"/>
                <a:gd name="connsiteX4" fmla="*/ 1249313 w 1563554"/>
                <a:gd name="connsiteY4" fmla="*/ 820674 h 1373098"/>
                <a:gd name="connsiteX5" fmla="*/ 1323798 w 1563554"/>
                <a:gd name="connsiteY5" fmla="*/ 886016 h 1373098"/>
                <a:gd name="connsiteX6" fmla="*/ 1323798 w 1563554"/>
                <a:gd name="connsiteY6" fmla="*/ 886016 h 1373098"/>
                <a:gd name="connsiteX7" fmla="*/ 1323798 w 1563554"/>
                <a:gd name="connsiteY7" fmla="*/ 886016 h 1373098"/>
                <a:gd name="connsiteX8" fmla="*/ 1562018 w 1563554"/>
                <a:gd name="connsiteY8" fmla="*/ 837057 h 1373098"/>
                <a:gd name="connsiteX9" fmla="*/ 1562018 w 1563554"/>
                <a:gd name="connsiteY9" fmla="*/ 837057 h 1373098"/>
                <a:gd name="connsiteX10" fmla="*/ 1547159 w 1563554"/>
                <a:gd name="connsiteY10" fmla="*/ 800386 h 1373098"/>
                <a:gd name="connsiteX11" fmla="*/ 1106152 w 1563554"/>
                <a:gd name="connsiteY11" fmla="*/ 369570 h 1373098"/>
                <a:gd name="connsiteX12" fmla="*/ 1038143 w 1563554"/>
                <a:gd name="connsiteY12" fmla="*/ 328898 h 1373098"/>
                <a:gd name="connsiteX13" fmla="*/ 988708 w 1563554"/>
                <a:gd name="connsiteY13" fmla="*/ 313087 h 1373098"/>
                <a:gd name="connsiteX14" fmla="*/ 723246 w 1563554"/>
                <a:gd name="connsiteY14" fmla="*/ 284797 h 1373098"/>
                <a:gd name="connsiteX15" fmla="*/ 667716 w 1563554"/>
                <a:gd name="connsiteY15" fmla="*/ 279559 h 1373098"/>
                <a:gd name="connsiteX16" fmla="*/ 513982 w 1563554"/>
                <a:gd name="connsiteY16" fmla="*/ 302419 h 1373098"/>
                <a:gd name="connsiteX17" fmla="*/ 486074 w 1563554"/>
                <a:gd name="connsiteY17" fmla="*/ 301371 h 1373098"/>
                <a:gd name="connsiteX18" fmla="*/ 311100 w 1563554"/>
                <a:gd name="connsiteY18" fmla="*/ 231076 h 1373098"/>
                <a:gd name="connsiteX19" fmla="*/ 227470 w 1563554"/>
                <a:gd name="connsiteY19" fmla="*/ 63437 h 1373098"/>
                <a:gd name="connsiteX20" fmla="*/ 191466 w 1563554"/>
                <a:gd name="connsiteY20" fmla="*/ 0 h 1373098"/>
                <a:gd name="connsiteX21" fmla="*/ 169368 w 1563554"/>
                <a:gd name="connsiteY21" fmla="*/ 45339 h 1373098"/>
                <a:gd name="connsiteX22" fmla="*/ 75356 w 1563554"/>
                <a:gd name="connsiteY22" fmla="*/ 90583 h 1373098"/>
                <a:gd name="connsiteX23" fmla="*/ 8014 w 1563554"/>
                <a:gd name="connsiteY23" fmla="*/ 57721 h 1373098"/>
                <a:gd name="connsiteX24" fmla="*/ 4680 w 1563554"/>
                <a:gd name="connsiteY24" fmla="*/ 101727 h 1373098"/>
                <a:gd name="connsiteX25" fmla="*/ 112218 w 1563554"/>
                <a:gd name="connsiteY25" fmla="*/ 435578 h 1373098"/>
                <a:gd name="connsiteX26" fmla="*/ 139555 w 1563554"/>
                <a:gd name="connsiteY26" fmla="*/ 519779 h 1373098"/>
                <a:gd name="connsiteX27" fmla="*/ 185084 w 1563554"/>
                <a:gd name="connsiteY27" fmla="*/ 658368 h 1373098"/>
                <a:gd name="connsiteX28" fmla="*/ 225184 w 1563554"/>
                <a:gd name="connsiteY28" fmla="*/ 1211009 h 1373098"/>
                <a:gd name="connsiteX29" fmla="*/ 249759 w 1563554"/>
                <a:gd name="connsiteY29" fmla="*/ 1280732 h 1373098"/>
                <a:gd name="connsiteX30" fmla="*/ 302146 w 1563554"/>
                <a:gd name="connsiteY30" fmla="*/ 1302258 h 1373098"/>
                <a:gd name="connsiteX31" fmla="*/ 674764 w 1563554"/>
                <a:gd name="connsiteY31" fmla="*/ 1370362 h 1373098"/>
                <a:gd name="connsiteX32" fmla="*/ 926224 w 1563554"/>
                <a:gd name="connsiteY32" fmla="*/ 1329118 h 1373098"/>
                <a:gd name="connsiteX33" fmla="*/ 959848 w 1563554"/>
                <a:gd name="connsiteY33" fmla="*/ 1199007 h 1373098"/>
                <a:gd name="connsiteX34" fmla="*/ 959848 w 1563554"/>
                <a:gd name="connsiteY34" fmla="*/ 1199007 h 1373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563554" h="1373098">
                  <a:moveTo>
                    <a:pt x="959848" y="1199007"/>
                  </a:moveTo>
                  <a:cubicBezTo>
                    <a:pt x="959848" y="1199007"/>
                    <a:pt x="959848" y="1199007"/>
                    <a:pt x="959848" y="1199007"/>
                  </a:cubicBezTo>
                  <a:cubicBezTo>
                    <a:pt x="985565" y="1024414"/>
                    <a:pt x="1008996" y="849344"/>
                    <a:pt x="1047002" y="671608"/>
                  </a:cubicBezTo>
                  <a:cubicBezTo>
                    <a:pt x="1120154" y="719995"/>
                    <a:pt x="1189591" y="763524"/>
                    <a:pt x="1249313" y="820674"/>
                  </a:cubicBezTo>
                  <a:cubicBezTo>
                    <a:pt x="1249313" y="820674"/>
                    <a:pt x="1249313" y="820674"/>
                    <a:pt x="1249313" y="820674"/>
                  </a:cubicBezTo>
                  <a:cubicBezTo>
                    <a:pt x="1274173" y="842486"/>
                    <a:pt x="1299033" y="864203"/>
                    <a:pt x="1323798" y="886016"/>
                  </a:cubicBezTo>
                  <a:cubicBezTo>
                    <a:pt x="1323798" y="886016"/>
                    <a:pt x="1323798" y="886016"/>
                    <a:pt x="1323798" y="886016"/>
                  </a:cubicBezTo>
                  <a:cubicBezTo>
                    <a:pt x="1323798" y="886016"/>
                    <a:pt x="1323798" y="886016"/>
                    <a:pt x="1323798" y="886016"/>
                  </a:cubicBezTo>
                  <a:cubicBezTo>
                    <a:pt x="1410856" y="906875"/>
                    <a:pt x="1491152" y="894969"/>
                    <a:pt x="1562018" y="837057"/>
                  </a:cubicBezTo>
                  <a:cubicBezTo>
                    <a:pt x="1562018" y="837057"/>
                    <a:pt x="1562018" y="837057"/>
                    <a:pt x="1562018" y="837057"/>
                  </a:cubicBezTo>
                  <a:cubicBezTo>
                    <a:pt x="1567257" y="820674"/>
                    <a:pt x="1558304" y="810387"/>
                    <a:pt x="1547159" y="800386"/>
                  </a:cubicBezTo>
                  <a:cubicBezTo>
                    <a:pt x="1394283" y="662845"/>
                    <a:pt x="1252646" y="513683"/>
                    <a:pt x="1106152" y="369570"/>
                  </a:cubicBezTo>
                  <a:cubicBezTo>
                    <a:pt x="1086816" y="350615"/>
                    <a:pt x="1065194" y="335185"/>
                    <a:pt x="1038143" y="328898"/>
                  </a:cubicBezTo>
                  <a:cubicBezTo>
                    <a:pt x="1026999" y="306610"/>
                    <a:pt x="1007568" y="312992"/>
                    <a:pt x="988708" y="313087"/>
                  </a:cubicBezTo>
                  <a:cubicBezTo>
                    <a:pt x="899269" y="313468"/>
                    <a:pt x="808877" y="320897"/>
                    <a:pt x="723246" y="284797"/>
                  </a:cubicBezTo>
                  <a:cubicBezTo>
                    <a:pt x="705245" y="277273"/>
                    <a:pt x="686956" y="274130"/>
                    <a:pt x="667716" y="279559"/>
                  </a:cubicBezTo>
                  <a:cubicBezTo>
                    <a:pt x="617519" y="293656"/>
                    <a:pt x="563513" y="282512"/>
                    <a:pt x="513982" y="302419"/>
                  </a:cubicBezTo>
                  <a:cubicBezTo>
                    <a:pt x="505410" y="305848"/>
                    <a:pt x="494646" y="306229"/>
                    <a:pt x="486074" y="301371"/>
                  </a:cubicBezTo>
                  <a:cubicBezTo>
                    <a:pt x="431019" y="269748"/>
                    <a:pt x="362630" y="271463"/>
                    <a:pt x="311100" y="231076"/>
                  </a:cubicBezTo>
                  <a:cubicBezTo>
                    <a:pt x="270523" y="181546"/>
                    <a:pt x="254140" y="120015"/>
                    <a:pt x="227470" y="63437"/>
                  </a:cubicBezTo>
                  <a:cubicBezTo>
                    <a:pt x="217183" y="41624"/>
                    <a:pt x="217469" y="13145"/>
                    <a:pt x="191466" y="0"/>
                  </a:cubicBezTo>
                  <a:cubicBezTo>
                    <a:pt x="175083" y="10763"/>
                    <a:pt x="173844" y="28861"/>
                    <a:pt x="169368" y="45339"/>
                  </a:cubicBezTo>
                  <a:cubicBezTo>
                    <a:pt x="154414" y="101251"/>
                    <a:pt x="129267" y="112776"/>
                    <a:pt x="75356" y="90583"/>
                  </a:cubicBezTo>
                  <a:cubicBezTo>
                    <a:pt x="52115" y="80963"/>
                    <a:pt x="34208" y="60865"/>
                    <a:pt x="8014" y="57721"/>
                  </a:cubicBezTo>
                  <a:cubicBezTo>
                    <a:pt x="-6654" y="71342"/>
                    <a:pt x="2966" y="86963"/>
                    <a:pt x="4680" y="101727"/>
                  </a:cubicBezTo>
                  <a:cubicBezTo>
                    <a:pt x="18111" y="220218"/>
                    <a:pt x="62212" y="328803"/>
                    <a:pt x="112218" y="435578"/>
                  </a:cubicBezTo>
                  <a:cubicBezTo>
                    <a:pt x="108694" y="467773"/>
                    <a:pt x="126696" y="493014"/>
                    <a:pt x="139555" y="519779"/>
                  </a:cubicBezTo>
                  <a:cubicBezTo>
                    <a:pt x="160891" y="563975"/>
                    <a:pt x="183084" y="608076"/>
                    <a:pt x="185084" y="658368"/>
                  </a:cubicBezTo>
                  <a:cubicBezTo>
                    <a:pt x="192418" y="843058"/>
                    <a:pt x="211468" y="1026795"/>
                    <a:pt x="225184" y="1211009"/>
                  </a:cubicBezTo>
                  <a:cubicBezTo>
                    <a:pt x="226994" y="1235964"/>
                    <a:pt x="229375" y="1261777"/>
                    <a:pt x="249759" y="1280732"/>
                  </a:cubicBezTo>
                  <a:cubicBezTo>
                    <a:pt x="267189" y="1287875"/>
                    <a:pt x="284620" y="1295305"/>
                    <a:pt x="302146" y="1302258"/>
                  </a:cubicBezTo>
                  <a:cubicBezTo>
                    <a:pt x="421876" y="1349693"/>
                    <a:pt x="544176" y="1383125"/>
                    <a:pt x="674764" y="1370362"/>
                  </a:cubicBezTo>
                  <a:cubicBezTo>
                    <a:pt x="759442" y="1362075"/>
                    <a:pt x="843262" y="1348073"/>
                    <a:pt x="926224" y="1329118"/>
                  </a:cubicBezTo>
                  <a:cubicBezTo>
                    <a:pt x="950513" y="1289018"/>
                    <a:pt x="945084" y="1241393"/>
                    <a:pt x="959848" y="1199007"/>
                  </a:cubicBezTo>
                  <a:cubicBezTo>
                    <a:pt x="959848" y="1199007"/>
                    <a:pt x="959848" y="1199007"/>
                    <a:pt x="959848" y="1199007"/>
                  </a:cubicBezTo>
                  <a:close/>
                </a:path>
              </a:pathLst>
            </a:custGeom>
            <a:solidFill>
              <a:schemeClr val="accent2">
                <a:lumMod val="20000"/>
                <a:lumOff val="80000"/>
              </a:schemeClr>
            </a:solidFill>
            <a:ln w="9525" cap="flat">
              <a:noFill/>
              <a:prstDash val="solid"/>
              <a:miter/>
            </a:ln>
          </p:spPr>
          <p:txBody>
            <a:bodyPr rtlCol="0" anchor="ctr"/>
            <a:lstStyle/>
            <a:p>
              <a:endParaRPr lang="ko-KR" altLang="en-US"/>
            </a:p>
          </p:txBody>
        </p:sp>
        <p:sp>
          <p:nvSpPr>
            <p:cNvPr id="44" name="자유형: 도형 18">
              <a:extLst>
                <a:ext uri="{FF2B5EF4-FFF2-40B4-BE49-F238E27FC236}">
                  <a16:creationId xmlns:a16="http://schemas.microsoft.com/office/drawing/2014/main" id="{7E5AF9C0-D139-1EB3-837A-5FAC8805AD97}"/>
                </a:ext>
              </a:extLst>
            </p:cNvPr>
            <p:cNvSpPr/>
            <p:nvPr/>
          </p:nvSpPr>
          <p:spPr>
            <a:xfrm>
              <a:off x="3041789" y="642687"/>
              <a:ext cx="5902756" cy="4167422"/>
            </a:xfrm>
            <a:custGeom>
              <a:avLst/>
              <a:gdLst>
                <a:gd name="connsiteX0" fmla="*/ 4614310 w 5902756"/>
                <a:gd name="connsiteY0" fmla="*/ 1727036 h 4167422"/>
                <a:gd name="connsiteX1" fmla="*/ 4500010 w 5902756"/>
                <a:gd name="connsiteY1" fmla="*/ 1879246 h 4167422"/>
                <a:gd name="connsiteX2" fmla="*/ 4328370 w 5902756"/>
                <a:gd name="connsiteY2" fmla="*/ 1891438 h 4167422"/>
                <a:gd name="connsiteX3" fmla="*/ 3352724 w 5902756"/>
                <a:gd name="connsiteY3" fmla="*/ 914459 h 4167422"/>
                <a:gd name="connsiteX4" fmla="*/ 3289954 w 5902756"/>
                <a:gd name="connsiteY4" fmla="*/ 920269 h 4167422"/>
                <a:gd name="connsiteX5" fmla="*/ 2665971 w 5902756"/>
                <a:gd name="connsiteY5" fmla="*/ 1859243 h 4167422"/>
                <a:gd name="connsiteX6" fmla="*/ 2560244 w 5902756"/>
                <a:gd name="connsiteY6" fmla="*/ 1940682 h 4167422"/>
                <a:gd name="connsiteX7" fmla="*/ 1569072 w 5902756"/>
                <a:gd name="connsiteY7" fmla="*/ 2269771 h 4167422"/>
                <a:gd name="connsiteX8" fmla="*/ 1501826 w 5902756"/>
                <a:gd name="connsiteY8" fmla="*/ 2328826 h 4167422"/>
                <a:gd name="connsiteX9" fmla="*/ 1194835 w 5902756"/>
                <a:gd name="connsiteY9" fmla="*/ 2945665 h 4167422"/>
                <a:gd name="connsiteX10" fmla="*/ 1132161 w 5902756"/>
                <a:gd name="connsiteY10" fmla="*/ 3040248 h 4167422"/>
                <a:gd name="connsiteX11" fmla="*/ 180327 w 5902756"/>
                <a:gd name="connsiteY11" fmla="*/ 4124003 h 4167422"/>
                <a:gd name="connsiteX12" fmla="*/ 70980 w 5902756"/>
                <a:gd name="connsiteY12" fmla="*/ 4163913 h 4167422"/>
                <a:gd name="connsiteX13" fmla="*/ 1733 w 5902756"/>
                <a:gd name="connsiteY13" fmla="*/ 4087141 h 4167422"/>
                <a:gd name="connsiteX14" fmla="*/ 33071 w 5902756"/>
                <a:gd name="connsiteY14" fmla="*/ 3996844 h 4167422"/>
                <a:gd name="connsiteX15" fmla="*/ 988142 w 5902756"/>
                <a:gd name="connsiteY15" fmla="*/ 2909565 h 4167422"/>
                <a:gd name="connsiteX16" fmla="*/ 1025195 w 5902756"/>
                <a:gd name="connsiteY16" fmla="*/ 2848986 h 4167422"/>
                <a:gd name="connsiteX17" fmla="*/ 1351426 w 5902756"/>
                <a:gd name="connsiteY17" fmla="*/ 2194143 h 4167422"/>
                <a:gd name="connsiteX18" fmla="*/ 1457916 w 5902756"/>
                <a:gd name="connsiteY18" fmla="*/ 2101179 h 4167422"/>
                <a:gd name="connsiteX19" fmla="*/ 2463375 w 5902756"/>
                <a:gd name="connsiteY19" fmla="*/ 1767613 h 4167422"/>
                <a:gd name="connsiteX20" fmla="*/ 2524716 w 5902756"/>
                <a:gd name="connsiteY20" fmla="*/ 1720274 h 4167422"/>
                <a:gd name="connsiteX21" fmla="*/ 3205086 w 5902756"/>
                <a:gd name="connsiteY21" fmla="*/ 698908 h 4167422"/>
                <a:gd name="connsiteX22" fmla="*/ 3393681 w 5902756"/>
                <a:gd name="connsiteY22" fmla="*/ 681477 h 4167422"/>
                <a:gd name="connsiteX23" fmla="*/ 4365993 w 5902756"/>
                <a:gd name="connsiteY23" fmla="*/ 1655218 h 4167422"/>
                <a:gd name="connsiteX24" fmla="*/ 4430192 w 5902756"/>
                <a:gd name="connsiteY24" fmla="*/ 1649789 h 4167422"/>
                <a:gd name="connsiteX25" fmla="*/ 5421364 w 5902756"/>
                <a:gd name="connsiteY25" fmla="*/ 327623 h 4167422"/>
                <a:gd name="connsiteX26" fmla="*/ 5414220 w 5902756"/>
                <a:gd name="connsiteY26" fmla="*/ 279998 h 4167422"/>
                <a:gd name="connsiteX27" fmla="*/ 5164665 w 5902756"/>
                <a:gd name="connsiteY27" fmla="*/ 103024 h 4167422"/>
                <a:gd name="connsiteX28" fmla="*/ 5761501 w 5902756"/>
                <a:gd name="connsiteY28" fmla="*/ 1392 h 4167422"/>
                <a:gd name="connsiteX29" fmla="*/ 5802744 w 5902756"/>
                <a:gd name="connsiteY29" fmla="*/ 32825 h 4167422"/>
                <a:gd name="connsiteX30" fmla="*/ 5862943 w 5902756"/>
                <a:gd name="connsiteY30" fmla="*/ 393155 h 4167422"/>
                <a:gd name="connsiteX31" fmla="*/ 5902757 w 5902756"/>
                <a:gd name="connsiteY31" fmla="*/ 627089 h 4167422"/>
                <a:gd name="connsiteX32" fmla="*/ 5642915 w 5902756"/>
                <a:gd name="connsiteY32" fmla="*/ 441447 h 4167422"/>
                <a:gd name="connsiteX33" fmla="*/ 5567668 w 5902756"/>
                <a:gd name="connsiteY33" fmla="*/ 453639 h 4167422"/>
                <a:gd name="connsiteX34" fmla="*/ 5321637 w 5902756"/>
                <a:gd name="connsiteY34" fmla="*/ 779489 h 4167422"/>
                <a:gd name="connsiteX35" fmla="*/ 4614310 w 5902756"/>
                <a:gd name="connsiteY35" fmla="*/ 1727036 h 4167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902756" h="4167422">
                  <a:moveTo>
                    <a:pt x="4614310" y="1727036"/>
                  </a:moveTo>
                  <a:cubicBezTo>
                    <a:pt x="4576115" y="1777709"/>
                    <a:pt x="4538396" y="1828668"/>
                    <a:pt x="4500010" y="1879246"/>
                  </a:cubicBezTo>
                  <a:cubicBezTo>
                    <a:pt x="4447813" y="1948112"/>
                    <a:pt x="4389520" y="1952493"/>
                    <a:pt x="4328370" y="1891438"/>
                  </a:cubicBezTo>
                  <a:cubicBezTo>
                    <a:pt x="4002900" y="1566159"/>
                    <a:pt x="3677145" y="1240976"/>
                    <a:pt x="3352724" y="914459"/>
                  </a:cubicBezTo>
                  <a:cubicBezTo>
                    <a:pt x="3323863" y="885407"/>
                    <a:pt x="3313386" y="884836"/>
                    <a:pt x="3289954" y="920269"/>
                  </a:cubicBezTo>
                  <a:cubicBezTo>
                    <a:pt x="3082976" y="1233927"/>
                    <a:pt x="2873426" y="1545871"/>
                    <a:pt x="2665971" y="1859243"/>
                  </a:cubicBezTo>
                  <a:cubicBezTo>
                    <a:pt x="2639111" y="1899820"/>
                    <a:pt x="2606726" y="1925442"/>
                    <a:pt x="2560244" y="1940682"/>
                  </a:cubicBezTo>
                  <a:cubicBezTo>
                    <a:pt x="2229536" y="2049553"/>
                    <a:pt x="1899685" y="2160805"/>
                    <a:pt x="1569072" y="2269771"/>
                  </a:cubicBezTo>
                  <a:cubicBezTo>
                    <a:pt x="1536021" y="2280630"/>
                    <a:pt x="1516875" y="2298441"/>
                    <a:pt x="1501826" y="2328826"/>
                  </a:cubicBezTo>
                  <a:cubicBezTo>
                    <a:pt x="1400289" y="2534852"/>
                    <a:pt x="1296943" y="2739925"/>
                    <a:pt x="1194835" y="2945665"/>
                  </a:cubicBezTo>
                  <a:cubicBezTo>
                    <a:pt x="1177785" y="2979955"/>
                    <a:pt x="1157592" y="3011388"/>
                    <a:pt x="1132161" y="3040248"/>
                  </a:cubicBezTo>
                  <a:cubicBezTo>
                    <a:pt x="814502" y="3401150"/>
                    <a:pt x="497129" y="3762339"/>
                    <a:pt x="180327" y="4124003"/>
                  </a:cubicBezTo>
                  <a:cubicBezTo>
                    <a:pt x="150228" y="4158388"/>
                    <a:pt x="115271" y="4175247"/>
                    <a:pt x="70980" y="4163913"/>
                  </a:cubicBezTo>
                  <a:cubicBezTo>
                    <a:pt x="32404" y="4154006"/>
                    <a:pt x="9449" y="4126384"/>
                    <a:pt x="1733" y="4087141"/>
                  </a:cubicBezTo>
                  <a:cubicBezTo>
                    <a:pt x="-5315" y="4051137"/>
                    <a:pt x="9925" y="4023133"/>
                    <a:pt x="33071" y="3996844"/>
                  </a:cubicBezTo>
                  <a:cubicBezTo>
                    <a:pt x="234334" y="3768149"/>
                    <a:pt x="870509" y="3042820"/>
                    <a:pt x="988142" y="2909565"/>
                  </a:cubicBezTo>
                  <a:cubicBezTo>
                    <a:pt x="1004240" y="2891372"/>
                    <a:pt x="1014527" y="2870227"/>
                    <a:pt x="1025195" y="2848986"/>
                  </a:cubicBezTo>
                  <a:cubicBezTo>
                    <a:pt x="1134161" y="2630864"/>
                    <a:pt x="1244079" y="2413027"/>
                    <a:pt x="1351426" y="2194143"/>
                  </a:cubicBezTo>
                  <a:cubicBezTo>
                    <a:pt x="1374762" y="2146518"/>
                    <a:pt x="1407338" y="2117847"/>
                    <a:pt x="1457916" y="2101179"/>
                  </a:cubicBezTo>
                  <a:cubicBezTo>
                    <a:pt x="1793386" y="1990879"/>
                    <a:pt x="2127999" y="1878198"/>
                    <a:pt x="2463375" y="1767613"/>
                  </a:cubicBezTo>
                  <a:cubicBezTo>
                    <a:pt x="2491092" y="1758469"/>
                    <a:pt x="2508999" y="1743896"/>
                    <a:pt x="2524716" y="1720274"/>
                  </a:cubicBezTo>
                  <a:cubicBezTo>
                    <a:pt x="2751125" y="1379564"/>
                    <a:pt x="2978106" y="1039236"/>
                    <a:pt x="3205086" y="698908"/>
                  </a:cubicBezTo>
                  <a:cubicBezTo>
                    <a:pt x="3262808" y="612421"/>
                    <a:pt x="3319386" y="607182"/>
                    <a:pt x="3393681" y="681477"/>
                  </a:cubicBezTo>
                  <a:cubicBezTo>
                    <a:pt x="3718103" y="1005803"/>
                    <a:pt x="4042905" y="1329654"/>
                    <a:pt x="4365993" y="1655218"/>
                  </a:cubicBezTo>
                  <a:cubicBezTo>
                    <a:pt x="4395806" y="1685222"/>
                    <a:pt x="4406665" y="1681602"/>
                    <a:pt x="4430192" y="1649789"/>
                  </a:cubicBezTo>
                  <a:cubicBezTo>
                    <a:pt x="4632503" y="1377279"/>
                    <a:pt x="5353831" y="415539"/>
                    <a:pt x="5421364" y="327623"/>
                  </a:cubicBezTo>
                  <a:cubicBezTo>
                    <a:pt x="5437651" y="306478"/>
                    <a:pt x="5437175" y="295810"/>
                    <a:pt x="5414220" y="279998"/>
                  </a:cubicBezTo>
                  <a:cubicBezTo>
                    <a:pt x="5332591" y="223991"/>
                    <a:pt x="5252485" y="165603"/>
                    <a:pt x="5164665" y="103024"/>
                  </a:cubicBezTo>
                  <a:cubicBezTo>
                    <a:pt x="5370024" y="68448"/>
                    <a:pt x="5566048" y="36635"/>
                    <a:pt x="5761501" y="1392"/>
                  </a:cubicBezTo>
                  <a:cubicBezTo>
                    <a:pt x="5794267" y="-4513"/>
                    <a:pt x="5798744" y="8822"/>
                    <a:pt x="5802744" y="32825"/>
                  </a:cubicBezTo>
                  <a:cubicBezTo>
                    <a:pt x="5822652" y="152935"/>
                    <a:pt x="5842750" y="273140"/>
                    <a:pt x="5862943" y="393155"/>
                  </a:cubicBezTo>
                  <a:cubicBezTo>
                    <a:pt x="5875516" y="467831"/>
                    <a:pt x="5888374" y="542507"/>
                    <a:pt x="5902757" y="627089"/>
                  </a:cubicBezTo>
                  <a:cubicBezTo>
                    <a:pt x="5811222" y="562224"/>
                    <a:pt x="5725115" y="504407"/>
                    <a:pt x="5642915" y="441447"/>
                  </a:cubicBezTo>
                  <a:cubicBezTo>
                    <a:pt x="5608053" y="414872"/>
                    <a:pt x="5592432" y="419540"/>
                    <a:pt x="5567668" y="453639"/>
                  </a:cubicBezTo>
                  <a:cubicBezTo>
                    <a:pt x="5487753" y="563843"/>
                    <a:pt x="5403933" y="671095"/>
                    <a:pt x="5321637" y="779489"/>
                  </a:cubicBezTo>
                  <a:cubicBezTo>
                    <a:pt x="5225053" y="917792"/>
                    <a:pt x="4779474" y="1508152"/>
                    <a:pt x="4614310" y="1727036"/>
                  </a:cubicBezTo>
                  <a:close/>
                </a:path>
              </a:pathLst>
            </a:custGeom>
            <a:solidFill>
              <a:schemeClr val="accent1"/>
            </a:solidFill>
            <a:ln w="9525" cap="flat">
              <a:noFill/>
              <a:prstDash val="solid"/>
              <a:miter/>
            </a:ln>
          </p:spPr>
          <p:txBody>
            <a:bodyPr rtlCol="0" anchor="ctr"/>
            <a:lstStyle/>
            <a:p>
              <a:endParaRPr lang="ko-KR" altLang="en-US"/>
            </a:p>
          </p:txBody>
        </p:sp>
        <p:sp>
          <p:nvSpPr>
            <p:cNvPr id="45" name="자유형: 도형 19">
              <a:extLst>
                <a:ext uri="{FF2B5EF4-FFF2-40B4-BE49-F238E27FC236}">
                  <a16:creationId xmlns:a16="http://schemas.microsoft.com/office/drawing/2014/main" id="{76118C69-5F0B-B4C9-E59F-A9D2D8B9C907}"/>
                </a:ext>
              </a:extLst>
            </p:cNvPr>
            <p:cNvSpPr/>
            <p:nvPr/>
          </p:nvSpPr>
          <p:spPr>
            <a:xfrm>
              <a:off x="2391081" y="1987845"/>
              <a:ext cx="7359231" cy="4222371"/>
            </a:xfrm>
            <a:custGeom>
              <a:avLst/>
              <a:gdLst>
                <a:gd name="connsiteX0" fmla="*/ 2588684 w 7359231"/>
                <a:gd name="connsiteY0" fmla="*/ 4204738 h 4222371"/>
                <a:gd name="connsiteX1" fmla="*/ 4849252 w 7359231"/>
                <a:gd name="connsiteY1" fmla="*/ 4213882 h 4222371"/>
                <a:gd name="connsiteX2" fmla="*/ 6976661 w 7359231"/>
                <a:gd name="connsiteY2" fmla="*/ 4222359 h 4222371"/>
                <a:gd name="connsiteX3" fmla="*/ 7171828 w 7359231"/>
                <a:gd name="connsiteY3" fmla="*/ 4173972 h 4222371"/>
                <a:gd name="connsiteX4" fmla="*/ 7171828 w 7359231"/>
                <a:gd name="connsiteY4" fmla="*/ 4173972 h 4222371"/>
                <a:gd name="connsiteX5" fmla="*/ 7358137 w 7359231"/>
                <a:gd name="connsiteY5" fmla="*/ 3851837 h 4222371"/>
                <a:gd name="connsiteX6" fmla="*/ 7316608 w 7359231"/>
                <a:gd name="connsiteY6" fmla="*/ 3806688 h 4222371"/>
                <a:gd name="connsiteX7" fmla="*/ 6860646 w 7359231"/>
                <a:gd name="connsiteY7" fmla="*/ 3805926 h 4222371"/>
                <a:gd name="connsiteX8" fmla="*/ 6715104 w 7359231"/>
                <a:gd name="connsiteY8" fmla="*/ 3715724 h 4222371"/>
                <a:gd name="connsiteX9" fmla="*/ 6681290 w 7359231"/>
                <a:gd name="connsiteY9" fmla="*/ 3702008 h 4222371"/>
                <a:gd name="connsiteX10" fmla="*/ 6484218 w 7359231"/>
                <a:gd name="connsiteY10" fmla="*/ 3690864 h 4222371"/>
                <a:gd name="connsiteX11" fmla="*/ 6467168 w 7359231"/>
                <a:gd name="connsiteY11" fmla="*/ 3787257 h 4222371"/>
                <a:gd name="connsiteX12" fmla="*/ 6418591 w 7359231"/>
                <a:gd name="connsiteY12" fmla="*/ 3746109 h 4222371"/>
                <a:gd name="connsiteX13" fmla="*/ 6395255 w 7359231"/>
                <a:gd name="connsiteY13" fmla="*/ 3702579 h 4222371"/>
                <a:gd name="connsiteX14" fmla="*/ 6197801 w 7359231"/>
                <a:gd name="connsiteY14" fmla="*/ 3715915 h 4222371"/>
                <a:gd name="connsiteX15" fmla="*/ 6094551 w 7359231"/>
                <a:gd name="connsiteY15" fmla="*/ 3801259 h 4222371"/>
                <a:gd name="connsiteX16" fmla="*/ 5028036 w 7359231"/>
                <a:gd name="connsiteY16" fmla="*/ 3799449 h 4222371"/>
                <a:gd name="connsiteX17" fmla="*/ 4976697 w 7359231"/>
                <a:gd name="connsiteY17" fmla="*/ 3746109 h 4222371"/>
                <a:gd name="connsiteX18" fmla="*/ 4977649 w 7359231"/>
                <a:gd name="connsiteY18" fmla="*/ 1265608 h 4222371"/>
                <a:gd name="connsiteX19" fmla="*/ 4978220 w 7359231"/>
                <a:gd name="connsiteY19" fmla="*/ 841841 h 4222371"/>
                <a:gd name="connsiteX20" fmla="*/ 4939073 w 7359231"/>
                <a:gd name="connsiteY20" fmla="*/ 801169 h 4222371"/>
                <a:gd name="connsiteX21" fmla="*/ 4724951 w 7359231"/>
                <a:gd name="connsiteY21" fmla="*/ 800788 h 4222371"/>
                <a:gd name="connsiteX22" fmla="*/ 4663800 w 7359231"/>
                <a:gd name="connsiteY22" fmla="*/ 862510 h 4222371"/>
                <a:gd name="connsiteX23" fmla="*/ 4665801 w 7359231"/>
                <a:gd name="connsiteY23" fmla="*/ 3742965 h 4222371"/>
                <a:gd name="connsiteX24" fmla="*/ 4614556 w 7359231"/>
                <a:gd name="connsiteY24" fmla="*/ 3796020 h 4222371"/>
                <a:gd name="connsiteX25" fmla="*/ 4224221 w 7359231"/>
                <a:gd name="connsiteY25" fmla="*/ 3794305 h 4222371"/>
                <a:gd name="connsiteX26" fmla="*/ 4167928 w 7359231"/>
                <a:gd name="connsiteY26" fmla="*/ 3737060 h 4222371"/>
                <a:gd name="connsiteX27" fmla="*/ 4169072 w 7359231"/>
                <a:gd name="connsiteY27" fmla="*/ 66220 h 4222371"/>
                <a:gd name="connsiteX28" fmla="*/ 4169262 w 7359231"/>
                <a:gd name="connsiteY28" fmla="*/ 32883 h 4222371"/>
                <a:gd name="connsiteX29" fmla="*/ 4136782 w 7359231"/>
                <a:gd name="connsiteY29" fmla="*/ 784 h 4222371"/>
                <a:gd name="connsiteX30" fmla="*/ 3908277 w 7359231"/>
                <a:gd name="connsiteY30" fmla="*/ 21 h 4222371"/>
                <a:gd name="connsiteX31" fmla="*/ 3855223 w 7359231"/>
                <a:gd name="connsiteY31" fmla="*/ 55362 h 4222371"/>
                <a:gd name="connsiteX32" fmla="*/ 3856080 w 7359231"/>
                <a:gd name="connsiteY32" fmla="*/ 2345458 h 4222371"/>
                <a:gd name="connsiteX33" fmla="*/ 3856937 w 7359231"/>
                <a:gd name="connsiteY33" fmla="*/ 3745252 h 4222371"/>
                <a:gd name="connsiteX34" fmla="*/ 3810360 w 7359231"/>
                <a:gd name="connsiteY34" fmla="*/ 3792591 h 4222371"/>
                <a:gd name="connsiteX35" fmla="*/ 3415263 w 7359231"/>
                <a:gd name="connsiteY35" fmla="*/ 3792686 h 4222371"/>
                <a:gd name="connsiteX36" fmla="*/ 3359447 w 7359231"/>
                <a:gd name="connsiteY36" fmla="*/ 3734489 h 4222371"/>
                <a:gd name="connsiteX37" fmla="*/ 3360590 w 7359231"/>
                <a:gd name="connsiteY37" fmla="*/ 863558 h 4222371"/>
                <a:gd name="connsiteX38" fmla="*/ 3319632 w 7359231"/>
                <a:gd name="connsiteY38" fmla="*/ 820315 h 4222371"/>
                <a:gd name="connsiteX39" fmla="*/ 3110177 w 7359231"/>
                <a:gd name="connsiteY39" fmla="*/ 821267 h 4222371"/>
                <a:gd name="connsiteX40" fmla="*/ 3046931 w 7359231"/>
                <a:gd name="connsiteY40" fmla="*/ 883561 h 4222371"/>
                <a:gd name="connsiteX41" fmla="*/ 3046741 w 7359231"/>
                <a:gd name="connsiteY41" fmla="*/ 3725916 h 4222371"/>
                <a:gd name="connsiteX42" fmla="*/ 2979971 w 7359231"/>
                <a:gd name="connsiteY42" fmla="*/ 3789829 h 4222371"/>
                <a:gd name="connsiteX43" fmla="*/ 2608686 w 7359231"/>
                <a:gd name="connsiteY43" fmla="*/ 3789353 h 4222371"/>
                <a:gd name="connsiteX44" fmla="*/ 2550393 w 7359231"/>
                <a:gd name="connsiteY44" fmla="*/ 3728583 h 4222371"/>
                <a:gd name="connsiteX45" fmla="*/ 2552774 w 7359231"/>
                <a:gd name="connsiteY45" fmla="*/ 1209982 h 4222371"/>
                <a:gd name="connsiteX46" fmla="*/ 2492291 w 7359231"/>
                <a:gd name="connsiteY46" fmla="*/ 1151975 h 4222371"/>
                <a:gd name="connsiteX47" fmla="*/ 2292456 w 7359231"/>
                <a:gd name="connsiteY47" fmla="*/ 1151785 h 4222371"/>
                <a:gd name="connsiteX48" fmla="*/ 2236925 w 7359231"/>
                <a:gd name="connsiteY48" fmla="*/ 1209506 h 4222371"/>
                <a:gd name="connsiteX49" fmla="*/ 2238830 w 7359231"/>
                <a:gd name="connsiteY49" fmla="*/ 3732869 h 4222371"/>
                <a:gd name="connsiteX50" fmla="*/ 2188348 w 7359231"/>
                <a:gd name="connsiteY50" fmla="*/ 3785733 h 4222371"/>
                <a:gd name="connsiteX51" fmla="*/ 1798013 w 7359231"/>
                <a:gd name="connsiteY51" fmla="*/ 3784399 h 4222371"/>
                <a:gd name="connsiteX52" fmla="*/ 1741244 w 7359231"/>
                <a:gd name="connsiteY52" fmla="*/ 3727821 h 4222371"/>
                <a:gd name="connsiteX53" fmla="*/ 1743245 w 7359231"/>
                <a:gd name="connsiteY53" fmla="*/ 2304214 h 4222371"/>
                <a:gd name="connsiteX54" fmla="*/ 1699429 w 7359231"/>
                <a:gd name="connsiteY54" fmla="*/ 2258875 h 4222371"/>
                <a:gd name="connsiteX55" fmla="*/ 1480450 w 7359231"/>
                <a:gd name="connsiteY55" fmla="*/ 2258875 h 4222371"/>
                <a:gd name="connsiteX56" fmla="*/ 1427872 w 7359231"/>
                <a:gd name="connsiteY56" fmla="*/ 2310406 h 4222371"/>
                <a:gd name="connsiteX57" fmla="*/ 1429967 w 7359231"/>
                <a:gd name="connsiteY57" fmla="*/ 3734012 h 4222371"/>
                <a:gd name="connsiteX58" fmla="*/ 1380437 w 7359231"/>
                <a:gd name="connsiteY58" fmla="*/ 3782971 h 4222371"/>
                <a:gd name="connsiteX59" fmla="*/ 980483 w 7359231"/>
                <a:gd name="connsiteY59" fmla="*/ 3781828 h 4222371"/>
                <a:gd name="connsiteX60" fmla="*/ 932572 w 7359231"/>
                <a:gd name="connsiteY60" fmla="*/ 3735155 h 4222371"/>
                <a:gd name="connsiteX61" fmla="*/ 934572 w 7359231"/>
                <a:gd name="connsiteY61" fmla="*/ 3263858 h 4222371"/>
                <a:gd name="connsiteX62" fmla="*/ 886661 w 7359231"/>
                <a:gd name="connsiteY62" fmla="*/ 3217567 h 4222371"/>
                <a:gd name="connsiteX63" fmla="*/ 662919 w 7359231"/>
                <a:gd name="connsiteY63" fmla="*/ 3217471 h 4222371"/>
                <a:gd name="connsiteX64" fmla="*/ 619199 w 7359231"/>
                <a:gd name="connsiteY64" fmla="*/ 3263191 h 4222371"/>
                <a:gd name="connsiteX65" fmla="*/ 621009 w 7359231"/>
                <a:gd name="connsiteY65" fmla="*/ 3734489 h 4222371"/>
                <a:gd name="connsiteX66" fmla="*/ 572908 w 7359231"/>
                <a:gd name="connsiteY66" fmla="*/ 3780875 h 4222371"/>
                <a:gd name="connsiteX67" fmla="*/ 39698 w 7359231"/>
                <a:gd name="connsiteY67" fmla="*/ 3777541 h 4222371"/>
                <a:gd name="connsiteX68" fmla="*/ 550 w 7359231"/>
                <a:gd name="connsiteY68" fmla="*/ 3811927 h 4222371"/>
                <a:gd name="connsiteX69" fmla="*/ 245438 w 7359231"/>
                <a:gd name="connsiteY69" fmla="*/ 4174829 h 4222371"/>
                <a:gd name="connsiteX70" fmla="*/ 404410 w 7359231"/>
                <a:gd name="connsiteY70" fmla="*/ 4198261 h 4222371"/>
                <a:gd name="connsiteX71" fmla="*/ 2588684 w 7359231"/>
                <a:gd name="connsiteY71" fmla="*/ 4204738 h 422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7359231" h="4222371">
                  <a:moveTo>
                    <a:pt x="2588684" y="4204738"/>
                  </a:moveTo>
                  <a:cubicBezTo>
                    <a:pt x="3342206" y="4211882"/>
                    <a:pt x="4095824" y="4205690"/>
                    <a:pt x="4849252" y="4213882"/>
                  </a:cubicBezTo>
                  <a:cubicBezTo>
                    <a:pt x="5558388" y="4221597"/>
                    <a:pt x="6267524" y="4217978"/>
                    <a:pt x="6976661" y="4222359"/>
                  </a:cubicBezTo>
                  <a:cubicBezTo>
                    <a:pt x="7046860" y="4222835"/>
                    <a:pt x="7111820" y="4210548"/>
                    <a:pt x="7171828" y="4173972"/>
                  </a:cubicBezTo>
                  <a:lnTo>
                    <a:pt x="7171828" y="4173972"/>
                  </a:lnTo>
                  <a:cubicBezTo>
                    <a:pt x="7284889" y="4096057"/>
                    <a:pt x="7340230" y="3985377"/>
                    <a:pt x="7358137" y="3851837"/>
                  </a:cubicBezTo>
                  <a:cubicBezTo>
                    <a:pt x="7362995" y="3815260"/>
                    <a:pt x="7352136" y="3806498"/>
                    <a:pt x="7316608" y="3806688"/>
                  </a:cubicBezTo>
                  <a:cubicBezTo>
                    <a:pt x="7164589" y="3807354"/>
                    <a:pt x="7012379" y="3800211"/>
                    <a:pt x="6860646" y="3805926"/>
                  </a:cubicBezTo>
                  <a:cubicBezTo>
                    <a:pt x="6785113" y="3808783"/>
                    <a:pt x="6737107" y="3788876"/>
                    <a:pt x="6715104" y="3715724"/>
                  </a:cubicBezTo>
                  <a:cubicBezTo>
                    <a:pt x="6706341" y="3705056"/>
                    <a:pt x="6693863" y="3702008"/>
                    <a:pt x="6681290" y="3702008"/>
                  </a:cubicBezTo>
                  <a:cubicBezTo>
                    <a:pt x="6615377" y="3702389"/>
                    <a:pt x="6561656" y="3706485"/>
                    <a:pt x="6484218" y="3690864"/>
                  </a:cubicBezTo>
                  <a:cubicBezTo>
                    <a:pt x="6440499" y="3716200"/>
                    <a:pt x="6454119" y="3752014"/>
                    <a:pt x="6467168" y="3787257"/>
                  </a:cubicBezTo>
                  <a:cubicBezTo>
                    <a:pt x="6432973" y="3794020"/>
                    <a:pt x="6411924" y="3788304"/>
                    <a:pt x="6418591" y="3746109"/>
                  </a:cubicBezTo>
                  <a:cubicBezTo>
                    <a:pt x="6421353" y="3728678"/>
                    <a:pt x="6410495" y="3713057"/>
                    <a:pt x="6395255" y="3702579"/>
                  </a:cubicBezTo>
                  <a:cubicBezTo>
                    <a:pt x="6327818" y="3682577"/>
                    <a:pt x="6262000" y="3687149"/>
                    <a:pt x="6197801" y="3715915"/>
                  </a:cubicBezTo>
                  <a:cubicBezTo>
                    <a:pt x="6179704" y="3801544"/>
                    <a:pt x="6179704" y="3801449"/>
                    <a:pt x="6094551" y="3801259"/>
                  </a:cubicBezTo>
                  <a:cubicBezTo>
                    <a:pt x="5739077" y="3800211"/>
                    <a:pt x="5383509" y="3798401"/>
                    <a:pt x="5028036" y="3799449"/>
                  </a:cubicBezTo>
                  <a:cubicBezTo>
                    <a:pt x="4984507" y="3799544"/>
                    <a:pt x="4976601" y="3786781"/>
                    <a:pt x="4976697" y="3746109"/>
                  </a:cubicBezTo>
                  <a:cubicBezTo>
                    <a:pt x="4977935" y="2919244"/>
                    <a:pt x="4977649" y="2092378"/>
                    <a:pt x="4977649" y="1265608"/>
                  </a:cubicBezTo>
                  <a:cubicBezTo>
                    <a:pt x="4977649" y="1124352"/>
                    <a:pt x="4976887" y="983097"/>
                    <a:pt x="4978220" y="841841"/>
                  </a:cubicBezTo>
                  <a:cubicBezTo>
                    <a:pt x="4978506" y="811837"/>
                    <a:pt x="4972029" y="801169"/>
                    <a:pt x="4939073" y="801169"/>
                  </a:cubicBezTo>
                  <a:cubicBezTo>
                    <a:pt x="4856777" y="801265"/>
                    <a:pt x="4799627" y="801265"/>
                    <a:pt x="4724951" y="800788"/>
                  </a:cubicBezTo>
                  <a:cubicBezTo>
                    <a:pt x="4674373" y="800503"/>
                    <a:pt x="4663705" y="813838"/>
                    <a:pt x="4663800" y="862510"/>
                  </a:cubicBezTo>
                  <a:cubicBezTo>
                    <a:pt x="4665324" y="1822630"/>
                    <a:pt x="4664658" y="2782846"/>
                    <a:pt x="4665801" y="3742965"/>
                  </a:cubicBezTo>
                  <a:cubicBezTo>
                    <a:pt x="4665801" y="3783066"/>
                    <a:pt x="4658942" y="3797353"/>
                    <a:pt x="4614556" y="3796020"/>
                  </a:cubicBezTo>
                  <a:cubicBezTo>
                    <a:pt x="4484540" y="3791924"/>
                    <a:pt x="4354238" y="3791257"/>
                    <a:pt x="4224221" y="3794305"/>
                  </a:cubicBezTo>
                  <a:cubicBezTo>
                    <a:pt x="4177739" y="3795353"/>
                    <a:pt x="4167928" y="3782494"/>
                    <a:pt x="4167928" y="3737060"/>
                  </a:cubicBezTo>
                  <a:cubicBezTo>
                    <a:pt x="4169357" y="2513479"/>
                    <a:pt x="4169072" y="1289897"/>
                    <a:pt x="4169072" y="66220"/>
                  </a:cubicBezTo>
                  <a:cubicBezTo>
                    <a:pt x="4169072" y="55076"/>
                    <a:pt x="4167928" y="43837"/>
                    <a:pt x="4169262" y="32883"/>
                  </a:cubicBezTo>
                  <a:cubicBezTo>
                    <a:pt x="4172405" y="7356"/>
                    <a:pt x="4161166" y="688"/>
                    <a:pt x="4136782" y="784"/>
                  </a:cubicBezTo>
                  <a:cubicBezTo>
                    <a:pt x="4047152" y="1069"/>
                    <a:pt x="3980477" y="1069"/>
                    <a:pt x="3908277" y="21"/>
                  </a:cubicBezTo>
                  <a:cubicBezTo>
                    <a:pt x="3862271" y="-645"/>
                    <a:pt x="3855127" y="14118"/>
                    <a:pt x="3855223" y="55362"/>
                  </a:cubicBezTo>
                  <a:cubicBezTo>
                    <a:pt x="3856366" y="818695"/>
                    <a:pt x="3856080" y="1582124"/>
                    <a:pt x="3856080" y="2345458"/>
                  </a:cubicBezTo>
                  <a:cubicBezTo>
                    <a:pt x="3856080" y="2812087"/>
                    <a:pt x="3855699" y="3278622"/>
                    <a:pt x="3856937" y="3745252"/>
                  </a:cubicBezTo>
                  <a:cubicBezTo>
                    <a:pt x="3857033" y="3782018"/>
                    <a:pt x="3848651" y="3793353"/>
                    <a:pt x="3810360" y="3792591"/>
                  </a:cubicBezTo>
                  <a:cubicBezTo>
                    <a:pt x="3678725" y="3789924"/>
                    <a:pt x="3546899" y="3789067"/>
                    <a:pt x="3415263" y="3792686"/>
                  </a:cubicBezTo>
                  <a:cubicBezTo>
                    <a:pt x="3367543" y="3794020"/>
                    <a:pt x="3359447" y="3778779"/>
                    <a:pt x="3359447" y="3734489"/>
                  </a:cubicBezTo>
                  <a:cubicBezTo>
                    <a:pt x="3360780" y="2783893"/>
                    <a:pt x="3360494" y="869845"/>
                    <a:pt x="3360590" y="863558"/>
                  </a:cubicBezTo>
                  <a:cubicBezTo>
                    <a:pt x="3361447" y="820219"/>
                    <a:pt x="3354398" y="818981"/>
                    <a:pt x="3319632" y="820315"/>
                  </a:cubicBezTo>
                  <a:cubicBezTo>
                    <a:pt x="3249909" y="823077"/>
                    <a:pt x="3179996" y="820600"/>
                    <a:pt x="3110177" y="821267"/>
                  </a:cubicBezTo>
                  <a:cubicBezTo>
                    <a:pt x="3036930" y="821934"/>
                    <a:pt x="3046931" y="811075"/>
                    <a:pt x="3046931" y="883561"/>
                  </a:cubicBezTo>
                  <a:cubicBezTo>
                    <a:pt x="3046646" y="1831012"/>
                    <a:pt x="3046741" y="2778464"/>
                    <a:pt x="3046741" y="3725916"/>
                  </a:cubicBezTo>
                  <a:cubicBezTo>
                    <a:pt x="3046741" y="3790305"/>
                    <a:pt x="3046741" y="3790210"/>
                    <a:pt x="2979971" y="3789829"/>
                  </a:cubicBezTo>
                  <a:cubicBezTo>
                    <a:pt x="2856146" y="3789067"/>
                    <a:pt x="2732321" y="3785542"/>
                    <a:pt x="2608686" y="3789353"/>
                  </a:cubicBezTo>
                  <a:cubicBezTo>
                    <a:pt x="2558108" y="3790876"/>
                    <a:pt x="2550298" y="3774684"/>
                    <a:pt x="2550393" y="3728583"/>
                  </a:cubicBezTo>
                  <a:cubicBezTo>
                    <a:pt x="2551822" y="2889049"/>
                    <a:pt x="2550869" y="2049516"/>
                    <a:pt x="2552774" y="1209982"/>
                  </a:cubicBezTo>
                  <a:cubicBezTo>
                    <a:pt x="2552869" y="1159500"/>
                    <a:pt x="2538201" y="1151023"/>
                    <a:pt x="2492291" y="1151975"/>
                  </a:cubicBezTo>
                  <a:cubicBezTo>
                    <a:pt x="2418567" y="1153499"/>
                    <a:pt x="2361417" y="1153499"/>
                    <a:pt x="2292456" y="1151785"/>
                  </a:cubicBezTo>
                  <a:cubicBezTo>
                    <a:pt x="2244069" y="1150546"/>
                    <a:pt x="2236830" y="1165501"/>
                    <a:pt x="2236925" y="1209506"/>
                  </a:cubicBezTo>
                  <a:cubicBezTo>
                    <a:pt x="2238354" y="2050659"/>
                    <a:pt x="2237687" y="2891716"/>
                    <a:pt x="2238830" y="3732869"/>
                  </a:cubicBezTo>
                  <a:cubicBezTo>
                    <a:pt x="2238926" y="3772398"/>
                    <a:pt x="2232830" y="3787066"/>
                    <a:pt x="2188348" y="3785733"/>
                  </a:cubicBezTo>
                  <a:cubicBezTo>
                    <a:pt x="2058332" y="3781732"/>
                    <a:pt x="1928029" y="3781351"/>
                    <a:pt x="1798013" y="3784399"/>
                  </a:cubicBezTo>
                  <a:cubicBezTo>
                    <a:pt x="1752198" y="3785447"/>
                    <a:pt x="1741054" y="3774017"/>
                    <a:pt x="1741244" y="3727821"/>
                  </a:cubicBezTo>
                  <a:cubicBezTo>
                    <a:pt x="1743149" y="3253285"/>
                    <a:pt x="1742101" y="2778750"/>
                    <a:pt x="1743245" y="2304214"/>
                  </a:cubicBezTo>
                  <a:cubicBezTo>
                    <a:pt x="1743340" y="2269734"/>
                    <a:pt x="1736672" y="2259161"/>
                    <a:pt x="1699429" y="2258875"/>
                  </a:cubicBezTo>
                  <a:cubicBezTo>
                    <a:pt x="1628087" y="2258304"/>
                    <a:pt x="1551887" y="2258304"/>
                    <a:pt x="1480450" y="2258875"/>
                  </a:cubicBezTo>
                  <a:cubicBezTo>
                    <a:pt x="1439111" y="2259161"/>
                    <a:pt x="1427681" y="2267067"/>
                    <a:pt x="1427872" y="2310406"/>
                  </a:cubicBezTo>
                  <a:cubicBezTo>
                    <a:pt x="1429777" y="2784941"/>
                    <a:pt x="1428538" y="3259477"/>
                    <a:pt x="1429967" y="3734012"/>
                  </a:cubicBezTo>
                  <a:cubicBezTo>
                    <a:pt x="1430063" y="3773922"/>
                    <a:pt x="1419966" y="3783828"/>
                    <a:pt x="1380437" y="3782971"/>
                  </a:cubicBezTo>
                  <a:cubicBezTo>
                    <a:pt x="1247183" y="3779922"/>
                    <a:pt x="1113833" y="3780113"/>
                    <a:pt x="980483" y="3781828"/>
                  </a:cubicBezTo>
                  <a:cubicBezTo>
                    <a:pt x="944097" y="3782304"/>
                    <a:pt x="931905" y="3774208"/>
                    <a:pt x="932572" y="3735155"/>
                  </a:cubicBezTo>
                  <a:cubicBezTo>
                    <a:pt x="935048" y="3578088"/>
                    <a:pt x="932191" y="3420925"/>
                    <a:pt x="934572" y="3263858"/>
                  </a:cubicBezTo>
                  <a:cubicBezTo>
                    <a:pt x="935143" y="3224996"/>
                    <a:pt x="923142" y="3220424"/>
                    <a:pt x="886661" y="3217567"/>
                  </a:cubicBezTo>
                  <a:cubicBezTo>
                    <a:pt x="799317" y="3220424"/>
                    <a:pt x="761217" y="3220424"/>
                    <a:pt x="662919" y="3217471"/>
                  </a:cubicBezTo>
                  <a:cubicBezTo>
                    <a:pt x="625676" y="3220234"/>
                    <a:pt x="618818" y="3228997"/>
                    <a:pt x="619199" y="3263191"/>
                  </a:cubicBezTo>
                  <a:cubicBezTo>
                    <a:pt x="621009" y="3420259"/>
                    <a:pt x="618533" y="3577421"/>
                    <a:pt x="621009" y="3734489"/>
                  </a:cubicBezTo>
                  <a:cubicBezTo>
                    <a:pt x="621676" y="3773732"/>
                    <a:pt x="609198" y="3781351"/>
                    <a:pt x="572908" y="3780875"/>
                  </a:cubicBezTo>
                  <a:cubicBezTo>
                    <a:pt x="395171" y="3778399"/>
                    <a:pt x="217435" y="3778875"/>
                    <a:pt x="39698" y="3777541"/>
                  </a:cubicBezTo>
                  <a:cubicBezTo>
                    <a:pt x="14838" y="3777351"/>
                    <a:pt x="-3450" y="3777732"/>
                    <a:pt x="550" y="3811927"/>
                  </a:cubicBezTo>
                  <a:cubicBezTo>
                    <a:pt x="19696" y="3975376"/>
                    <a:pt x="87323" y="4105487"/>
                    <a:pt x="245438" y="4174829"/>
                  </a:cubicBezTo>
                  <a:cubicBezTo>
                    <a:pt x="296873" y="4193117"/>
                    <a:pt x="350118" y="4198166"/>
                    <a:pt x="404410" y="4198261"/>
                  </a:cubicBezTo>
                  <a:cubicBezTo>
                    <a:pt x="1132311" y="4200071"/>
                    <a:pt x="1860497" y="4197880"/>
                    <a:pt x="2588684" y="4204738"/>
                  </a:cubicBezTo>
                  <a:close/>
                </a:path>
              </a:pathLst>
            </a:custGeom>
            <a:solidFill>
              <a:srgbClr val="000000"/>
            </a:solidFill>
            <a:ln w="9525" cap="flat">
              <a:noFill/>
              <a:prstDash val="solid"/>
              <a:miter/>
            </a:ln>
          </p:spPr>
          <p:txBody>
            <a:bodyPr rtlCol="0" anchor="ctr"/>
            <a:lstStyle/>
            <a:p>
              <a:endParaRPr lang="ko-KR" altLang="en-US"/>
            </a:p>
          </p:txBody>
        </p:sp>
        <p:sp>
          <p:nvSpPr>
            <p:cNvPr id="46" name="자유형: 도형 20">
              <a:extLst>
                <a:ext uri="{FF2B5EF4-FFF2-40B4-BE49-F238E27FC236}">
                  <a16:creationId xmlns:a16="http://schemas.microsoft.com/office/drawing/2014/main" id="{898523B5-5C9A-624F-15D7-E06D58AB2899}"/>
                </a:ext>
              </a:extLst>
            </p:cNvPr>
            <p:cNvSpPr/>
            <p:nvPr/>
          </p:nvSpPr>
          <p:spPr>
            <a:xfrm>
              <a:off x="8151685" y="1390982"/>
              <a:ext cx="268223" cy="923068"/>
            </a:xfrm>
            <a:custGeom>
              <a:avLst/>
              <a:gdLst>
                <a:gd name="connsiteX0" fmla="*/ 268224 w 268223"/>
                <a:gd name="connsiteY0" fmla="*/ 808053 h 923068"/>
                <a:gd name="connsiteX1" fmla="*/ 266319 w 268223"/>
                <a:gd name="connsiteY1" fmla="*/ 821960 h 923068"/>
                <a:gd name="connsiteX2" fmla="*/ 211741 w 268223"/>
                <a:gd name="connsiteY2" fmla="*/ 920925 h 923068"/>
                <a:gd name="connsiteX3" fmla="*/ 84772 w 268223"/>
                <a:gd name="connsiteY3" fmla="*/ 865775 h 923068"/>
                <a:gd name="connsiteX4" fmla="*/ 44005 w 268223"/>
                <a:gd name="connsiteY4" fmla="*/ 617839 h 923068"/>
                <a:gd name="connsiteX5" fmla="*/ 0 w 268223"/>
                <a:gd name="connsiteY5" fmla="*/ 321897 h 923068"/>
                <a:gd name="connsiteX6" fmla="*/ 15144 w 268223"/>
                <a:gd name="connsiteY6" fmla="*/ 298275 h 923068"/>
                <a:gd name="connsiteX7" fmla="*/ 87535 w 268223"/>
                <a:gd name="connsiteY7" fmla="*/ 94536 h 923068"/>
                <a:gd name="connsiteX8" fmla="*/ 117538 w 268223"/>
                <a:gd name="connsiteY8" fmla="*/ 6048 h 923068"/>
                <a:gd name="connsiteX9" fmla="*/ 211931 w 268223"/>
                <a:gd name="connsiteY9" fmla="*/ 31480 h 923068"/>
                <a:gd name="connsiteX10" fmla="*/ 155924 w 268223"/>
                <a:gd name="connsiteY10" fmla="*/ 146352 h 923068"/>
                <a:gd name="connsiteX11" fmla="*/ 137160 w 268223"/>
                <a:gd name="connsiteY11" fmla="*/ 208836 h 923068"/>
                <a:gd name="connsiteX12" fmla="*/ 212693 w 268223"/>
                <a:gd name="connsiteY12" fmla="*/ 662797 h 923068"/>
                <a:gd name="connsiteX13" fmla="*/ 268224 w 268223"/>
                <a:gd name="connsiteY13" fmla="*/ 808053 h 923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8223" h="923068">
                  <a:moveTo>
                    <a:pt x="268224" y="808053"/>
                  </a:moveTo>
                  <a:cubicBezTo>
                    <a:pt x="267652" y="812721"/>
                    <a:pt x="267843" y="817674"/>
                    <a:pt x="266319" y="821960"/>
                  </a:cubicBezTo>
                  <a:cubicBezTo>
                    <a:pt x="252984" y="857869"/>
                    <a:pt x="263843" y="910542"/>
                    <a:pt x="211741" y="920925"/>
                  </a:cubicBezTo>
                  <a:cubicBezTo>
                    <a:pt x="159734" y="931307"/>
                    <a:pt x="119253" y="902541"/>
                    <a:pt x="84772" y="865775"/>
                  </a:cubicBezTo>
                  <a:cubicBezTo>
                    <a:pt x="83820" y="781098"/>
                    <a:pt x="56864" y="700611"/>
                    <a:pt x="44005" y="617839"/>
                  </a:cubicBezTo>
                  <a:cubicBezTo>
                    <a:pt x="28766" y="519255"/>
                    <a:pt x="14573" y="420576"/>
                    <a:pt x="0" y="321897"/>
                  </a:cubicBezTo>
                  <a:cubicBezTo>
                    <a:pt x="4953" y="313992"/>
                    <a:pt x="8763" y="304752"/>
                    <a:pt x="15144" y="298275"/>
                  </a:cubicBezTo>
                  <a:cubicBezTo>
                    <a:pt x="67627" y="226552"/>
                    <a:pt x="97060" y="175689"/>
                    <a:pt x="87535" y="94536"/>
                  </a:cubicBezTo>
                  <a:cubicBezTo>
                    <a:pt x="83820" y="63198"/>
                    <a:pt x="83629" y="23098"/>
                    <a:pt x="117538" y="6048"/>
                  </a:cubicBezTo>
                  <a:cubicBezTo>
                    <a:pt x="152114" y="-11382"/>
                    <a:pt x="183070" y="12525"/>
                    <a:pt x="211931" y="31480"/>
                  </a:cubicBezTo>
                  <a:cubicBezTo>
                    <a:pt x="213932" y="79867"/>
                    <a:pt x="193072" y="117872"/>
                    <a:pt x="155924" y="146352"/>
                  </a:cubicBezTo>
                  <a:cubicBezTo>
                    <a:pt x="133064" y="163878"/>
                    <a:pt x="132302" y="183213"/>
                    <a:pt x="137160" y="208836"/>
                  </a:cubicBezTo>
                  <a:cubicBezTo>
                    <a:pt x="166021" y="359521"/>
                    <a:pt x="202882" y="508968"/>
                    <a:pt x="212693" y="662797"/>
                  </a:cubicBezTo>
                  <a:cubicBezTo>
                    <a:pt x="216027" y="717280"/>
                    <a:pt x="248412" y="760143"/>
                    <a:pt x="268224" y="808053"/>
                  </a:cubicBezTo>
                  <a:close/>
                </a:path>
              </a:pathLst>
            </a:custGeom>
            <a:solidFill>
              <a:srgbClr val="FEC49A"/>
            </a:solidFill>
            <a:ln w="9525" cap="flat">
              <a:noFill/>
              <a:prstDash val="solid"/>
              <a:miter/>
            </a:ln>
          </p:spPr>
          <p:txBody>
            <a:bodyPr rtlCol="0" anchor="ctr"/>
            <a:lstStyle/>
            <a:p>
              <a:endParaRPr lang="ko-KR" altLang="en-US"/>
            </a:p>
          </p:txBody>
        </p:sp>
        <p:sp>
          <p:nvSpPr>
            <p:cNvPr id="47" name="자유형: 도형 21">
              <a:extLst>
                <a:ext uri="{FF2B5EF4-FFF2-40B4-BE49-F238E27FC236}">
                  <a16:creationId xmlns:a16="http://schemas.microsoft.com/office/drawing/2014/main" id="{F03129C0-0BFA-274F-F4B9-7838A1205633}"/>
                </a:ext>
              </a:extLst>
            </p:cNvPr>
            <p:cNvSpPr/>
            <p:nvPr/>
          </p:nvSpPr>
          <p:spPr>
            <a:xfrm>
              <a:off x="8639767" y="1856967"/>
              <a:ext cx="389646" cy="328638"/>
            </a:xfrm>
            <a:custGeom>
              <a:avLst/>
              <a:gdLst>
                <a:gd name="connsiteX0" fmla="*/ 389646 w 389646"/>
                <a:gd name="connsiteY0" fmla="*/ 291110 h 328638"/>
                <a:gd name="connsiteX1" fmla="*/ 368310 w 389646"/>
                <a:gd name="connsiteY1" fmla="*/ 328639 h 328638"/>
                <a:gd name="connsiteX2" fmla="*/ 359547 w 389646"/>
                <a:gd name="connsiteY2" fmla="*/ 213291 h 328638"/>
                <a:gd name="connsiteX3" fmla="*/ 309922 w 389646"/>
                <a:gd name="connsiteY3" fmla="*/ 152902 h 328638"/>
                <a:gd name="connsiteX4" fmla="*/ 86561 w 389646"/>
                <a:gd name="connsiteY4" fmla="*/ 158141 h 328638"/>
                <a:gd name="connsiteX5" fmla="*/ 34268 w 389646"/>
                <a:gd name="connsiteY5" fmla="*/ 244057 h 328638"/>
                <a:gd name="connsiteX6" fmla="*/ 40841 w 389646"/>
                <a:gd name="connsiteY6" fmla="*/ 323781 h 328638"/>
                <a:gd name="connsiteX7" fmla="*/ 17123 w 389646"/>
                <a:gd name="connsiteY7" fmla="*/ 301683 h 328638"/>
                <a:gd name="connsiteX8" fmla="*/ 25315 w 389646"/>
                <a:gd name="connsiteY8" fmla="*/ 104325 h 328638"/>
                <a:gd name="connsiteX9" fmla="*/ 230864 w 389646"/>
                <a:gd name="connsiteY9" fmla="*/ 2788 h 328638"/>
                <a:gd name="connsiteX10" fmla="*/ 380121 w 389646"/>
                <a:gd name="connsiteY10" fmla="*/ 154141 h 328638"/>
                <a:gd name="connsiteX11" fmla="*/ 389646 w 389646"/>
                <a:gd name="connsiteY11" fmla="*/ 291110 h 328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646" h="328638">
                  <a:moveTo>
                    <a:pt x="389646" y="291110"/>
                  </a:moveTo>
                  <a:cubicBezTo>
                    <a:pt x="384407" y="300349"/>
                    <a:pt x="379169" y="309493"/>
                    <a:pt x="368310" y="328639"/>
                  </a:cubicBezTo>
                  <a:cubicBezTo>
                    <a:pt x="364786" y="283395"/>
                    <a:pt x="361262" y="248343"/>
                    <a:pt x="359547" y="213291"/>
                  </a:cubicBezTo>
                  <a:cubicBezTo>
                    <a:pt x="357928" y="180239"/>
                    <a:pt x="340878" y="160713"/>
                    <a:pt x="309922" y="152902"/>
                  </a:cubicBezTo>
                  <a:cubicBezTo>
                    <a:pt x="235056" y="134138"/>
                    <a:pt x="160951" y="131566"/>
                    <a:pt x="86561" y="158141"/>
                  </a:cubicBezTo>
                  <a:cubicBezTo>
                    <a:pt x="43793" y="173381"/>
                    <a:pt x="26172" y="198622"/>
                    <a:pt x="34268" y="244057"/>
                  </a:cubicBezTo>
                  <a:cubicBezTo>
                    <a:pt x="38936" y="269965"/>
                    <a:pt x="49223" y="295968"/>
                    <a:pt x="40841" y="323781"/>
                  </a:cubicBezTo>
                  <a:cubicBezTo>
                    <a:pt x="22077" y="328829"/>
                    <a:pt x="29887" y="303588"/>
                    <a:pt x="17123" y="301683"/>
                  </a:cubicBezTo>
                  <a:cubicBezTo>
                    <a:pt x="-8784" y="234722"/>
                    <a:pt x="-4689" y="169095"/>
                    <a:pt x="25315" y="104325"/>
                  </a:cubicBezTo>
                  <a:cubicBezTo>
                    <a:pt x="60272" y="28887"/>
                    <a:pt x="141139" y="-11309"/>
                    <a:pt x="230864" y="2788"/>
                  </a:cubicBezTo>
                  <a:cubicBezTo>
                    <a:pt x="320590" y="16885"/>
                    <a:pt x="369739" y="65558"/>
                    <a:pt x="380121" y="154141"/>
                  </a:cubicBezTo>
                  <a:cubicBezTo>
                    <a:pt x="385360" y="199480"/>
                    <a:pt x="386599" y="245390"/>
                    <a:pt x="389646" y="291110"/>
                  </a:cubicBezTo>
                  <a:close/>
                </a:path>
              </a:pathLst>
            </a:custGeom>
            <a:solidFill>
              <a:srgbClr val="010101"/>
            </a:solidFill>
            <a:ln w="9525" cap="flat">
              <a:noFill/>
              <a:prstDash val="solid"/>
              <a:miter/>
            </a:ln>
          </p:spPr>
          <p:txBody>
            <a:bodyPr rtlCol="0" anchor="ctr"/>
            <a:lstStyle/>
            <a:p>
              <a:endParaRPr lang="ko-KR" altLang="en-US"/>
            </a:p>
          </p:txBody>
        </p:sp>
        <p:sp>
          <p:nvSpPr>
            <p:cNvPr id="48" name="자유형: 도형 22">
              <a:extLst>
                <a:ext uri="{FF2B5EF4-FFF2-40B4-BE49-F238E27FC236}">
                  <a16:creationId xmlns:a16="http://schemas.microsoft.com/office/drawing/2014/main" id="{36E7C4C4-7DB5-3BAF-66AB-4E0453703F65}"/>
                </a:ext>
              </a:extLst>
            </p:cNvPr>
            <p:cNvSpPr/>
            <p:nvPr/>
          </p:nvSpPr>
          <p:spPr>
            <a:xfrm>
              <a:off x="8107686" y="1308025"/>
              <a:ext cx="95338" cy="126534"/>
            </a:xfrm>
            <a:custGeom>
              <a:avLst/>
              <a:gdLst>
                <a:gd name="connsiteX0" fmla="*/ 95339 w 95338"/>
                <a:gd name="connsiteY0" fmla="*/ 3757 h 126534"/>
                <a:gd name="connsiteX1" fmla="*/ 6946 w 95338"/>
                <a:gd name="connsiteY1" fmla="*/ 126534 h 126534"/>
                <a:gd name="connsiteX2" fmla="*/ 95339 w 95338"/>
                <a:gd name="connsiteY2" fmla="*/ 3757 h 126534"/>
              </a:gdLst>
              <a:ahLst/>
              <a:cxnLst>
                <a:cxn ang="0">
                  <a:pos x="connsiteX0" y="connsiteY0"/>
                </a:cxn>
                <a:cxn ang="0">
                  <a:pos x="connsiteX1" y="connsiteY1"/>
                </a:cxn>
                <a:cxn ang="0">
                  <a:pos x="connsiteX2" y="connsiteY2"/>
                </a:cxn>
              </a:cxnLst>
              <a:rect l="l" t="t" r="r" b="b"/>
              <a:pathLst>
                <a:path w="95338" h="126534">
                  <a:moveTo>
                    <a:pt x="95339" y="3757"/>
                  </a:moveTo>
                  <a:cubicBezTo>
                    <a:pt x="65906" y="44715"/>
                    <a:pt x="36379" y="85577"/>
                    <a:pt x="6946" y="126534"/>
                  </a:cubicBezTo>
                  <a:cubicBezTo>
                    <a:pt x="-21819" y="33380"/>
                    <a:pt x="44856" y="-14245"/>
                    <a:pt x="95339" y="3757"/>
                  </a:cubicBezTo>
                  <a:close/>
                </a:path>
              </a:pathLst>
            </a:custGeom>
            <a:solidFill>
              <a:srgbClr val="F1C499"/>
            </a:solidFill>
            <a:ln w="9525" cap="flat">
              <a:noFill/>
              <a:prstDash val="solid"/>
              <a:miter/>
            </a:ln>
          </p:spPr>
          <p:txBody>
            <a:bodyPr rtlCol="0" anchor="ctr"/>
            <a:lstStyle/>
            <a:p>
              <a:endParaRPr lang="ko-KR" altLang="en-US"/>
            </a:p>
          </p:txBody>
        </p:sp>
        <p:sp>
          <p:nvSpPr>
            <p:cNvPr id="49" name="자유형: 도형 23">
              <a:extLst>
                <a:ext uri="{FF2B5EF4-FFF2-40B4-BE49-F238E27FC236}">
                  <a16:creationId xmlns:a16="http://schemas.microsoft.com/office/drawing/2014/main" id="{91F7CE3D-5364-FDBA-0DCB-201010D83BD1}"/>
                </a:ext>
              </a:extLst>
            </p:cNvPr>
            <p:cNvSpPr/>
            <p:nvPr/>
          </p:nvSpPr>
          <p:spPr>
            <a:xfrm>
              <a:off x="8787762" y="2525243"/>
              <a:ext cx="146675" cy="1014471"/>
            </a:xfrm>
            <a:custGeom>
              <a:avLst/>
              <a:gdLst>
                <a:gd name="connsiteX0" fmla="*/ 2003 w 146675"/>
                <a:gd name="connsiteY0" fmla="*/ 829366 h 1014471"/>
                <a:gd name="connsiteX1" fmla="*/ 30387 w 146675"/>
                <a:gd name="connsiteY1" fmla="*/ 183285 h 1014471"/>
                <a:gd name="connsiteX2" fmla="*/ 41722 w 146675"/>
                <a:gd name="connsiteY2" fmla="*/ 132898 h 1014471"/>
                <a:gd name="connsiteX3" fmla="*/ 30482 w 146675"/>
                <a:gd name="connsiteY3" fmla="*/ 31171 h 1014471"/>
                <a:gd name="connsiteX4" fmla="*/ 35721 w 146675"/>
                <a:gd name="connsiteY4" fmla="*/ 7263 h 1014471"/>
                <a:gd name="connsiteX5" fmla="*/ 103349 w 146675"/>
                <a:gd name="connsiteY5" fmla="*/ 10788 h 1014471"/>
                <a:gd name="connsiteX6" fmla="*/ 94776 w 146675"/>
                <a:gd name="connsiteY6" fmla="*/ 52126 h 1014471"/>
                <a:gd name="connsiteX7" fmla="*/ 100492 w 146675"/>
                <a:gd name="connsiteY7" fmla="*/ 96513 h 1014471"/>
                <a:gd name="connsiteX8" fmla="*/ 128304 w 146675"/>
                <a:gd name="connsiteY8" fmla="*/ 229101 h 1014471"/>
                <a:gd name="connsiteX9" fmla="*/ 146592 w 146675"/>
                <a:gd name="connsiteY9" fmla="*/ 904232 h 1014471"/>
                <a:gd name="connsiteX10" fmla="*/ 81156 w 146675"/>
                <a:gd name="connsiteY10" fmla="*/ 1011865 h 1014471"/>
                <a:gd name="connsiteX11" fmla="*/ 69154 w 146675"/>
                <a:gd name="connsiteY11" fmla="*/ 1014056 h 1014471"/>
                <a:gd name="connsiteX12" fmla="*/ 2 w 146675"/>
                <a:gd name="connsiteY12" fmla="*/ 914996 h 1014471"/>
                <a:gd name="connsiteX13" fmla="*/ 98 w 146675"/>
                <a:gd name="connsiteY13" fmla="*/ 829461 h 1014471"/>
                <a:gd name="connsiteX14" fmla="*/ 2003 w 146675"/>
                <a:gd name="connsiteY14" fmla="*/ 829366 h 101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675" h="1014471">
                  <a:moveTo>
                    <a:pt x="2003" y="829366"/>
                  </a:moveTo>
                  <a:cubicBezTo>
                    <a:pt x="11623" y="614006"/>
                    <a:pt x="21529" y="398646"/>
                    <a:pt x="30387" y="183285"/>
                  </a:cubicBezTo>
                  <a:cubicBezTo>
                    <a:pt x="31149" y="165283"/>
                    <a:pt x="35245" y="148614"/>
                    <a:pt x="41722" y="132898"/>
                  </a:cubicBezTo>
                  <a:cubicBezTo>
                    <a:pt x="56962" y="96322"/>
                    <a:pt x="67630" y="61842"/>
                    <a:pt x="30482" y="31171"/>
                  </a:cubicBezTo>
                  <a:cubicBezTo>
                    <a:pt x="18672" y="21455"/>
                    <a:pt x="21243" y="13740"/>
                    <a:pt x="35721" y="7263"/>
                  </a:cubicBezTo>
                  <a:cubicBezTo>
                    <a:pt x="59343" y="-3119"/>
                    <a:pt x="84394" y="-2738"/>
                    <a:pt x="103349" y="10788"/>
                  </a:cubicBezTo>
                  <a:cubicBezTo>
                    <a:pt x="119827" y="22503"/>
                    <a:pt x="100492" y="40125"/>
                    <a:pt x="94776" y="52126"/>
                  </a:cubicBezTo>
                  <a:cubicBezTo>
                    <a:pt x="86013" y="70319"/>
                    <a:pt x="93824" y="83844"/>
                    <a:pt x="100492" y="96513"/>
                  </a:cubicBezTo>
                  <a:cubicBezTo>
                    <a:pt x="122494" y="138422"/>
                    <a:pt x="127352" y="182523"/>
                    <a:pt x="128304" y="229101"/>
                  </a:cubicBezTo>
                  <a:cubicBezTo>
                    <a:pt x="132972" y="454176"/>
                    <a:pt x="137734" y="679252"/>
                    <a:pt x="146592" y="904232"/>
                  </a:cubicBezTo>
                  <a:cubicBezTo>
                    <a:pt x="148783" y="959478"/>
                    <a:pt x="107064" y="978718"/>
                    <a:pt x="81156" y="1011865"/>
                  </a:cubicBezTo>
                  <a:cubicBezTo>
                    <a:pt x="79250" y="1014341"/>
                    <a:pt x="72869" y="1015008"/>
                    <a:pt x="69154" y="1014056"/>
                  </a:cubicBezTo>
                  <a:cubicBezTo>
                    <a:pt x="46008" y="1008055"/>
                    <a:pt x="-378" y="940523"/>
                    <a:pt x="2" y="914996"/>
                  </a:cubicBezTo>
                  <a:cubicBezTo>
                    <a:pt x="384" y="886516"/>
                    <a:pt x="98" y="857941"/>
                    <a:pt x="98" y="829461"/>
                  </a:cubicBezTo>
                  <a:cubicBezTo>
                    <a:pt x="764" y="829366"/>
                    <a:pt x="1336" y="829366"/>
                    <a:pt x="2003" y="829366"/>
                  </a:cubicBezTo>
                  <a:close/>
                </a:path>
              </a:pathLst>
            </a:custGeom>
            <a:solidFill>
              <a:srgbClr val="070400"/>
            </a:solidFill>
            <a:ln w="9525" cap="flat">
              <a:noFill/>
              <a:prstDash val="solid"/>
              <a:miter/>
            </a:ln>
          </p:spPr>
          <p:txBody>
            <a:bodyPr rtlCol="0" anchor="ctr"/>
            <a:lstStyle/>
            <a:p>
              <a:endParaRPr lang="ko-KR" altLang="en-US"/>
            </a:p>
          </p:txBody>
        </p:sp>
        <p:sp>
          <p:nvSpPr>
            <p:cNvPr id="50" name="자유형: 도형 24">
              <a:extLst>
                <a:ext uri="{FF2B5EF4-FFF2-40B4-BE49-F238E27FC236}">
                  <a16:creationId xmlns:a16="http://schemas.microsoft.com/office/drawing/2014/main" id="{6D6D18EA-0435-647E-C9F4-DD328A32E7F2}"/>
                </a:ext>
              </a:extLst>
            </p:cNvPr>
            <p:cNvSpPr/>
            <p:nvPr/>
          </p:nvSpPr>
          <p:spPr>
            <a:xfrm>
              <a:off x="9154477" y="3036188"/>
              <a:ext cx="649585" cy="550740"/>
            </a:xfrm>
            <a:custGeom>
              <a:avLst/>
              <a:gdLst>
                <a:gd name="connsiteX0" fmla="*/ 635794 w 649585"/>
                <a:gd name="connsiteY0" fmla="*/ 0 h 550740"/>
                <a:gd name="connsiteX1" fmla="*/ 635794 w 649585"/>
                <a:gd name="connsiteY1" fmla="*/ 0 h 550740"/>
                <a:gd name="connsiteX2" fmla="*/ 397574 w 649585"/>
                <a:gd name="connsiteY2" fmla="*/ 48958 h 550740"/>
                <a:gd name="connsiteX3" fmla="*/ 397574 w 649585"/>
                <a:gd name="connsiteY3" fmla="*/ 48958 h 550740"/>
                <a:gd name="connsiteX4" fmla="*/ 392145 w 649585"/>
                <a:gd name="connsiteY4" fmla="*/ 57722 h 550740"/>
                <a:gd name="connsiteX5" fmla="*/ 330422 w 649585"/>
                <a:gd name="connsiteY5" fmla="*/ 158210 h 550740"/>
                <a:gd name="connsiteX6" fmla="*/ 195739 w 649585"/>
                <a:gd name="connsiteY6" fmla="*/ 321088 h 550740"/>
                <a:gd name="connsiteX7" fmla="*/ 44005 w 649585"/>
                <a:gd name="connsiteY7" fmla="*/ 365474 h 550740"/>
                <a:gd name="connsiteX8" fmla="*/ 33528 w 649585"/>
                <a:gd name="connsiteY8" fmla="*/ 361950 h 550740"/>
                <a:gd name="connsiteX9" fmla="*/ 33528 w 649585"/>
                <a:gd name="connsiteY9" fmla="*/ 361950 h 550740"/>
                <a:gd name="connsiteX10" fmla="*/ 0 w 649585"/>
                <a:gd name="connsiteY10" fmla="*/ 491871 h 550740"/>
                <a:gd name="connsiteX11" fmla="*/ 0 w 649585"/>
                <a:gd name="connsiteY11" fmla="*/ 491871 h 550740"/>
                <a:gd name="connsiteX12" fmla="*/ 8477 w 649585"/>
                <a:gd name="connsiteY12" fmla="*/ 524827 h 550740"/>
                <a:gd name="connsiteX13" fmla="*/ 132302 w 649585"/>
                <a:gd name="connsiteY13" fmla="*/ 524827 h 550740"/>
                <a:gd name="connsiteX14" fmla="*/ 333090 w 649585"/>
                <a:gd name="connsiteY14" fmla="*/ 385572 h 550740"/>
                <a:gd name="connsiteX15" fmla="*/ 362521 w 649585"/>
                <a:gd name="connsiteY15" fmla="*/ 362331 h 550740"/>
                <a:gd name="connsiteX16" fmla="*/ 620554 w 649585"/>
                <a:gd name="connsiteY16" fmla="*/ 107442 h 550740"/>
                <a:gd name="connsiteX17" fmla="*/ 635794 w 649585"/>
                <a:gd name="connsiteY17" fmla="*/ 0 h 55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49585" h="550740">
                  <a:moveTo>
                    <a:pt x="635794" y="0"/>
                  </a:moveTo>
                  <a:cubicBezTo>
                    <a:pt x="635794" y="0"/>
                    <a:pt x="635794" y="0"/>
                    <a:pt x="635794" y="0"/>
                  </a:cubicBezTo>
                  <a:cubicBezTo>
                    <a:pt x="564928" y="57912"/>
                    <a:pt x="484632" y="69818"/>
                    <a:pt x="397574" y="48958"/>
                  </a:cubicBezTo>
                  <a:cubicBezTo>
                    <a:pt x="397574" y="48958"/>
                    <a:pt x="397574" y="48958"/>
                    <a:pt x="397574" y="48958"/>
                  </a:cubicBezTo>
                  <a:cubicBezTo>
                    <a:pt x="395764" y="51911"/>
                    <a:pt x="393954" y="54864"/>
                    <a:pt x="392145" y="57722"/>
                  </a:cubicBezTo>
                  <a:cubicBezTo>
                    <a:pt x="371570" y="91250"/>
                    <a:pt x="350997" y="124682"/>
                    <a:pt x="330422" y="158210"/>
                  </a:cubicBezTo>
                  <a:cubicBezTo>
                    <a:pt x="294227" y="219647"/>
                    <a:pt x="251079" y="275844"/>
                    <a:pt x="195739" y="321088"/>
                  </a:cubicBezTo>
                  <a:cubicBezTo>
                    <a:pt x="151352" y="357378"/>
                    <a:pt x="102775" y="383191"/>
                    <a:pt x="44005" y="365474"/>
                  </a:cubicBezTo>
                  <a:cubicBezTo>
                    <a:pt x="40577" y="364426"/>
                    <a:pt x="37052" y="363284"/>
                    <a:pt x="33528" y="361950"/>
                  </a:cubicBezTo>
                  <a:cubicBezTo>
                    <a:pt x="33528" y="361950"/>
                    <a:pt x="33528" y="361950"/>
                    <a:pt x="33528" y="361950"/>
                  </a:cubicBezTo>
                  <a:cubicBezTo>
                    <a:pt x="18765" y="404336"/>
                    <a:pt x="24289" y="451961"/>
                    <a:pt x="0" y="491871"/>
                  </a:cubicBezTo>
                  <a:cubicBezTo>
                    <a:pt x="0" y="491871"/>
                    <a:pt x="0" y="491871"/>
                    <a:pt x="0" y="491871"/>
                  </a:cubicBezTo>
                  <a:cubicBezTo>
                    <a:pt x="12573" y="500348"/>
                    <a:pt x="4668" y="514159"/>
                    <a:pt x="8477" y="524827"/>
                  </a:cubicBezTo>
                  <a:cubicBezTo>
                    <a:pt x="59817" y="557593"/>
                    <a:pt x="96203" y="561118"/>
                    <a:pt x="132302" y="524827"/>
                  </a:cubicBezTo>
                  <a:cubicBezTo>
                    <a:pt x="191071" y="465582"/>
                    <a:pt x="266034" y="431768"/>
                    <a:pt x="333090" y="385572"/>
                  </a:cubicBezTo>
                  <a:cubicBezTo>
                    <a:pt x="342900" y="377857"/>
                    <a:pt x="352711" y="370142"/>
                    <a:pt x="362521" y="362331"/>
                  </a:cubicBezTo>
                  <a:cubicBezTo>
                    <a:pt x="457867" y="286798"/>
                    <a:pt x="548736" y="206597"/>
                    <a:pt x="620554" y="107442"/>
                  </a:cubicBezTo>
                  <a:cubicBezTo>
                    <a:pt x="644080" y="75057"/>
                    <a:pt x="663893" y="40481"/>
                    <a:pt x="635794" y="0"/>
                  </a:cubicBezTo>
                  <a:close/>
                </a:path>
              </a:pathLst>
            </a:custGeom>
            <a:solidFill>
              <a:srgbClr val="FEC49A"/>
            </a:solidFill>
            <a:ln w="9525" cap="flat">
              <a:noFill/>
              <a:prstDash val="solid"/>
              <a:miter/>
            </a:ln>
          </p:spPr>
          <p:txBody>
            <a:bodyPr rtlCol="0" anchor="ctr"/>
            <a:lstStyle/>
            <a:p>
              <a:endParaRPr lang="ko-KR" altLang="en-US"/>
            </a:p>
          </p:txBody>
        </p:sp>
        <p:sp>
          <p:nvSpPr>
            <p:cNvPr id="51" name="자유형: 도형 25">
              <a:extLst>
                <a:ext uri="{FF2B5EF4-FFF2-40B4-BE49-F238E27FC236}">
                  <a16:creationId xmlns:a16="http://schemas.microsoft.com/office/drawing/2014/main" id="{18F8E258-51F6-742C-3DC0-F1654B34D367}"/>
                </a:ext>
              </a:extLst>
            </p:cNvPr>
            <p:cNvSpPr/>
            <p:nvPr/>
          </p:nvSpPr>
          <p:spPr>
            <a:xfrm>
              <a:off x="9188100" y="3398233"/>
              <a:ext cx="11239" cy="3524"/>
            </a:xfrm>
            <a:custGeom>
              <a:avLst/>
              <a:gdLst>
                <a:gd name="connsiteX0" fmla="*/ 0 w 11239"/>
                <a:gd name="connsiteY0" fmla="*/ 0 h 3524"/>
                <a:gd name="connsiteX1" fmla="*/ 10477 w 11239"/>
                <a:gd name="connsiteY1" fmla="*/ 3524 h 3524"/>
                <a:gd name="connsiteX2" fmla="*/ 11239 w 11239"/>
                <a:gd name="connsiteY2" fmla="*/ 191 h 3524"/>
                <a:gd name="connsiteX3" fmla="*/ 0 w 11239"/>
                <a:gd name="connsiteY3" fmla="*/ 0 h 3524"/>
              </a:gdLst>
              <a:ahLst/>
              <a:cxnLst>
                <a:cxn ang="0">
                  <a:pos x="connsiteX0" y="connsiteY0"/>
                </a:cxn>
                <a:cxn ang="0">
                  <a:pos x="connsiteX1" y="connsiteY1"/>
                </a:cxn>
                <a:cxn ang="0">
                  <a:pos x="connsiteX2" y="connsiteY2"/>
                </a:cxn>
                <a:cxn ang="0">
                  <a:pos x="connsiteX3" y="connsiteY3"/>
                </a:cxn>
              </a:cxnLst>
              <a:rect l="l" t="t" r="r" b="b"/>
              <a:pathLst>
                <a:path w="11239" h="3524">
                  <a:moveTo>
                    <a:pt x="0" y="0"/>
                  </a:moveTo>
                  <a:cubicBezTo>
                    <a:pt x="3524" y="1334"/>
                    <a:pt x="6953" y="2477"/>
                    <a:pt x="10477" y="3524"/>
                  </a:cubicBezTo>
                  <a:cubicBezTo>
                    <a:pt x="10763" y="2381"/>
                    <a:pt x="10954" y="1238"/>
                    <a:pt x="11239" y="191"/>
                  </a:cubicBezTo>
                  <a:cubicBezTo>
                    <a:pt x="7429" y="95"/>
                    <a:pt x="3810" y="191"/>
                    <a:pt x="0" y="0"/>
                  </a:cubicBezTo>
                  <a:close/>
                </a:path>
              </a:pathLst>
            </a:custGeom>
            <a:solidFill>
              <a:srgbClr val="FD3D42"/>
            </a:solidFill>
            <a:ln w="9525" cap="flat">
              <a:noFill/>
              <a:prstDash val="solid"/>
              <a:miter/>
            </a:ln>
          </p:spPr>
          <p:txBody>
            <a:bodyPr rtlCol="0" anchor="ctr"/>
            <a:lstStyle/>
            <a:p>
              <a:endParaRPr lang="ko-KR" altLang="en-US"/>
            </a:p>
          </p:txBody>
        </p:sp>
        <p:sp>
          <p:nvSpPr>
            <p:cNvPr id="52" name="자유형: 도형 26">
              <a:extLst>
                <a:ext uri="{FF2B5EF4-FFF2-40B4-BE49-F238E27FC236}">
                  <a16:creationId xmlns:a16="http://schemas.microsoft.com/office/drawing/2014/main" id="{77667170-4093-D32D-28C2-83FFAB37377D}"/>
                </a:ext>
              </a:extLst>
            </p:cNvPr>
            <p:cNvSpPr/>
            <p:nvPr/>
          </p:nvSpPr>
          <p:spPr>
            <a:xfrm>
              <a:off x="8403499" y="3474476"/>
              <a:ext cx="835633" cy="2230391"/>
            </a:xfrm>
            <a:custGeom>
              <a:avLst/>
              <a:gdLst>
                <a:gd name="connsiteX0" fmla="*/ 835179 w 835633"/>
                <a:gd name="connsiteY0" fmla="*/ 503639 h 2230391"/>
                <a:gd name="connsiteX1" fmla="*/ 768313 w 835633"/>
                <a:gd name="connsiteY1" fmla="*/ 174931 h 2230391"/>
                <a:gd name="connsiteX2" fmla="*/ 759931 w 835633"/>
                <a:gd name="connsiteY2" fmla="*/ 86634 h 2230391"/>
                <a:gd name="connsiteX3" fmla="*/ 750692 w 835633"/>
                <a:gd name="connsiteY3" fmla="*/ 50058 h 2230391"/>
                <a:gd name="connsiteX4" fmla="*/ 666777 w 835633"/>
                <a:gd name="connsiteY4" fmla="*/ 56821 h 2230391"/>
                <a:gd name="connsiteX5" fmla="*/ 128900 w 835633"/>
                <a:gd name="connsiteY5" fmla="*/ 11768 h 2230391"/>
                <a:gd name="connsiteX6" fmla="*/ 78703 w 835633"/>
                <a:gd name="connsiteY6" fmla="*/ 433 h 2230391"/>
                <a:gd name="connsiteX7" fmla="*/ 67749 w 835633"/>
                <a:gd name="connsiteY7" fmla="*/ 5005 h 2230391"/>
                <a:gd name="connsiteX8" fmla="*/ 75084 w 835633"/>
                <a:gd name="connsiteY8" fmla="*/ 64727 h 2230391"/>
                <a:gd name="connsiteX9" fmla="*/ 10599 w 835633"/>
                <a:gd name="connsiteY9" fmla="*/ 561932 h 2230391"/>
                <a:gd name="connsiteX10" fmla="*/ 15266 w 835633"/>
                <a:gd name="connsiteY10" fmla="*/ 590031 h 2230391"/>
                <a:gd name="connsiteX11" fmla="*/ 28506 w 835633"/>
                <a:gd name="connsiteY11" fmla="*/ 652134 h 2230391"/>
                <a:gd name="connsiteX12" fmla="*/ 57653 w 835633"/>
                <a:gd name="connsiteY12" fmla="*/ 882258 h 2230391"/>
                <a:gd name="connsiteX13" fmla="*/ 59177 w 835633"/>
                <a:gd name="connsiteY13" fmla="*/ 889211 h 2230391"/>
                <a:gd name="connsiteX14" fmla="*/ 122137 w 835633"/>
                <a:gd name="connsiteY14" fmla="*/ 1854951 h 2230391"/>
                <a:gd name="connsiteX15" fmla="*/ 155665 w 835633"/>
                <a:gd name="connsiteY15" fmla="*/ 2199375 h 2230391"/>
                <a:gd name="connsiteX16" fmla="*/ 185764 w 835633"/>
                <a:gd name="connsiteY16" fmla="*/ 2229379 h 2230391"/>
                <a:gd name="connsiteX17" fmla="*/ 265298 w 835633"/>
                <a:gd name="connsiteY17" fmla="*/ 2222235 h 2230391"/>
                <a:gd name="connsiteX18" fmla="*/ 386170 w 835633"/>
                <a:gd name="connsiteY18" fmla="*/ 2228807 h 2230391"/>
                <a:gd name="connsiteX19" fmla="*/ 396552 w 835633"/>
                <a:gd name="connsiteY19" fmla="*/ 2159465 h 2230391"/>
                <a:gd name="connsiteX20" fmla="*/ 417793 w 835633"/>
                <a:gd name="connsiteY20" fmla="*/ 1116477 h 2230391"/>
                <a:gd name="connsiteX21" fmla="*/ 425413 w 835633"/>
                <a:gd name="connsiteY21" fmla="*/ 1012084 h 2230391"/>
                <a:gd name="connsiteX22" fmla="*/ 429699 w 835633"/>
                <a:gd name="connsiteY22" fmla="*/ 1145148 h 2230391"/>
                <a:gd name="connsiteX23" fmla="*/ 433128 w 835633"/>
                <a:gd name="connsiteY23" fmla="*/ 1258019 h 2230391"/>
                <a:gd name="connsiteX24" fmla="*/ 448082 w 835633"/>
                <a:gd name="connsiteY24" fmla="*/ 2159656 h 2230391"/>
                <a:gd name="connsiteX25" fmla="*/ 460179 w 835633"/>
                <a:gd name="connsiteY25" fmla="*/ 2210900 h 2230391"/>
                <a:gd name="connsiteX26" fmla="*/ 460179 w 835633"/>
                <a:gd name="connsiteY26" fmla="*/ 2210900 h 2230391"/>
                <a:gd name="connsiteX27" fmla="*/ 460179 w 835633"/>
                <a:gd name="connsiteY27" fmla="*/ 2210900 h 2230391"/>
                <a:gd name="connsiteX28" fmla="*/ 703162 w 835633"/>
                <a:gd name="connsiteY28" fmla="*/ 2229093 h 2230391"/>
                <a:gd name="connsiteX29" fmla="*/ 718307 w 835633"/>
                <a:gd name="connsiteY29" fmla="*/ 2190517 h 2230391"/>
                <a:gd name="connsiteX30" fmla="*/ 758312 w 835633"/>
                <a:gd name="connsiteY30" fmla="*/ 1818184 h 2230391"/>
                <a:gd name="connsiteX31" fmla="*/ 776886 w 835633"/>
                <a:gd name="connsiteY31" fmla="*/ 1211347 h 2230391"/>
                <a:gd name="connsiteX32" fmla="*/ 790316 w 835633"/>
                <a:gd name="connsiteY32" fmla="*/ 841872 h 2230391"/>
                <a:gd name="connsiteX33" fmla="*/ 790316 w 835633"/>
                <a:gd name="connsiteY33" fmla="*/ 841872 h 2230391"/>
                <a:gd name="connsiteX34" fmla="*/ 835179 w 835633"/>
                <a:gd name="connsiteY34" fmla="*/ 503639 h 223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35633" h="2230391">
                  <a:moveTo>
                    <a:pt x="835179" y="503639"/>
                  </a:moveTo>
                  <a:cubicBezTo>
                    <a:pt x="830702" y="390292"/>
                    <a:pt x="813843" y="279611"/>
                    <a:pt x="768313" y="174931"/>
                  </a:cubicBezTo>
                  <a:cubicBezTo>
                    <a:pt x="755550" y="145594"/>
                    <a:pt x="755454" y="116733"/>
                    <a:pt x="759931" y="86634"/>
                  </a:cubicBezTo>
                  <a:cubicBezTo>
                    <a:pt x="758693" y="67108"/>
                    <a:pt x="765265" y="57202"/>
                    <a:pt x="750692" y="50058"/>
                  </a:cubicBezTo>
                  <a:cubicBezTo>
                    <a:pt x="721736" y="40533"/>
                    <a:pt x="694113" y="50630"/>
                    <a:pt x="666777" y="56821"/>
                  </a:cubicBezTo>
                  <a:cubicBezTo>
                    <a:pt x="482658" y="98445"/>
                    <a:pt x="302922" y="89968"/>
                    <a:pt x="128900" y="11768"/>
                  </a:cubicBezTo>
                  <a:cubicBezTo>
                    <a:pt x="113088" y="4719"/>
                    <a:pt x="96705" y="-1758"/>
                    <a:pt x="78703" y="433"/>
                  </a:cubicBezTo>
                  <a:cubicBezTo>
                    <a:pt x="74322" y="1481"/>
                    <a:pt x="70893" y="3100"/>
                    <a:pt x="67749" y="5005"/>
                  </a:cubicBezTo>
                  <a:cubicBezTo>
                    <a:pt x="70035" y="24913"/>
                    <a:pt x="72512" y="44820"/>
                    <a:pt x="75084" y="64727"/>
                  </a:cubicBezTo>
                  <a:cubicBezTo>
                    <a:pt x="6313" y="226842"/>
                    <a:pt x="-15308" y="391911"/>
                    <a:pt x="10599" y="561932"/>
                  </a:cubicBezTo>
                  <a:cubicBezTo>
                    <a:pt x="12218" y="571267"/>
                    <a:pt x="13743" y="580696"/>
                    <a:pt x="15266" y="590031"/>
                  </a:cubicBezTo>
                  <a:cubicBezTo>
                    <a:pt x="19077" y="610700"/>
                    <a:pt x="23363" y="631369"/>
                    <a:pt x="28506" y="652134"/>
                  </a:cubicBezTo>
                  <a:cubicBezTo>
                    <a:pt x="47176" y="727095"/>
                    <a:pt x="58415" y="804248"/>
                    <a:pt x="57653" y="882258"/>
                  </a:cubicBezTo>
                  <a:cubicBezTo>
                    <a:pt x="58415" y="884544"/>
                    <a:pt x="59082" y="886830"/>
                    <a:pt x="59177" y="889211"/>
                  </a:cubicBezTo>
                  <a:cubicBezTo>
                    <a:pt x="82132" y="1210966"/>
                    <a:pt x="112993" y="1532149"/>
                    <a:pt x="122137" y="1854951"/>
                  </a:cubicBezTo>
                  <a:cubicBezTo>
                    <a:pt x="125375" y="1970013"/>
                    <a:pt x="138044" y="2085170"/>
                    <a:pt x="155665" y="2199375"/>
                  </a:cubicBezTo>
                  <a:cubicBezTo>
                    <a:pt x="158523" y="2218139"/>
                    <a:pt x="160427" y="2234713"/>
                    <a:pt x="185764" y="2229379"/>
                  </a:cubicBezTo>
                  <a:cubicBezTo>
                    <a:pt x="212339" y="2227950"/>
                    <a:pt x="238723" y="2225473"/>
                    <a:pt x="265298" y="2222235"/>
                  </a:cubicBezTo>
                  <a:cubicBezTo>
                    <a:pt x="305017" y="2217377"/>
                    <a:pt x="339593" y="2219854"/>
                    <a:pt x="386170" y="2228807"/>
                  </a:cubicBezTo>
                  <a:cubicBezTo>
                    <a:pt x="394076" y="2206328"/>
                    <a:pt x="396076" y="2183278"/>
                    <a:pt x="396552" y="2159465"/>
                  </a:cubicBezTo>
                  <a:cubicBezTo>
                    <a:pt x="403315" y="1811802"/>
                    <a:pt x="410649" y="1464140"/>
                    <a:pt x="417793" y="1116477"/>
                  </a:cubicBezTo>
                  <a:cubicBezTo>
                    <a:pt x="415888" y="1067328"/>
                    <a:pt x="425413" y="1057803"/>
                    <a:pt x="425413" y="1012084"/>
                  </a:cubicBezTo>
                  <a:cubicBezTo>
                    <a:pt x="434938" y="1076853"/>
                    <a:pt x="429032" y="1136766"/>
                    <a:pt x="429699" y="1145148"/>
                  </a:cubicBezTo>
                  <a:cubicBezTo>
                    <a:pt x="432367" y="1182676"/>
                    <a:pt x="426461" y="1220586"/>
                    <a:pt x="433128" y="1258019"/>
                  </a:cubicBezTo>
                  <a:cubicBezTo>
                    <a:pt x="437891" y="1558533"/>
                    <a:pt x="442558" y="1859142"/>
                    <a:pt x="448082" y="2159656"/>
                  </a:cubicBezTo>
                  <a:cubicBezTo>
                    <a:pt x="448368" y="2176705"/>
                    <a:pt x="437605" y="2198327"/>
                    <a:pt x="460179" y="2210900"/>
                  </a:cubicBezTo>
                  <a:cubicBezTo>
                    <a:pt x="460179" y="2210900"/>
                    <a:pt x="460179" y="2210900"/>
                    <a:pt x="460179" y="2210900"/>
                  </a:cubicBezTo>
                  <a:cubicBezTo>
                    <a:pt x="460179" y="2210900"/>
                    <a:pt x="460179" y="2210900"/>
                    <a:pt x="460179" y="2210900"/>
                  </a:cubicBezTo>
                  <a:cubicBezTo>
                    <a:pt x="540666" y="2223473"/>
                    <a:pt x="621628" y="2230236"/>
                    <a:pt x="703162" y="2229093"/>
                  </a:cubicBezTo>
                  <a:cubicBezTo>
                    <a:pt x="716116" y="2219378"/>
                    <a:pt x="716783" y="2204233"/>
                    <a:pt x="718307" y="2190517"/>
                  </a:cubicBezTo>
                  <a:cubicBezTo>
                    <a:pt x="732118" y="2066406"/>
                    <a:pt x="747072" y="1942485"/>
                    <a:pt x="758312" y="1818184"/>
                  </a:cubicBezTo>
                  <a:cubicBezTo>
                    <a:pt x="776600" y="1616350"/>
                    <a:pt x="762217" y="1413467"/>
                    <a:pt x="776886" y="1211347"/>
                  </a:cubicBezTo>
                  <a:cubicBezTo>
                    <a:pt x="785839" y="1088474"/>
                    <a:pt x="786125" y="965030"/>
                    <a:pt x="790316" y="841872"/>
                  </a:cubicBezTo>
                  <a:cubicBezTo>
                    <a:pt x="790316" y="841872"/>
                    <a:pt x="790316" y="841872"/>
                    <a:pt x="790316" y="841872"/>
                  </a:cubicBezTo>
                  <a:cubicBezTo>
                    <a:pt x="808794" y="729572"/>
                    <a:pt x="839750" y="619082"/>
                    <a:pt x="835179" y="503639"/>
                  </a:cubicBezTo>
                  <a:close/>
                </a:path>
              </a:pathLst>
            </a:custGeom>
            <a:solidFill>
              <a:srgbClr val="171B15"/>
            </a:solidFill>
            <a:ln w="9525" cap="flat">
              <a:noFill/>
              <a:prstDash val="solid"/>
              <a:miter/>
            </a:ln>
          </p:spPr>
          <p:txBody>
            <a:bodyPr rtlCol="0" anchor="ctr"/>
            <a:lstStyle/>
            <a:p>
              <a:endParaRPr lang="ko-KR" altLang="en-US"/>
            </a:p>
          </p:txBody>
        </p:sp>
      </p:grpSp>
      <p:sp>
        <p:nvSpPr>
          <p:cNvPr id="58" name="Rectangle 6">
            <a:extLst>
              <a:ext uri="{FF2B5EF4-FFF2-40B4-BE49-F238E27FC236}">
                <a16:creationId xmlns:a16="http://schemas.microsoft.com/office/drawing/2014/main" id="{70654B93-621E-4841-400F-53014AC9703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Automation &amp; Efficiency:</a:t>
            </a:r>
            <a:r>
              <a:rPr kumimoji="0" lang="en-US" altLang="en-US" sz="1800" b="0" i="0" u="none" strike="noStrike" cap="none" normalizeH="0" baseline="0">
                <a:ln>
                  <a:noFill/>
                </a:ln>
                <a:solidFill>
                  <a:schemeClr val="tx1"/>
                </a:solidFill>
                <a:effectLst/>
                <a:latin typeface="Arial" panose="020B0604020202020204" pitchFamily="34" charset="0"/>
              </a:rPr>
              <a:t> Streamlines HR tasks, reduces errors, and saves time and costs.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886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1419" y="197394"/>
            <a:ext cx="11573197" cy="724247"/>
          </a:xfrm>
        </p:spPr>
        <p:txBody>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CONCLUSION</a:t>
            </a:r>
          </a:p>
        </p:txBody>
      </p:sp>
      <p:sp>
        <p:nvSpPr>
          <p:cNvPr id="3" name="Rounded Rectangle 3">
            <a:extLst>
              <a:ext uri="{FF2B5EF4-FFF2-40B4-BE49-F238E27FC236}">
                <a16:creationId xmlns:a16="http://schemas.microsoft.com/office/drawing/2014/main" id="{E88AEFCA-F1C5-48B0-BF16-1A7F4A9A9CA3}"/>
              </a:ext>
            </a:extLst>
          </p:cNvPr>
          <p:cNvSpPr/>
          <p:nvPr/>
        </p:nvSpPr>
        <p:spPr>
          <a:xfrm>
            <a:off x="905346" y="4658632"/>
            <a:ext cx="2628000" cy="576064"/>
          </a:xfrm>
          <a:prstGeom prst="roundRect">
            <a:avLst>
              <a:gd name="adj" fmla="val 5000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4" name="Rounded Rectangle 4">
            <a:extLst>
              <a:ext uri="{FF2B5EF4-FFF2-40B4-BE49-F238E27FC236}">
                <a16:creationId xmlns:a16="http://schemas.microsoft.com/office/drawing/2014/main" id="{6FD07DAF-406C-44E4-B8E3-BC77B53DB6D4}"/>
              </a:ext>
            </a:extLst>
          </p:cNvPr>
          <p:cNvSpPr/>
          <p:nvPr/>
        </p:nvSpPr>
        <p:spPr>
          <a:xfrm rot="18600000">
            <a:off x="2793223" y="4327960"/>
            <a:ext cx="1440000" cy="576000"/>
          </a:xfrm>
          <a:prstGeom prst="roundRect">
            <a:avLst>
              <a:gd name="adj" fmla="val 50000"/>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ounded Rectangle 11">
            <a:extLst>
              <a:ext uri="{FF2B5EF4-FFF2-40B4-BE49-F238E27FC236}">
                <a16:creationId xmlns:a16="http://schemas.microsoft.com/office/drawing/2014/main" id="{94F6E254-4BAD-46EF-80AC-30E6DD6F503C}"/>
              </a:ext>
            </a:extLst>
          </p:cNvPr>
          <p:cNvSpPr/>
          <p:nvPr/>
        </p:nvSpPr>
        <p:spPr>
          <a:xfrm>
            <a:off x="3496682" y="3997076"/>
            <a:ext cx="2628000" cy="576064"/>
          </a:xfrm>
          <a:prstGeom prst="roundRect">
            <a:avLst>
              <a:gd name="adj" fmla="val 50000"/>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Rounded Rectangle 13">
            <a:extLst>
              <a:ext uri="{FF2B5EF4-FFF2-40B4-BE49-F238E27FC236}">
                <a16:creationId xmlns:a16="http://schemas.microsoft.com/office/drawing/2014/main" id="{DD3C6674-A739-4E0F-AEA9-54D2F08B06A6}"/>
              </a:ext>
            </a:extLst>
          </p:cNvPr>
          <p:cNvSpPr/>
          <p:nvPr/>
        </p:nvSpPr>
        <p:spPr>
          <a:xfrm>
            <a:off x="6088018" y="3335520"/>
            <a:ext cx="2628000" cy="576064"/>
          </a:xfrm>
          <a:prstGeom prst="roundRect">
            <a:avLst>
              <a:gd name="adj" fmla="val 50000"/>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 name="Rounded Rectangle 15">
            <a:extLst>
              <a:ext uri="{FF2B5EF4-FFF2-40B4-BE49-F238E27FC236}">
                <a16:creationId xmlns:a16="http://schemas.microsoft.com/office/drawing/2014/main" id="{DA22EB90-3F7A-4896-B400-040CC9E0BDE9}"/>
              </a:ext>
            </a:extLst>
          </p:cNvPr>
          <p:cNvSpPr/>
          <p:nvPr/>
        </p:nvSpPr>
        <p:spPr>
          <a:xfrm>
            <a:off x="8703025" y="2673964"/>
            <a:ext cx="2628000" cy="576064"/>
          </a:xfrm>
          <a:prstGeom prst="roundRect">
            <a:avLst>
              <a:gd name="adj" fmla="val 50000"/>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 name="TextBox 9">
            <a:extLst>
              <a:ext uri="{FF2B5EF4-FFF2-40B4-BE49-F238E27FC236}">
                <a16:creationId xmlns:a16="http://schemas.microsoft.com/office/drawing/2014/main" id="{985B09FF-1028-434D-9FBF-7B95CC414AE4}"/>
              </a:ext>
            </a:extLst>
          </p:cNvPr>
          <p:cNvSpPr txBox="1"/>
          <p:nvPr/>
        </p:nvSpPr>
        <p:spPr>
          <a:xfrm>
            <a:off x="7579164" y="2081003"/>
            <a:ext cx="3619748" cy="492443"/>
          </a:xfrm>
          <a:prstGeom prst="rect">
            <a:avLst/>
          </a:prstGeom>
          <a:noFill/>
        </p:spPr>
        <p:txBody>
          <a:bodyPr wrap="square" lIns="0" rtlCol="0">
            <a:spAutoFit/>
          </a:bodyPr>
          <a:lstStyle/>
          <a:p>
            <a:r>
              <a:rPr lang="en-US" sz="1300" b="1" dirty="0">
                <a:latin typeface="Comic Sans MS" panose="030F0702030302020204" pitchFamily="66" charset="0"/>
              </a:rPr>
              <a:t>Efficient systems lead to reduced costs and better business decisions</a:t>
            </a:r>
            <a:r>
              <a:rPr lang="en-US" altLang="ko-KR" sz="1300" b="1" dirty="0">
                <a:solidFill>
                  <a:schemeClr val="tx1">
                    <a:lumMod val="75000"/>
                    <a:lumOff val="25000"/>
                  </a:schemeClr>
                </a:solidFill>
                <a:latin typeface="Comic Sans MS" panose="030F0702030302020204" pitchFamily="66" charset="0"/>
                <a:cs typeface="Arial" pitchFamily="34" charset="0"/>
              </a:rPr>
              <a:t>.</a:t>
            </a:r>
          </a:p>
        </p:txBody>
      </p:sp>
      <p:sp>
        <p:nvSpPr>
          <p:cNvPr id="11" name="TextBox 10">
            <a:extLst>
              <a:ext uri="{FF2B5EF4-FFF2-40B4-BE49-F238E27FC236}">
                <a16:creationId xmlns:a16="http://schemas.microsoft.com/office/drawing/2014/main" id="{333BFB68-673F-44C4-83AF-EA660EF9263E}"/>
              </a:ext>
            </a:extLst>
          </p:cNvPr>
          <p:cNvSpPr txBox="1"/>
          <p:nvPr/>
        </p:nvSpPr>
        <p:spPr>
          <a:xfrm>
            <a:off x="9260941" y="2691423"/>
            <a:ext cx="1512168" cy="523220"/>
          </a:xfrm>
          <a:prstGeom prst="rect">
            <a:avLst/>
          </a:prstGeom>
          <a:noFill/>
        </p:spPr>
        <p:txBody>
          <a:bodyPr wrap="square" lIns="0" rtlCol="0" anchor="ctr">
            <a:spAutoFit/>
          </a:bodyPr>
          <a:lstStyle/>
          <a:p>
            <a:pPr algn="ctr"/>
            <a:r>
              <a:rPr lang="en-US" sz="1400" dirty="0">
                <a:latin typeface="ADLaM Display" panose="02010000000000000000" pitchFamily="2" charset="0"/>
                <a:ea typeface="ADLaM Display" panose="02010000000000000000" pitchFamily="2" charset="0"/>
                <a:cs typeface="ADLaM Display" panose="02010000000000000000" pitchFamily="2" charset="0"/>
              </a:rPr>
              <a:t>Long-Term Profit Growth</a:t>
            </a:r>
            <a:endParaRPr lang="ko-KR" altLang="en-US" sz="1400" b="1" dirty="0">
              <a:solidFill>
                <a:schemeClr val="tx1">
                  <a:lumMod val="75000"/>
                  <a:lumOff val="25000"/>
                </a:schemeClr>
              </a:solidFill>
              <a:latin typeface="ADLaM Display" panose="02010000000000000000" pitchFamily="2" charset="0"/>
              <a:cs typeface="ADLaM Display" panose="02010000000000000000" pitchFamily="2" charset="0"/>
            </a:endParaRPr>
          </a:p>
        </p:txBody>
      </p:sp>
      <p:sp>
        <p:nvSpPr>
          <p:cNvPr id="14" name="TextBox 13">
            <a:extLst>
              <a:ext uri="{FF2B5EF4-FFF2-40B4-BE49-F238E27FC236}">
                <a16:creationId xmlns:a16="http://schemas.microsoft.com/office/drawing/2014/main" id="{022A399C-D12B-4152-83FA-ED63AA214DE2}"/>
              </a:ext>
            </a:extLst>
          </p:cNvPr>
          <p:cNvSpPr txBox="1"/>
          <p:nvPr/>
        </p:nvSpPr>
        <p:spPr>
          <a:xfrm>
            <a:off x="1947018" y="3399859"/>
            <a:ext cx="3619748" cy="492443"/>
          </a:xfrm>
          <a:prstGeom prst="rect">
            <a:avLst/>
          </a:prstGeom>
          <a:noFill/>
        </p:spPr>
        <p:txBody>
          <a:bodyPr wrap="square" lIns="0" rtlCol="0">
            <a:spAutoFit/>
          </a:bodyPr>
          <a:lstStyle/>
          <a:p>
            <a:pPr algn="ctr"/>
            <a:r>
              <a:rPr lang="en-US" sz="1300" b="1" dirty="0">
                <a:latin typeface="Comic Sans MS" panose="030F0702030302020204" pitchFamily="66" charset="0"/>
              </a:rPr>
              <a:t>Clear processes and easy access improve focus and output</a:t>
            </a:r>
            <a:endParaRPr lang="en-US" altLang="ko-KR" sz="1300" b="1" dirty="0">
              <a:solidFill>
                <a:schemeClr val="tx1">
                  <a:lumMod val="75000"/>
                  <a:lumOff val="25000"/>
                </a:schemeClr>
              </a:solidFill>
              <a:latin typeface="Comic Sans MS" panose="030F0702030302020204" pitchFamily="66" charset="0"/>
              <a:cs typeface="Arial" pitchFamily="34" charset="0"/>
            </a:endParaRPr>
          </a:p>
        </p:txBody>
      </p:sp>
      <p:sp>
        <p:nvSpPr>
          <p:cNvPr id="15" name="TextBox 14">
            <a:extLst>
              <a:ext uri="{FF2B5EF4-FFF2-40B4-BE49-F238E27FC236}">
                <a16:creationId xmlns:a16="http://schemas.microsoft.com/office/drawing/2014/main" id="{2A6BC5E9-278A-4C6D-8E3B-E075B2D06BB1}"/>
              </a:ext>
            </a:extLst>
          </p:cNvPr>
          <p:cNvSpPr txBox="1"/>
          <p:nvPr/>
        </p:nvSpPr>
        <p:spPr>
          <a:xfrm>
            <a:off x="4054598" y="3922367"/>
            <a:ext cx="1512168" cy="738664"/>
          </a:xfrm>
          <a:prstGeom prst="rect">
            <a:avLst/>
          </a:prstGeom>
          <a:noFill/>
        </p:spPr>
        <p:txBody>
          <a:bodyPr wrap="square" lIns="0" rtlCol="0" anchor="ctr">
            <a:spAutoFit/>
          </a:bodyPr>
          <a:lstStyle/>
          <a:p>
            <a:pPr algn="ctr"/>
            <a:r>
              <a:rPr lang="en-US" sz="1400" dirty="0">
                <a:latin typeface="ADLaM Display" panose="02010000000000000000" pitchFamily="2" charset="0"/>
                <a:ea typeface="ADLaM Display" panose="02010000000000000000" pitchFamily="2" charset="0"/>
                <a:cs typeface="ADLaM Display" panose="02010000000000000000" pitchFamily="2" charset="0"/>
              </a:rPr>
              <a:t>Boosted Employee Productivity</a:t>
            </a:r>
            <a:endParaRPr lang="ko-KR" altLang="en-US" sz="1400" b="1" dirty="0">
              <a:solidFill>
                <a:schemeClr val="tx1">
                  <a:lumMod val="75000"/>
                  <a:lumOff val="25000"/>
                </a:schemeClr>
              </a:solidFill>
              <a:latin typeface="ADLaM Display" panose="02010000000000000000" pitchFamily="2" charset="0"/>
              <a:cs typeface="ADLaM Display" panose="02010000000000000000" pitchFamily="2" charset="0"/>
            </a:endParaRPr>
          </a:p>
        </p:txBody>
      </p:sp>
      <p:sp>
        <p:nvSpPr>
          <p:cNvPr id="18" name="TextBox 17">
            <a:extLst>
              <a:ext uri="{FF2B5EF4-FFF2-40B4-BE49-F238E27FC236}">
                <a16:creationId xmlns:a16="http://schemas.microsoft.com/office/drawing/2014/main" id="{E12D2299-27B4-42B2-A5F3-0DF8167A7FA3}"/>
              </a:ext>
            </a:extLst>
          </p:cNvPr>
          <p:cNvSpPr txBox="1"/>
          <p:nvPr/>
        </p:nvSpPr>
        <p:spPr>
          <a:xfrm>
            <a:off x="7922965" y="4309621"/>
            <a:ext cx="4078535" cy="492443"/>
          </a:xfrm>
          <a:prstGeom prst="rect">
            <a:avLst/>
          </a:prstGeom>
          <a:noFill/>
        </p:spPr>
        <p:txBody>
          <a:bodyPr wrap="square" lIns="0" rtlCol="0">
            <a:spAutoFit/>
          </a:bodyPr>
          <a:lstStyle/>
          <a:p>
            <a:r>
              <a:rPr lang="en-US" sz="1300" b="1" dirty="0">
                <a:latin typeface="Comic Sans MS" panose="030F0702030302020204" pitchFamily="66" charset="0"/>
              </a:rPr>
              <a:t>Transparency and accountability build trust and satisfaction</a:t>
            </a:r>
            <a:r>
              <a:rPr lang="en-US" altLang="ko-KR" sz="1200" dirty="0">
                <a:solidFill>
                  <a:schemeClr val="tx1">
                    <a:lumMod val="75000"/>
                    <a:lumOff val="25000"/>
                  </a:schemeClr>
                </a:solidFill>
                <a:cs typeface="Arial" pitchFamily="34" charset="0"/>
              </a:rPr>
              <a:t>.</a:t>
            </a:r>
          </a:p>
        </p:txBody>
      </p:sp>
      <p:sp>
        <p:nvSpPr>
          <p:cNvPr id="19" name="TextBox 18">
            <a:extLst>
              <a:ext uri="{FF2B5EF4-FFF2-40B4-BE49-F238E27FC236}">
                <a16:creationId xmlns:a16="http://schemas.microsoft.com/office/drawing/2014/main" id="{1E39EA78-7571-4AD3-B401-44874EB23B04}"/>
              </a:ext>
            </a:extLst>
          </p:cNvPr>
          <p:cNvSpPr txBox="1"/>
          <p:nvPr/>
        </p:nvSpPr>
        <p:spPr>
          <a:xfrm>
            <a:off x="1463262" y="4689869"/>
            <a:ext cx="1512168" cy="523220"/>
          </a:xfrm>
          <a:prstGeom prst="rect">
            <a:avLst/>
          </a:prstGeom>
          <a:noFill/>
        </p:spPr>
        <p:txBody>
          <a:bodyPr wrap="square" lIns="0" rtlCol="0" anchor="ctr">
            <a:spAutoFit/>
          </a:bodyPr>
          <a:lstStyle/>
          <a:p>
            <a:pPr algn="ctr"/>
            <a:r>
              <a:rPr lang="en-US" sz="1400" dirty="0">
                <a:latin typeface="ADLaM Display" panose="02010000000000000000" pitchFamily="2" charset="0"/>
                <a:ea typeface="ADLaM Display" panose="02010000000000000000" pitchFamily="2" charset="0"/>
                <a:cs typeface="ADLaM Display" panose="02010000000000000000" pitchFamily="2" charset="0"/>
              </a:rPr>
              <a:t>Streamlined HR Operations</a:t>
            </a:r>
            <a:endParaRPr lang="ko-KR" altLang="en-US" sz="1400" b="1" dirty="0">
              <a:solidFill>
                <a:schemeClr val="tx1">
                  <a:lumMod val="75000"/>
                  <a:lumOff val="25000"/>
                </a:schemeClr>
              </a:solidFill>
              <a:latin typeface="ADLaM Display" panose="02010000000000000000" pitchFamily="2" charset="0"/>
              <a:cs typeface="ADLaM Display" panose="02010000000000000000" pitchFamily="2" charset="0"/>
            </a:endParaRPr>
          </a:p>
        </p:txBody>
      </p:sp>
      <p:sp>
        <p:nvSpPr>
          <p:cNvPr id="22" name="TextBox 21">
            <a:extLst>
              <a:ext uri="{FF2B5EF4-FFF2-40B4-BE49-F238E27FC236}">
                <a16:creationId xmlns:a16="http://schemas.microsoft.com/office/drawing/2014/main" id="{9737DB9F-3DE0-4E18-BC45-21F4A034F640}"/>
              </a:ext>
            </a:extLst>
          </p:cNvPr>
          <p:cNvSpPr txBox="1"/>
          <p:nvPr/>
        </p:nvSpPr>
        <p:spPr>
          <a:xfrm>
            <a:off x="2772646" y="5634395"/>
            <a:ext cx="4313954" cy="292388"/>
          </a:xfrm>
          <a:prstGeom prst="rect">
            <a:avLst/>
          </a:prstGeom>
          <a:noFill/>
        </p:spPr>
        <p:txBody>
          <a:bodyPr wrap="square" lIns="0" rtlCol="0">
            <a:spAutoFit/>
          </a:bodyPr>
          <a:lstStyle/>
          <a:p>
            <a:r>
              <a:rPr lang="en-US" sz="1300" b="1" dirty="0">
                <a:latin typeface="Comic Sans MS" panose="030F0702030302020204" pitchFamily="66" charset="0"/>
              </a:rPr>
              <a:t>Saves time and reduces errors with automation</a:t>
            </a:r>
            <a:r>
              <a:rPr lang="en-US" sz="1200" dirty="0"/>
              <a:t>.</a:t>
            </a:r>
            <a:r>
              <a:rPr lang="en-US" altLang="ko-KR" sz="1200" dirty="0">
                <a:solidFill>
                  <a:schemeClr val="tx1">
                    <a:lumMod val="75000"/>
                    <a:lumOff val="25000"/>
                  </a:schemeClr>
                </a:solidFill>
                <a:cs typeface="Arial" pitchFamily="34" charset="0"/>
              </a:rPr>
              <a:t>.</a:t>
            </a:r>
          </a:p>
        </p:txBody>
      </p:sp>
      <p:sp>
        <p:nvSpPr>
          <p:cNvPr id="23" name="TextBox 22">
            <a:extLst>
              <a:ext uri="{FF2B5EF4-FFF2-40B4-BE49-F238E27FC236}">
                <a16:creationId xmlns:a16="http://schemas.microsoft.com/office/drawing/2014/main" id="{0FD27A86-92CC-4D03-9AAE-260A6083FC2C}"/>
              </a:ext>
            </a:extLst>
          </p:cNvPr>
          <p:cNvSpPr txBox="1"/>
          <p:nvPr/>
        </p:nvSpPr>
        <p:spPr>
          <a:xfrm>
            <a:off x="6645934" y="3373431"/>
            <a:ext cx="1512168" cy="523220"/>
          </a:xfrm>
          <a:prstGeom prst="rect">
            <a:avLst/>
          </a:prstGeom>
          <a:noFill/>
        </p:spPr>
        <p:txBody>
          <a:bodyPr wrap="square" lIns="0" rtlCol="0" anchor="ctr">
            <a:spAutoFit/>
          </a:bodyPr>
          <a:lstStyle/>
          <a:p>
            <a:pPr algn="ctr"/>
            <a:r>
              <a:rPr lang="en-US" sz="1400" dirty="0">
                <a:latin typeface="ADLaM Display" panose="02010000000000000000" pitchFamily="2" charset="0"/>
                <a:ea typeface="ADLaM Display" panose="02010000000000000000" pitchFamily="2" charset="0"/>
                <a:cs typeface="ADLaM Display" panose="02010000000000000000" pitchFamily="2" charset="0"/>
              </a:rPr>
              <a:t>Enhanced Work Culture</a:t>
            </a:r>
            <a:endParaRPr lang="ko-KR" altLang="en-US" sz="1400" b="1" dirty="0">
              <a:solidFill>
                <a:schemeClr val="tx1">
                  <a:lumMod val="75000"/>
                  <a:lumOff val="25000"/>
                </a:schemeClr>
              </a:solidFill>
              <a:latin typeface="ADLaM Display" panose="02010000000000000000" pitchFamily="2" charset="0"/>
              <a:cs typeface="ADLaM Display" panose="02010000000000000000" pitchFamily="2" charset="0"/>
            </a:endParaRPr>
          </a:p>
        </p:txBody>
      </p:sp>
      <p:cxnSp>
        <p:nvCxnSpPr>
          <p:cNvPr id="24" name="Elbow Connector 34">
            <a:extLst>
              <a:ext uri="{FF2B5EF4-FFF2-40B4-BE49-F238E27FC236}">
                <a16:creationId xmlns:a16="http://schemas.microsoft.com/office/drawing/2014/main" id="{E165BC73-3A59-4D35-9FAE-1DB3F80D478C}"/>
              </a:ext>
            </a:extLst>
          </p:cNvPr>
          <p:cNvCxnSpPr/>
          <p:nvPr/>
        </p:nvCxnSpPr>
        <p:spPr>
          <a:xfrm rot="16200000" flipH="1">
            <a:off x="2164451" y="5372693"/>
            <a:ext cx="465045" cy="360037"/>
          </a:xfrm>
          <a:prstGeom prst="bentConnector3">
            <a:avLst>
              <a:gd name="adj1" fmla="val 99156"/>
            </a:avLst>
          </a:prstGeom>
          <a:ln>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5" name="Elbow Connector 44">
            <a:extLst>
              <a:ext uri="{FF2B5EF4-FFF2-40B4-BE49-F238E27FC236}">
                <a16:creationId xmlns:a16="http://schemas.microsoft.com/office/drawing/2014/main" id="{1D41CA98-7F9C-4EE9-A6F0-463DD702DF8F}"/>
              </a:ext>
            </a:extLst>
          </p:cNvPr>
          <p:cNvCxnSpPr/>
          <p:nvPr/>
        </p:nvCxnSpPr>
        <p:spPr>
          <a:xfrm rot="16200000" flipH="1">
            <a:off x="7340077" y="4052319"/>
            <a:ext cx="465045" cy="360037"/>
          </a:xfrm>
          <a:prstGeom prst="bentConnector3">
            <a:avLst>
              <a:gd name="adj1" fmla="val 99156"/>
            </a:avLst>
          </a:prstGeom>
          <a:ln>
            <a:solidFill>
              <a:schemeClr val="tx1">
                <a:lumMod val="75000"/>
                <a:lumOff val="2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6" name="Rounded Rectangle 4">
            <a:extLst>
              <a:ext uri="{FF2B5EF4-FFF2-40B4-BE49-F238E27FC236}">
                <a16:creationId xmlns:a16="http://schemas.microsoft.com/office/drawing/2014/main" id="{A1324C60-7052-4933-BF21-0899A0382DE6}"/>
              </a:ext>
            </a:extLst>
          </p:cNvPr>
          <p:cNvSpPr/>
          <p:nvPr/>
        </p:nvSpPr>
        <p:spPr>
          <a:xfrm rot="18600000">
            <a:off x="5378425" y="3663318"/>
            <a:ext cx="1440000" cy="576000"/>
          </a:xfrm>
          <a:prstGeom prst="roundRect">
            <a:avLst>
              <a:gd name="adj" fmla="val 50000"/>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7" name="Rounded Rectangle 4">
            <a:extLst>
              <a:ext uri="{FF2B5EF4-FFF2-40B4-BE49-F238E27FC236}">
                <a16:creationId xmlns:a16="http://schemas.microsoft.com/office/drawing/2014/main" id="{087715BD-15E0-44A8-966C-052F6AD45EEE}"/>
              </a:ext>
            </a:extLst>
          </p:cNvPr>
          <p:cNvSpPr/>
          <p:nvPr/>
        </p:nvSpPr>
        <p:spPr>
          <a:xfrm rot="18600000">
            <a:off x="7985610" y="3010669"/>
            <a:ext cx="1440000" cy="576000"/>
          </a:xfrm>
          <a:prstGeom prst="roundRect">
            <a:avLst>
              <a:gd name="adj" fmla="val 50000"/>
            </a:avLst>
          </a:prstGeom>
          <a:solidFill>
            <a:schemeClr val="accent3">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8" name="Freeform 20">
            <a:extLst>
              <a:ext uri="{FF2B5EF4-FFF2-40B4-BE49-F238E27FC236}">
                <a16:creationId xmlns:a16="http://schemas.microsoft.com/office/drawing/2014/main" id="{C887742D-8B61-69B2-9A45-550B4287ADD5}"/>
              </a:ext>
            </a:extLst>
          </p:cNvPr>
          <p:cNvSpPr/>
          <p:nvPr/>
        </p:nvSpPr>
        <p:spPr>
          <a:xfrm>
            <a:off x="8350267" y="197394"/>
            <a:ext cx="536427" cy="573297"/>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1">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29" name="TextBox 28">
            <a:extLst>
              <a:ext uri="{FF2B5EF4-FFF2-40B4-BE49-F238E27FC236}">
                <a16:creationId xmlns:a16="http://schemas.microsoft.com/office/drawing/2014/main" id="{A45A6DE0-05DD-5881-2206-05D5E2D850A4}"/>
              </a:ext>
            </a:extLst>
          </p:cNvPr>
          <p:cNvSpPr txBox="1"/>
          <p:nvPr/>
        </p:nvSpPr>
        <p:spPr>
          <a:xfrm>
            <a:off x="993088" y="942219"/>
            <a:ext cx="6257925" cy="2308324"/>
          </a:xfrm>
          <a:prstGeom prst="rect">
            <a:avLst/>
          </a:prstGeom>
          <a:noFill/>
        </p:spPr>
        <p:txBody>
          <a:bodyPr wrap="square" rtlCol="0">
            <a:spAutoFit/>
          </a:bodyPr>
          <a:lstStyle/>
          <a:p>
            <a:r>
              <a:rPr lang="en-US" sz="1600" b="1" dirty="0">
                <a:latin typeface="Comic Sans MS" panose="030F0702030302020204" pitchFamily="66" charset="0"/>
                <a:ea typeface="ADLaM Display" panose="02010000000000000000" pitchFamily="2" charset="0"/>
                <a:cs typeface="ADLaM Display" panose="02010000000000000000" pitchFamily="2" charset="0"/>
              </a:rPr>
              <a:t>In conclusion, implementing an employee management software not only simplifies day-to-day operations but also drives meaningful growth for both the company and its employees. By improving efficiency, promoting accountability, and fostering a transparent work environment, the system creates a solid foundation for long-term success and profitability. It’s a smart investment that transforms how people work, manage, and grow together</a:t>
            </a:r>
          </a:p>
        </p:txBody>
      </p:sp>
    </p:spTree>
    <p:extLst>
      <p:ext uri="{BB962C8B-B14F-4D97-AF65-F5344CB8AC3E}">
        <p14:creationId xmlns:p14="http://schemas.microsoft.com/office/powerpoint/2010/main" val="1547012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8680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208881" y="349547"/>
            <a:ext cx="11573197" cy="724247"/>
          </a:xfrm>
        </p:spPr>
        <p:txBody>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 </a:t>
            </a:r>
            <a:r>
              <a:rPr lang="en-US" sz="4400" dirty="0">
                <a:latin typeface="ADLaM Display" panose="02010000000000000000" pitchFamily="2" charset="0"/>
                <a:ea typeface="ADLaM Display" panose="02010000000000000000" pitchFamily="2" charset="0"/>
                <a:cs typeface="ADLaM Display" panose="02010000000000000000" pitchFamily="2" charset="0"/>
              </a:rPr>
              <a:t>SECURE WORK CULTURE BY US</a:t>
            </a:r>
          </a:p>
        </p:txBody>
      </p:sp>
      <p:grpSp>
        <p:nvGrpSpPr>
          <p:cNvPr id="3" name="Group 3">
            <a:extLst>
              <a:ext uri="{FF2B5EF4-FFF2-40B4-BE49-F238E27FC236}">
                <a16:creationId xmlns:a16="http://schemas.microsoft.com/office/drawing/2014/main" id="{1D4B6E4D-F1CF-4498-B9DD-DCF5E4D86956}"/>
              </a:ext>
            </a:extLst>
          </p:cNvPr>
          <p:cNvGrpSpPr/>
          <p:nvPr/>
        </p:nvGrpSpPr>
        <p:grpSpPr>
          <a:xfrm>
            <a:off x="8097781" y="4041605"/>
            <a:ext cx="2560365" cy="2290155"/>
            <a:chOff x="4067944" y="1729492"/>
            <a:chExt cx="2842730" cy="2542719"/>
          </a:xfrm>
        </p:grpSpPr>
        <p:sp>
          <p:nvSpPr>
            <p:cNvPr id="4" name="Rectangle 5">
              <a:extLst>
                <a:ext uri="{FF2B5EF4-FFF2-40B4-BE49-F238E27FC236}">
                  <a16:creationId xmlns:a16="http://schemas.microsoft.com/office/drawing/2014/main" id="{A9605EEF-3728-46FB-BC63-EAAA3514E19B}"/>
                </a:ext>
              </a:extLst>
            </p:cNvPr>
            <p:cNvSpPr/>
            <p:nvPr/>
          </p:nvSpPr>
          <p:spPr>
            <a:xfrm>
              <a:off x="5107486" y="3171601"/>
              <a:ext cx="431538" cy="1100610"/>
            </a:xfrm>
            <a:custGeom>
              <a:avLst/>
              <a:gdLst/>
              <a:ahLst/>
              <a:cxnLst/>
              <a:rect l="l" t="t" r="r" b="b"/>
              <a:pathLst>
                <a:path w="431538" h="1100610">
                  <a:moveTo>
                    <a:pt x="325049" y="0"/>
                  </a:moveTo>
                  <a:lnTo>
                    <a:pt x="405629" y="0"/>
                  </a:lnTo>
                  <a:lnTo>
                    <a:pt x="405629" y="679366"/>
                  </a:lnTo>
                  <a:lnTo>
                    <a:pt x="431538" y="679366"/>
                  </a:lnTo>
                  <a:lnTo>
                    <a:pt x="431538" y="889989"/>
                  </a:lnTo>
                  <a:cubicBezTo>
                    <a:pt x="431538" y="1005117"/>
                    <a:pt x="337216" y="1098914"/>
                    <a:pt x="219759" y="1100588"/>
                  </a:cubicBezTo>
                  <a:cubicBezTo>
                    <a:pt x="102679" y="1102258"/>
                    <a:pt x="5861" y="1011778"/>
                    <a:pt x="1966" y="897219"/>
                  </a:cubicBezTo>
                  <a:lnTo>
                    <a:pt x="1729" y="897219"/>
                  </a:lnTo>
                  <a:cubicBezTo>
                    <a:pt x="-2692" y="853532"/>
                    <a:pt x="-4534" y="768627"/>
                    <a:pt x="73482" y="766158"/>
                  </a:cubicBezTo>
                  <a:cubicBezTo>
                    <a:pt x="142235" y="769050"/>
                    <a:pt x="130008" y="846117"/>
                    <a:pt x="136029" y="892828"/>
                  </a:cubicBezTo>
                  <a:cubicBezTo>
                    <a:pt x="137491" y="935825"/>
                    <a:pt x="173850" y="969763"/>
                    <a:pt x="217808" y="969137"/>
                  </a:cubicBezTo>
                  <a:cubicBezTo>
                    <a:pt x="261951" y="968508"/>
                    <a:pt x="297399" y="933257"/>
                    <a:pt x="297399" y="889989"/>
                  </a:cubicBezTo>
                  <a:lnTo>
                    <a:pt x="297238" y="889989"/>
                  </a:lnTo>
                  <a:lnTo>
                    <a:pt x="297238" y="679366"/>
                  </a:lnTo>
                  <a:lnTo>
                    <a:pt x="325049" y="67936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 name="Isosceles Triangle 2">
              <a:extLst>
                <a:ext uri="{FF2B5EF4-FFF2-40B4-BE49-F238E27FC236}">
                  <a16:creationId xmlns:a16="http://schemas.microsoft.com/office/drawing/2014/main" id="{3A24998C-98CA-4ACC-B6D4-829124FB8F70}"/>
                </a:ext>
              </a:extLst>
            </p:cNvPr>
            <p:cNvSpPr>
              <a:spLocks/>
            </p:cNvSpPr>
            <p:nvPr/>
          </p:nvSpPr>
          <p:spPr>
            <a:xfrm>
              <a:off x="4067944" y="2049924"/>
              <a:ext cx="1404689" cy="1113152"/>
            </a:xfrm>
            <a:custGeom>
              <a:avLst/>
              <a:gdLst/>
              <a:ahLst/>
              <a:cxnLst/>
              <a:rect l="l" t="t" r="r" b="b"/>
              <a:pathLst>
                <a:path w="1404688" h="1506961">
                  <a:moveTo>
                    <a:pt x="1404688" y="4810"/>
                  </a:moveTo>
                  <a:lnTo>
                    <a:pt x="1404665" y="16978"/>
                  </a:lnTo>
                  <a:cubicBezTo>
                    <a:pt x="1397224" y="21106"/>
                    <a:pt x="1389769" y="25489"/>
                    <a:pt x="1382721" y="30791"/>
                  </a:cubicBezTo>
                  <a:cubicBezTo>
                    <a:pt x="1389889" y="22136"/>
                    <a:pt x="1397249" y="13509"/>
                    <a:pt x="1404688" y="4810"/>
                  </a:cubicBezTo>
                  <a:close/>
                  <a:moveTo>
                    <a:pt x="1344394" y="0"/>
                  </a:moveTo>
                  <a:cubicBezTo>
                    <a:pt x="904952" y="512743"/>
                    <a:pt x="708468" y="715213"/>
                    <a:pt x="671501" y="1506961"/>
                  </a:cubicBezTo>
                  <a:cubicBezTo>
                    <a:pt x="492616" y="1354936"/>
                    <a:pt x="277608" y="1339482"/>
                    <a:pt x="0" y="1506961"/>
                  </a:cubicBezTo>
                  <a:cubicBezTo>
                    <a:pt x="108644" y="686351"/>
                    <a:pt x="622220" y="192851"/>
                    <a:pt x="134439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6" name="Isosceles Triangle 2">
              <a:extLst>
                <a:ext uri="{FF2B5EF4-FFF2-40B4-BE49-F238E27FC236}">
                  <a16:creationId xmlns:a16="http://schemas.microsoft.com/office/drawing/2014/main" id="{813B3FA0-32B6-4AF4-93B0-D5C6F2F9C827}"/>
                </a:ext>
              </a:extLst>
            </p:cNvPr>
            <p:cNvSpPr>
              <a:spLocks/>
            </p:cNvSpPr>
            <p:nvPr/>
          </p:nvSpPr>
          <p:spPr>
            <a:xfrm>
              <a:off x="4770288" y="2066903"/>
              <a:ext cx="674396" cy="1100611"/>
            </a:xfrm>
            <a:custGeom>
              <a:avLst/>
              <a:gdLst/>
              <a:ahLst/>
              <a:cxnLst/>
              <a:rect l="l" t="t" r="r" b="b"/>
              <a:pathLst>
                <a:path w="674396" h="1489982">
                  <a:moveTo>
                    <a:pt x="674396" y="0"/>
                  </a:moveTo>
                  <a:cubicBezTo>
                    <a:pt x="673430" y="495135"/>
                    <a:pt x="672466" y="994925"/>
                    <a:pt x="671501" y="1489982"/>
                  </a:cubicBezTo>
                  <a:cubicBezTo>
                    <a:pt x="461701" y="1371449"/>
                    <a:pt x="298216" y="1335384"/>
                    <a:pt x="0" y="1489982"/>
                  </a:cubicBezTo>
                  <a:cubicBezTo>
                    <a:pt x="47361" y="819485"/>
                    <a:pt x="192229" y="554557"/>
                    <a:pt x="652452" y="13813"/>
                  </a:cubicBezTo>
                  <a:cubicBezTo>
                    <a:pt x="659500" y="8511"/>
                    <a:pt x="666955" y="4128"/>
                    <a:pt x="67439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 name="Isosceles Triangle 2">
              <a:extLst>
                <a:ext uri="{FF2B5EF4-FFF2-40B4-BE49-F238E27FC236}">
                  <a16:creationId xmlns:a16="http://schemas.microsoft.com/office/drawing/2014/main" id="{DC373D95-8674-4B3D-9191-F3B954FC2FED}"/>
                </a:ext>
              </a:extLst>
            </p:cNvPr>
            <p:cNvSpPr>
              <a:spLocks/>
            </p:cNvSpPr>
            <p:nvPr/>
          </p:nvSpPr>
          <p:spPr>
            <a:xfrm flipH="1">
              <a:off x="5505985" y="2049924"/>
              <a:ext cx="1404689" cy="1113152"/>
            </a:xfrm>
            <a:custGeom>
              <a:avLst/>
              <a:gdLst/>
              <a:ahLst/>
              <a:cxnLst/>
              <a:rect l="l" t="t" r="r" b="b"/>
              <a:pathLst>
                <a:path w="1404688" h="1506961">
                  <a:moveTo>
                    <a:pt x="1404688" y="4810"/>
                  </a:moveTo>
                  <a:lnTo>
                    <a:pt x="1404665" y="16978"/>
                  </a:lnTo>
                  <a:cubicBezTo>
                    <a:pt x="1397224" y="21106"/>
                    <a:pt x="1389769" y="25489"/>
                    <a:pt x="1382721" y="30791"/>
                  </a:cubicBezTo>
                  <a:cubicBezTo>
                    <a:pt x="1389889" y="22136"/>
                    <a:pt x="1397249" y="13509"/>
                    <a:pt x="1404688" y="4810"/>
                  </a:cubicBezTo>
                  <a:close/>
                  <a:moveTo>
                    <a:pt x="1344394" y="0"/>
                  </a:moveTo>
                  <a:cubicBezTo>
                    <a:pt x="904952" y="512743"/>
                    <a:pt x="708468" y="715213"/>
                    <a:pt x="671501" y="1506961"/>
                  </a:cubicBezTo>
                  <a:cubicBezTo>
                    <a:pt x="492616" y="1354936"/>
                    <a:pt x="277608" y="1339482"/>
                    <a:pt x="0" y="1506961"/>
                  </a:cubicBezTo>
                  <a:cubicBezTo>
                    <a:pt x="108644" y="686351"/>
                    <a:pt x="622220" y="192851"/>
                    <a:pt x="134439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 name="Isosceles Triangle 2">
              <a:extLst>
                <a:ext uri="{FF2B5EF4-FFF2-40B4-BE49-F238E27FC236}">
                  <a16:creationId xmlns:a16="http://schemas.microsoft.com/office/drawing/2014/main" id="{B6640BF2-D5D3-4CF6-9C3D-7D1BF54C7B53}"/>
                </a:ext>
              </a:extLst>
            </p:cNvPr>
            <p:cNvSpPr>
              <a:spLocks/>
            </p:cNvSpPr>
            <p:nvPr/>
          </p:nvSpPr>
          <p:spPr>
            <a:xfrm flipH="1">
              <a:off x="5489308" y="2066903"/>
              <a:ext cx="674396" cy="1100611"/>
            </a:xfrm>
            <a:custGeom>
              <a:avLst/>
              <a:gdLst/>
              <a:ahLst/>
              <a:cxnLst/>
              <a:rect l="l" t="t" r="r" b="b"/>
              <a:pathLst>
                <a:path w="674396" h="1489982">
                  <a:moveTo>
                    <a:pt x="674396" y="0"/>
                  </a:moveTo>
                  <a:cubicBezTo>
                    <a:pt x="673430" y="495135"/>
                    <a:pt x="672466" y="994925"/>
                    <a:pt x="671501" y="1489982"/>
                  </a:cubicBezTo>
                  <a:cubicBezTo>
                    <a:pt x="461701" y="1371449"/>
                    <a:pt x="298216" y="1335384"/>
                    <a:pt x="0" y="1489982"/>
                  </a:cubicBezTo>
                  <a:cubicBezTo>
                    <a:pt x="47361" y="819485"/>
                    <a:pt x="192229" y="554557"/>
                    <a:pt x="652452" y="13813"/>
                  </a:cubicBezTo>
                  <a:cubicBezTo>
                    <a:pt x="659500" y="8511"/>
                    <a:pt x="666955" y="4128"/>
                    <a:pt x="674396"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9" name="Trapezoid 9">
              <a:extLst>
                <a:ext uri="{FF2B5EF4-FFF2-40B4-BE49-F238E27FC236}">
                  <a16:creationId xmlns:a16="http://schemas.microsoft.com/office/drawing/2014/main" id="{4297C22A-5472-4FDE-9C25-78439D00FD1C}"/>
                </a:ext>
              </a:extLst>
            </p:cNvPr>
            <p:cNvSpPr/>
            <p:nvPr/>
          </p:nvSpPr>
          <p:spPr>
            <a:xfrm>
              <a:off x="5417961" y="1729492"/>
              <a:ext cx="114963" cy="305802"/>
            </a:xfrm>
            <a:prstGeom prst="trapezoi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10" name="Rectangle 23">
            <a:extLst>
              <a:ext uri="{FF2B5EF4-FFF2-40B4-BE49-F238E27FC236}">
                <a16:creationId xmlns:a16="http://schemas.microsoft.com/office/drawing/2014/main" id="{74768813-2B98-4B3B-8722-5CCA1D87A44D}"/>
              </a:ext>
            </a:extLst>
          </p:cNvPr>
          <p:cNvSpPr/>
          <p:nvPr/>
        </p:nvSpPr>
        <p:spPr>
          <a:xfrm>
            <a:off x="8067897" y="1245343"/>
            <a:ext cx="2650172" cy="1389601"/>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11" name="그룹 10">
            <a:extLst>
              <a:ext uri="{FF2B5EF4-FFF2-40B4-BE49-F238E27FC236}">
                <a16:creationId xmlns:a16="http://schemas.microsoft.com/office/drawing/2014/main" id="{D4BA821E-0F82-48DA-8D2F-4A2321D0E216}"/>
              </a:ext>
            </a:extLst>
          </p:cNvPr>
          <p:cNvGrpSpPr/>
          <p:nvPr/>
        </p:nvGrpSpPr>
        <p:grpSpPr>
          <a:xfrm>
            <a:off x="8744793" y="2773817"/>
            <a:ext cx="1236301" cy="550263"/>
            <a:chOff x="8722368" y="2593258"/>
            <a:chExt cx="1236301" cy="550263"/>
          </a:xfrm>
          <a:solidFill>
            <a:schemeClr val="bg1">
              <a:lumMod val="95000"/>
            </a:schemeClr>
          </a:solidFill>
          <a:effectLst>
            <a:outerShdw blurRad="63500" sx="102000" sy="102000" algn="ctr" rotWithShape="0">
              <a:prstClr val="black">
                <a:alpha val="40000"/>
              </a:prstClr>
            </a:outerShdw>
          </a:effectLst>
        </p:grpSpPr>
        <p:sp>
          <p:nvSpPr>
            <p:cNvPr id="12" name="Teardrop 10">
              <a:extLst>
                <a:ext uri="{FF2B5EF4-FFF2-40B4-BE49-F238E27FC236}">
                  <a16:creationId xmlns:a16="http://schemas.microsoft.com/office/drawing/2014/main" id="{6B799E53-9C24-4DD3-9AAC-D5DD53E42F21}"/>
                </a:ext>
              </a:extLst>
            </p:cNvPr>
            <p:cNvSpPr/>
            <p:nvPr/>
          </p:nvSpPr>
          <p:spPr>
            <a:xfrm rot="18900000">
              <a:off x="9224077" y="2920068"/>
              <a:ext cx="223453" cy="223453"/>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3" name="Teardrop 11">
              <a:extLst>
                <a:ext uri="{FF2B5EF4-FFF2-40B4-BE49-F238E27FC236}">
                  <a16:creationId xmlns:a16="http://schemas.microsoft.com/office/drawing/2014/main" id="{140C3F41-FACC-4E41-8419-5E8629A97719}"/>
                </a:ext>
              </a:extLst>
            </p:cNvPr>
            <p:cNvSpPr/>
            <p:nvPr/>
          </p:nvSpPr>
          <p:spPr>
            <a:xfrm rot="18900000">
              <a:off x="9542558" y="2702938"/>
              <a:ext cx="150788" cy="150788"/>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4" name="Teardrop 12">
              <a:extLst>
                <a:ext uri="{FF2B5EF4-FFF2-40B4-BE49-F238E27FC236}">
                  <a16:creationId xmlns:a16="http://schemas.microsoft.com/office/drawing/2014/main" id="{F91AE2D7-073E-4953-BD86-262FD86567FF}"/>
                </a:ext>
              </a:extLst>
            </p:cNvPr>
            <p:cNvSpPr/>
            <p:nvPr/>
          </p:nvSpPr>
          <p:spPr>
            <a:xfrm rot="18900000">
              <a:off x="8920981" y="2660700"/>
              <a:ext cx="223453" cy="223453"/>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5" name="Teardrop 13">
              <a:extLst>
                <a:ext uri="{FF2B5EF4-FFF2-40B4-BE49-F238E27FC236}">
                  <a16:creationId xmlns:a16="http://schemas.microsoft.com/office/drawing/2014/main" id="{281ED9DD-0E5E-4EB9-B240-E722C090022C}"/>
                </a:ext>
              </a:extLst>
            </p:cNvPr>
            <p:cNvSpPr/>
            <p:nvPr/>
          </p:nvSpPr>
          <p:spPr>
            <a:xfrm rot="18900000">
              <a:off x="9337577" y="2607569"/>
              <a:ext cx="150788" cy="150788"/>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6" name="Teardrop 14">
              <a:extLst>
                <a:ext uri="{FF2B5EF4-FFF2-40B4-BE49-F238E27FC236}">
                  <a16:creationId xmlns:a16="http://schemas.microsoft.com/office/drawing/2014/main" id="{0CBFB837-00D0-44CF-9A15-EB7A0B6B8890}"/>
                </a:ext>
              </a:extLst>
            </p:cNvPr>
            <p:cNvSpPr/>
            <p:nvPr/>
          </p:nvSpPr>
          <p:spPr>
            <a:xfrm rot="18900000">
              <a:off x="9789746" y="2593258"/>
              <a:ext cx="168923" cy="168923"/>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17" name="Teardrop 15">
              <a:extLst>
                <a:ext uri="{FF2B5EF4-FFF2-40B4-BE49-F238E27FC236}">
                  <a16:creationId xmlns:a16="http://schemas.microsoft.com/office/drawing/2014/main" id="{E1D89313-4AE3-4370-B700-9317EDF78EAB}"/>
                </a:ext>
              </a:extLst>
            </p:cNvPr>
            <p:cNvSpPr/>
            <p:nvPr/>
          </p:nvSpPr>
          <p:spPr>
            <a:xfrm rot="18900000">
              <a:off x="8722368" y="2599875"/>
              <a:ext cx="150788" cy="150788"/>
            </a:xfrm>
            <a:prstGeom prst="teardrop">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18" name="Group 16">
            <a:extLst>
              <a:ext uri="{FF2B5EF4-FFF2-40B4-BE49-F238E27FC236}">
                <a16:creationId xmlns:a16="http://schemas.microsoft.com/office/drawing/2014/main" id="{332444FE-334C-4B50-AD43-B8243F238DE9}"/>
              </a:ext>
            </a:extLst>
          </p:cNvPr>
          <p:cNvGrpSpPr/>
          <p:nvPr/>
        </p:nvGrpSpPr>
        <p:grpSpPr>
          <a:xfrm>
            <a:off x="8464842" y="3592292"/>
            <a:ext cx="751653" cy="751653"/>
            <a:chOff x="5481709" y="2625984"/>
            <a:chExt cx="551606" cy="551606"/>
          </a:xfrm>
        </p:grpSpPr>
        <p:sp>
          <p:nvSpPr>
            <p:cNvPr id="19" name="Teardrop 17">
              <a:extLst>
                <a:ext uri="{FF2B5EF4-FFF2-40B4-BE49-F238E27FC236}">
                  <a16:creationId xmlns:a16="http://schemas.microsoft.com/office/drawing/2014/main" id="{A879BAC8-95A2-4D75-A0B7-3E8F2FC35FCC}"/>
                </a:ext>
              </a:extLst>
            </p:cNvPr>
            <p:cNvSpPr/>
            <p:nvPr/>
          </p:nvSpPr>
          <p:spPr>
            <a:xfrm rot="18900000">
              <a:off x="5481709" y="2625984"/>
              <a:ext cx="551606" cy="551606"/>
            </a:xfrm>
            <a:prstGeom prst="teardrop">
              <a:avLst>
                <a:gd name="adj" fmla="val 17689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0" name="Oval 18">
              <a:extLst>
                <a:ext uri="{FF2B5EF4-FFF2-40B4-BE49-F238E27FC236}">
                  <a16:creationId xmlns:a16="http://schemas.microsoft.com/office/drawing/2014/main" id="{3393670A-DCF4-48B6-A9AD-4D6304B68177}"/>
                </a:ext>
              </a:extLst>
            </p:cNvPr>
            <p:cNvSpPr/>
            <p:nvPr/>
          </p:nvSpPr>
          <p:spPr>
            <a:xfrm>
              <a:off x="5536478" y="2676917"/>
              <a:ext cx="442068" cy="442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21" name="Group 19">
            <a:extLst>
              <a:ext uri="{FF2B5EF4-FFF2-40B4-BE49-F238E27FC236}">
                <a16:creationId xmlns:a16="http://schemas.microsoft.com/office/drawing/2014/main" id="{4C0CA218-B82A-4975-8F1F-E4D9D0E1F285}"/>
              </a:ext>
            </a:extLst>
          </p:cNvPr>
          <p:cNvGrpSpPr/>
          <p:nvPr/>
        </p:nvGrpSpPr>
        <p:grpSpPr>
          <a:xfrm>
            <a:off x="9478034" y="3592292"/>
            <a:ext cx="751653" cy="751653"/>
            <a:chOff x="5481709" y="2625984"/>
            <a:chExt cx="551606" cy="551606"/>
          </a:xfrm>
        </p:grpSpPr>
        <p:sp>
          <p:nvSpPr>
            <p:cNvPr id="22" name="Teardrop 20">
              <a:extLst>
                <a:ext uri="{FF2B5EF4-FFF2-40B4-BE49-F238E27FC236}">
                  <a16:creationId xmlns:a16="http://schemas.microsoft.com/office/drawing/2014/main" id="{05D49D97-C190-44F6-9446-3EC1BF2459E8}"/>
                </a:ext>
              </a:extLst>
            </p:cNvPr>
            <p:cNvSpPr/>
            <p:nvPr/>
          </p:nvSpPr>
          <p:spPr>
            <a:xfrm rot="18900000">
              <a:off x="5481709" y="2625984"/>
              <a:ext cx="551606" cy="551606"/>
            </a:xfrm>
            <a:prstGeom prst="teardrop">
              <a:avLst>
                <a:gd name="adj" fmla="val 17689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3" name="Oval 21">
              <a:extLst>
                <a:ext uri="{FF2B5EF4-FFF2-40B4-BE49-F238E27FC236}">
                  <a16:creationId xmlns:a16="http://schemas.microsoft.com/office/drawing/2014/main" id="{0260CD65-2205-4C40-8CCC-12E5A04FEBDC}"/>
                </a:ext>
              </a:extLst>
            </p:cNvPr>
            <p:cNvSpPr/>
            <p:nvPr/>
          </p:nvSpPr>
          <p:spPr>
            <a:xfrm>
              <a:off x="5536478" y="2676917"/>
              <a:ext cx="442068" cy="442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24" name="Group 22">
            <a:extLst>
              <a:ext uri="{FF2B5EF4-FFF2-40B4-BE49-F238E27FC236}">
                <a16:creationId xmlns:a16="http://schemas.microsoft.com/office/drawing/2014/main" id="{8C344859-E406-4D80-B0B9-926E9C91E560}"/>
              </a:ext>
            </a:extLst>
          </p:cNvPr>
          <p:cNvGrpSpPr/>
          <p:nvPr/>
        </p:nvGrpSpPr>
        <p:grpSpPr>
          <a:xfrm>
            <a:off x="10491225" y="4183304"/>
            <a:ext cx="751653" cy="751653"/>
            <a:chOff x="5481709" y="2625984"/>
            <a:chExt cx="551606" cy="551606"/>
          </a:xfrm>
        </p:grpSpPr>
        <p:sp>
          <p:nvSpPr>
            <p:cNvPr id="25" name="Teardrop 23">
              <a:extLst>
                <a:ext uri="{FF2B5EF4-FFF2-40B4-BE49-F238E27FC236}">
                  <a16:creationId xmlns:a16="http://schemas.microsoft.com/office/drawing/2014/main" id="{5C30B47A-E864-4D61-BC7A-29F379A10498}"/>
                </a:ext>
              </a:extLst>
            </p:cNvPr>
            <p:cNvSpPr/>
            <p:nvPr/>
          </p:nvSpPr>
          <p:spPr>
            <a:xfrm rot="18900000">
              <a:off x="5481709" y="2625984"/>
              <a:ext cx="551606" cy="551606"/>
            </a:xfrm>
            <a:prstGeom prst="teardrop">
              <a:avLst>
                <a:gd name="adj" fmla="val 17689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6" name="Oval 24">
              <a:extLst>
                <a:ext uri="{FF2B5EF4-FFF2-40B4-BE49-F238E27FC236}">
                  <a16:creationId xmlns:a16="http://schemas.microsoft.com/office/drawing/2014/main" id="{2EB8D487-D654-48B6-A57C-F1B090A94984}"/>
                </a:ext>
              </a:extLst>
            </p:cNvPr>
            <p:cNvSpPr/>
            <p:nvPr/>
          </p:nvSpPr>
          <p:spPr>
            <a:xfrm>
              <a:off x="5536478" y="2676917"/>
              <a:ext cx="442068" cy="44206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27" name="Group 25">
            <a:extLst>
              <a:ext uri="{FF2B5EF4-FFF2-40B4-BE49-F238E27FC236}">
                <a16:creationId xmlns:a16="http://schemas.microsoft.com/office/drawing/2014/main" id="{42677681-8F55-4E5F-8894-C69F7BE855DF}"/>
              </a:ext>
            </a:extLst>
          </p:cNvPr>
          <p:cNvGrpSpPr/>
          <p:nvPr/>
        </p:nvGrpSpPr>
        <p:grpSpPr>
          <a:xfrm>
            <a:off x="7451650" y="4197278"/>
            <a:ext cx="751653" cy="751653"/>
            <a:chOff x="5481709" y="2625984"/>
            <a:chExt cx="551606" cy="551606"/>
          </a:xfrm>
          <a:solidFill>
            <a:schemeClr val="bg1"/>
          </a:solidFill>
        </p:grpSpPr>
        <p:sp>
          <p:nvSpPr>
            <p:cNvPr id="28" name="Teardrop 26">
              <a:extLst>
                <a:ext uri="{FF2B5EF4-FFF2-40B4-BE49-F238E27FC236}">
                  <a16:creationId xmlns:a16="http://schemas.microsoft.com/office/drawing/2014/main" id="{738A6A72-F880-48C5-9EE8-56890198752C}"/>
                </a:ext>
              </a:extLst>
            </p:cNvPr>
            <p:cNvSpPr/>
            <p:nvPr/>
          </p:nvSpPr>
          <p:spPr>
            <a:xfrm rot="18900000">
              <a:off x="5481709" y="2625984"/>
              <a:ext cx="551606" cy="551606"/>
            </a:xfrm>
            <a:prstGeom prst="teardrop">
              <a:avLst>
                <a:gd name="adj" fmla="val 17689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29" name="Oval 27">
              <a:extLst>
                <a:ext uri="{FF2B5EF4-FFF2-40B4-BE49-F238E27FC236}">
                  <a16:creationId xmlns:a16="http://schemas.microsoft.com/office/drawing/2014/main" id="{F61E9642-F9C6-4D3B-8CDA-29C53831146F}"/>
                </a:ext>
              </a:extLst>
            </p:cNvPr>
            <p:cNvSpPr/>
            <p:nvPr/>
          </p:nvSpPr>
          <p:spPr>
            <a:xfrm>
              <a:off x="5536478" y="2676917"/>
              <a:ext cx="442068" cy="4420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30" name="그룹 29">
            <a:extLst>
              <a:ext uri="{FF2B5EF4-FFF2-40B4-BE49-F238E27FC236}">
                <a16:creationId xmlns:a16="http://schemas.microsoft.com/office/drawing/2014/main" id="{7A8E3433-A457-452D-9A3E-FC4781CC0D29}"/>
              </a:ext>
            </a:extLst>
          </p:cNvPr>
          <p:cNvGrpSpPr/>
          <p:nvPr/>
        </p:nvGrpSpPr>
        <p:grpSpPr>
          <a:xfrm>
            <a:off x="808801" y="1167607"/>
            <a:ext cx="6377127" cy="1945180"/>
            <a:chOff x="539552" y="1772816"/>
            <a:chExt cx="5184576" cy="1945180"/>
          </a:xfrm>
        </p:grpSpPr>
        <p:sp>
          <p:nvSpPr>
            <p:cNvPr id="31" name="TextBox 30">
              <a:extLst>
                <a:ext uri="{FF2B5EF4-FFF2-40B4-BE49-F238E27FC236}">
                  <a16:creationId xmlns:a16="http://schemas.microsoft.com/office/drawing/2014/main" id="{C8A515A9-90A1-40D9-AAC7-48E676FA7475}"/>
                </a:ext>
              </a:extLst>
            </p:cNvPr>
            <p:cNvSpPr txBox="1"/>
            <p:nvPr/>
          </p:nvSpPr>
          <p:spPr>
            <a:xfrm>
              <a:off x="539552" y="2117558"/>
              <a:ext cx="5184576" cy="1600438"/>
            </a:xfrm>
            <a:prstGeom prst="rect">
              <a:avLst/>
            </a:prstGeom>
            <a:noFill/>
          </p:spPr>
          <p:txBody>
            <a:bodyPr wrap="square" rtlCol="0">
              <a:spAutoFit/>
            </a:bodyPr>
            <a:lstStyle/>
            <a:p>
              <a:r>
                <a:rPr lang="en-US" sz="1400" b="1" dirty="0">
                  <a:latin typeface="Comic Sans MS" panose="030F0702030302020204" pitchFamily="66" charset="0"/>
                </a:rPr>
                <a:t>Implementing employee management software helps create a secure and transparent work culture by streamlining processes, improving communication, and ensuring fairness. With clear records, automated approvals, and easy access to information, both employees and managers feel more informed and accountable. This builds trust, reduces conflicts, and encourages a more organized and respectful workplace environment</a:t>
              </a:r>
              <a:r>
                <a:rPr lang="en-US" sz="1200" b="1" dirty="0"/>
                <a:t>.</a:t>
              </a:r>
              <a:endParaRPr lang="en-US" altLang="ko-KR" sz="1200" b="1" dirty="0">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id="{2297D442-B6E3-49ED-8C22-17194D26B998}"/>
                </a:ext>
              </a:extLst>
            </p:cNvPr>
            <p:cNvSpPr txBox="1"/>
            <p:nvPr/>
          </p:nvSpPr>
          <p:spPr>
            <a:xfrm>
              <a:off x="539552" y="1772816"/>
              <a:ext cx="5184575" cy="369332"/>
            </a:xfrm>
            <a:prstGeom prst="rect">
              <a:avLst/>
            </a:prstGeom>
            <a:noFill/>
          </p:spPr>
          <p:txBody>
            <a:bodyPr wrap="square" rtlCol="0">
              <a:spAutoFit/>
            </a:bodyPr>
            <a:lstStyle/>
            <a:p>
              <a:r>
                <a:rPr lang="en-US" altLang="ko-KR" b="1" dirty="0">
                  <a:solidFill>
                    <a:schemeClr val="tx1">
                      <a:lumMod val="75000"/>
                      <a:lumOff val="25000"/>
                    </a:schemeClr>
                  </a:solidFill>
                  <a:latin typeface="ADLaM Display" panose="02010000000000000000" pitchFamily="2" charset="0"/>
                  <a:ea typeface="ADLaM Display" panose="02010000000000000000" pitchFamily="2" charset="0"/>
                  <a:cs typeface="ADLaM Display" panose="02010000000000000000" pitchFamily="2" charset="0"/>
                </a:rPr>
                <a:t>SECURE WORK CULTURE </a:t>
              </a:r>
              <a:endParaRPr lang="ko-KR" altLang="en-US" b="1" dirty="0">
                <a:solidFill>
                  <a:schemeClr val="tx1">
                    <a:lumMod val="75000"/>
                    <a:lumOff val="25000"/>
                  </a:schemeClr>
                </a:solidFill>
                <a:latin typeface="ADLaM Display" panose="02010000000000000000" pitchFamily="2" charset="0"/>
                <a:cs typeface="ADLaM Display" panose="02010000000000000000" pitchFamily="2" charset="0"/>
              </a:endParaRPr>
            </a:p>
          </p:txBody>
        </p:sp>
      </p:grpSp>
      <p:grpSp>
        <p:nvGrpSpPr>
          <p:cNvPr id="33" name="Group 46">
            <a:extLst>
              <a:ext uri="{FF2B5EF4-FFF2-40B4-BE49-F238E27FC236}">
                <a16:creationId xmlns:a16="http://schemas.microsoft.com/office/drawing/2014/main" id="{112CF0B9-65F7-4139-BBB9-81BBCA159857}"/>
              </a:ext>
            </a:extLst>
          </p:cNvPr>
          <p:cNvGrpSpPr/>
          <p:nvPr/>
        </p:nvGrpSpPr>
        <p:grpSpPr>
          <a:xfrm>
            <a:off x="1593371" y="3418826"/>
            <a:ext cx="2241214" cy="1108001"/>
            <a:chOff x="803639" y="3362835"/>
            <a:chExt cx="2059658" cy="1108001"/>
          </a:xfrm>
        </p:grpSpPr>
        <p:sp>
          <p:nvSpPr>
            <p:cNvPr id="34" name="TextBox 33">
              <a:extLst>
                <a:ext uri="{FF2B5EF4-FFF2-40B4-BE49-F238E27FC236}">
                  <a16:creationId xmlns:a16="http://schemas.microsoft.com/office/drawing/2014/main" id="{D66D1F8C-C58D-4B4D-A429-AB556FAFCAB3}"/>
                </a:ext>
              </a:extLst>
            </p:cNvPr>
            <p:cNvSpPr txBox="1"/>
            <p:nvPr/>
          </p:nvSpPr>
          <p:spPr>
            <a:xfrm>
              <a:off x="803639" y="3639839"/>
              <a:ext cx="2059657" cy="830997"/>
            </a:xfrm>
            <a:prstGeom prst="rect">
              <a:avLst/>
            </a:prstGeom>
            <a:noFill/>
          </p:spPr>
          <p:txBody>
            <a:bodyPr wrap="square" rtlCol="0">
              <a:spAutoFit/>
            </a:bodyPr>
            <a:lstStyle/>
            <a:p>
              <a:r>
                <a:rPr lang="en-US" sz="1200" b="1" dirty="0">
                  <a:latin typeface="Comic Sans MS" panose="030F0702030302020204" pitchFamily="66" charset="0"/>
                </a:rPr>
                <a:t>Clear records of attendance, leaves, and performance build trust and reduce confusion</a:t>
              </a:r>
              <a:r>
                <a:rPr lang="en-US" sz="1200" dirty="0"/>
                <a:t>.</a:t>
              </a:r>
              <a:endParaRPr lang="ko-KR" altLang="en-US" sz="1200" dirty="0">
                <a:solidFill>
                  <a:schemeClr val="tx1">
                    <a:lumMod val="75000"/>
                    <a:lumOff val="25000"/>
                  </a:schemeClr>
                </a:solidFill>
                <a:cs typeface="Arial" pitchFamily="34" charset="0"/>
              </a:endParaRPr>
            </a:p>
          </p:txBody>
        </p:sp>
        <p:sp>
          <p:nvSpPr>
            <p:cNvPr id="35" name="TextBox 34">
              <a:extLst>
                <a:ext uri="{FF2B5EF4-FFF2-40B4-BE49-F238E27FC236}">
                  <a16:creationId xmlns:a16="http://schemas.microsoft.com/office/drawing/2014/main" id="{AF1D2D85-633F-402D-929E-7BC66837923D}"/>
                </a:ext>
              </a:extLst>
            </p:cNvPr>
            <p:cNvSpPr txBox="1"/>
            <p:nvPr/>
          </p:nvSpPr>
          <p:spPr>
            <a:xfrm>
              <a:off x="803640" y="3362835"/>
              <a:ext cx="2059657" cy="307777"/>
            </a:xfrm>
            <a:prstGeom prst="rect">
              <a:avLst/>
            </a:prstGeom>
            <a:noFill/>
          </p:spPr>
          <p:txBody>
            <a:bodyPr wrap="square" rtlCol="0">
              <a:spAutoFit/>
            </a:bodyPr>
            <a:lstStyle/>
            <a:p>
              <a:r>
                <a:rPr lang="en-US" sz="1400" dirty="0">
                  <a:latin typeface="ADLaM Display" panose="02010000000000000000" pitchFamily="2" charset="0"/>
                  <a:ea typeface="ADLaM Display" panose="02010000000000000000" pitchFamily="2" charset="0"/>
                  <a:cs typeface="ADLaM Display" panose="02010000000000000000" pitchFamily="2" charset="0"/>
                </a:rPr>
                <a:t>Transparency</a:t>
              </a:r>
              <a:endParaRPr lang="ko-KR" altLang="en-US" sz="1400" b="1" dirty="0">
                <a:solidFill>
                  <a:schemeClr val="tx1">
                    <a:lumMod val="75000"/>
                    <a:lumOff val="25000"/>
                  </a:schemeClr>
                </a:solidFill>
                <a:latin typeface="ADLaM Display" panose="02010000000000000000" pitchFamily="2" charset="0"/>
                <a:cs typeface="ADLaM Display" panose="02010000000000000000" pitchFamily="2" charset="0"/>
              </a:endParaRPr>
            </a:p>
          </p:txBody>
        </p:sp>
      </p:grpSp>
      <p:grpSp>
        <p:nvGrpSpPr>
          <p:cNvPr id="36" name="Group 49">
            <a:extLst>
              <a:ext uri="{FF2B5EF4-FFF2-40B4-BE49-F238E27FC236}">
                <a16:creationId xmlns:a16="http://schemas.microsoft.com/office/drawing/2014/main" id="{4F0FE302-6692-4CD7-BCA1-4C8A2FF29412}"/>
              </a:ext>
            </a:extLst>
          </p:cNvPr>
          <p:cNvGrpSpPr/>
          <p:nvPr/>
        </p:nvGrpSpPr>
        <p:grpSpPr>
          <a:xfrm>
            <a:off x="4835140" y="3418830"/>
            <a:ext cx="2191703" cy="1107996"/>
            <a:chOff x="803640" y="3362835"/>
            <a:chExt cx="2059657" cy="1107994"/>
          </a:xfrm>
        </p:grpSpPr>
        <p:sp>
          <p:nvSpPr>
            <p:cNvPr id="37" name="TextBox 36">
              <a:extLst>
                <a:ext uri="{FF2B5EF4-FFF2-40B4-BE49-F238E27FC236}">
                  <a16:creationId xmlns:a16="http://schemas.microsoft.com/office/drawing/2014/main" id="{8258D7A9-5E64-4ED0-ACE7-5148D0A0A77F}"/>
                </a:ext>
              </a:extLst>
            </p:cNvPr>
            <p:cNvSpPr txBox="1"/>
            <p:nvPr/>
          </p:nvSpPr>
          <p:spPr>
            <a:xfrm>
              <a:off x="803640" y="3639834"/>
              <a:ext cx="2059657" cy="830995"/>
            </a:xfrm>
            <a:prstGeom prst="rect">
              <a:avLst/>
            </a:prstGeom>
            <a:noFill/>
          </p:spPr>
          <p:txBody>
            <a:bodyPr wrap="square" rtlCol="0">
              <a:spAutoFit/>
            </a:bodyPr>
            <a:lstStyle/>
            <a:p>
              <a:r>
                <a:rPr kumimoji="0" lang="en-US" altLang="en-US" sz="1200" b="1" i="0" u="none" strike="noStrike" cap="none" normalizeH="0" baseline="0" dirty="0">
                  <a:ln>
                    <a:noFill/>
                  </a:ln>
                  <a:solidFill>
                    <a:schemeClr val="tx1"/>
                  </a:solidFill>
                  <a:effectLst/>
                  <a:latin typeface="Comic Sans MS" panose="030F0702030302020204" pitchFamily="66" charset="0"/>
                </a:rPr>
                <a:t>Automated tracking ensures everyone is responsible for their time and tasks</a:t>
              </a:r>
              <a:endParaRPr lang="ko-KR" altLang="en-US" sz="1200" b="1" dirty="0">
                <a:solidFill>
                  <a:schemeClr val="tx1">
                    <a:lumMod val="75000"/>
                    <a:lumOff val="25000"/>
                  </a:schemeClr>
                </a:solidFill>
                <a:latin typeface="Comic Sans MS" panose="030F0702030302020204" pitchFamily="66" charset="0"/>
                <a:cs typeface="Arial" pitchFamily="34" charset="0"/>
              </a:endParaRPr>
            </a:p>
          </p:txBody>
        </p:sp>
        <p:sp>
          <p:nvSpPr>
            <p:cNvPr id="38" name="TextBox 37">
              <a:extLst>
                <a:ext uri="{FF2B5EF4-FFF2-40B4-BE49-F238E27FC236}">
                  <a16:creationId xmlns:a16="http://schemas.microsoft.com/office/drawing/2014/main" id="{106A49F2-0E5E-49A6-AAA9-9901E0D400A2}"/>
                </a:ext>
              </a:extLst>
            </p:cNvPr>
            <p:cNvSpPr txBox="1"/>
            <p:nvPr/>
          </p:nvSpPr>
          <p:spPr>
            <a:xfrm>
              <a:off x="803640" y="3362835"/>
              <a:ext cx="2059657" cy="307776"/>
            </a:xfrm>
            <a:prstGeom prst="rect">
              <a:avLst/>
            </a:prstGeom>
            <a:noFill/>
          </p:spPr>
          <p:txBody>
            <a:bodyPr wrap="square" rtlCol="0">
              <a:spAutoFit/>
            </a:bodyPr>
            <a:lstStyle/>
            <a:p>
              <a:r>
                <a:rPr lang="en-US" sz="1400" dirty="0">
                  <a:latin typeface="ADLaM Display" panose="02010000000000000000" pitchFamily="2" charset="0"/>
                  <a:ea typeface="ADLaM Display" panose="02010000000000000000" pitchFamily="2" charset="0"/>
                  <a:cs typeface="ADLaM Display" panose="02010000000000000000" pitchFamily="2" charset="0"/>
                </a:rPr>
                <a:t>Accountability</a:t>
              </a:r>
              <a:endParaRPr lang="ko-KR" altLang="en-US" sz="1400" b="1" dirty="0">
                <a:solidFill>
                  <a:schemeClr val="tx1">
                    <a:lumMod val="75000"/>
                    <a:lumOff val="25000"/>
                  </a:schemeClr>
                </a:solidFill>
                <a:latin typeface="ADLaM Display" panose="02010000000000000000" pitchFamily="2" charset="0"/>
                <a:cs typeface="ADLaM Display" panose="02010000000000000000" pitchFamily="2" charset="0"/>
              </a:endParaRPr>
            </a:p>
          </p:txBody>
        </p:sp>
      </p:grpSp>
      <p:sp>
        <p:nvSpPr>
          <p:cNvPr id="39" name="Oval 52">
            <a:extLst>
              <a:ext uri="{FF2B5EF4-FFF2-40B4-BE49-F238E27FC236}">
                <a16:creationId xmlns:a16="http://schemas.microsoft.com/office/drawing/2014/main" id="{522E6017-F654-4731-9EB9-739BB385C6F2}"/>
              </a:ext>
            </a:extLst>
          </p:cNvPr>
          <p:cNvSpPr/>
          <p:nvPr/>
        </p:nvSpPr>
        <p:spPr>
          <a:xfrm>
            <a:off x="4184319" y="3657006"/>
            <a:ext cx="571672" cy="5716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Oval 53">
            <a:extLst>
              <a:ext uri="{FF2B5EF4-FFF2-40B4-BE49-F238E27FC236}">
                <a16:creationId xmlns:a16="http://schemas.microsoft.com/office/drawing/2014/main" id="{A5267EC6-2B7E-42B6-AC79-B2F8259F1907}"/>
              </a:ext>
            </a:extLst>
          </p:cNvPr>
          <p:cNvSpPr/>
          <p:nvPr/>
        </p:nvSpPr>
        <p:spPr>
          <a:xfrm>
            <a:off x="931863" y="3657006"/>
            <a:ext cx="571672" cy="57167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nvGrpSpPr>
          <p:cNvPr id="41" name="Group 54">
            <a:extLst>
              <a:ext uri="{FF2B5EF4-FFF2-40B4-BE49-F238E27FC236}">
                <a16:creationId xmlns:a16="http://schemas.microsoft.com/office/drawing/2014/main" id="{7C1FF5F5-B35A-4F36-9195-A04101CCEEF6}"/>
              </a:ext>
            </a:extLst>
          </p:cNvPr>
          <p:cNvGrpSpPr/>
          <p:nvPr/>
        </p:nvGrpSpPr>
        <p:grpSpPr>
          <a:xfrm>
            <a:off x="1585003" y="5025016"/>
            <a:ext cx="2254194" cy="1138774"/>
            <a:chOff x="795949" y="3340199"/>
            <a:chExt cx="2071586" cy="1138774"/>
          </a:xfrm>
        </p:grpSpPr>
        <p:sp>
          <p:nvSpPr>
            <p:cNvPr id="42" name="TextBox 41">
              <a:extLst>
                <a:ext uri="{FF2B5EF4-FFF2-40B4-BE49-F238E27FC236}">
                  <a16:creationId xmlns:a16="http://schemas.microsoft.com/office/drawing/2014/main" id="{9E19FEC9-9366-4007-A84A-17EEA09114E4}"/>
                </a:ext>
              </a:extLst>
            </p:cNvPr>
            <p:cNvSpPr txBox="1"/>
            <p:nvPr/>
          </p:nvSpPr>
          <p:spPr>
            <a:xfrm>
              <a:off x="795949" y="3647976"/>
              <a:ext cx="2059657" cy="830997"/>
            </a:xfrm>
            <a:prstGeom prst="rect">
              <a:avLst/>
            </a:prstGeom>
            <a:noFill/>
          </p:spPr>
          <p:txBody>
            <a:bodyPr wrap="square" rtlCol="0">
              <a:spAutoFit/>
            </a:bodyPr>
            <a:lstStyle/>
            <a:p>
              <a:r>
                <a:rPr lang="en-US" sz="1200" b="1" dirty="0">
                  <a:latin typeface="Comic Sans MS" panose="030F0702030302020204" pitchFamily="66" charset="0"/>
                </a:rPr>
                <a:t>Faster HR processes reduce delays and frustration, improving overall morale</a:t>
              </a:r>
              <a:endParaRPr lang="ko-KR" altLang="en-US" sz="1200" b="1" dirty="0">
                <a:solidFill>
                  <a:schemeClr val="tx1">
                    <a:lumMod val="75000"/>
                    <a:lumOff val="25000"/>
                  </a:schemeClr>
                </a:solidFill>
                <a:latin typeface="Comic Sans MS" panose="030F0702030302020204" pitchFamily="66" charset="0"/>
                <a:cs typeface="Arial" pitchFamily="34" charset="0"/>
              </a:endParaRPr>
            </a:p>
          </p:txBody>
        </p:sp>
        <p:sp>
          <p:nvSpPr>
            <p:cNvPr id="43" name="TextBox 42">
              <a:extLst>
                <a:ext uri="{FF2B5EF4-FFF2-40B4-BE49-F238E27FC236}">
                  <a16:creationId xmlns:a16="http://schemas.microsoft.com/office/drawing/2014/main" id="{0B3D2256-B9EF-4530-A5F1-A8921D8CC2F6}"/>
                </a:ext>
              </a:extLst>
            </p:cNvPr>
            <p:cNvSpPr txBox="1"/>
            <p:nvPr/>
          </p:nvSpPr>
          <p:spPr>
            <a:xfrm>
              <a:off x="807878" y="3340199"/>
              <a:ext cx="2059657" cy="307777"/>
            </a:xfrm>
            <a:prstGeom prst="rect">
              <a:avLst/>
            </a:prstGeom>
            <a:noFill/>
          </p:spPr>
          <p:txBody>
            <a:bodyPr wrap="square" rtlCol="0">
              <a:spAutoFit/>
            </a:bodyPr>
            <a:lstStyle/>
            <a:p>
              <a:r>
                <a:rPr lang="en-US" sz="1400" dirty="0">
                  <a:latin typeface="ADLaM Display" panose="02010000000000000000" pitchFamily="2" charset="0"/>
                  <a:ea typeface="ADLaM Display" panose="02010000000000000000" pitchFamily="2" charset="0"/>
                  <a:cs typeface="ADLaM Display" panose="02010000000000000000" pitchFamily="2" charset="0"/>
                </a:rPr>
                <a:t>Efficiency</a:t>
              </a:r>
              <a:endParaRPr lang="ko-KR" altLang="en-US" sz="1400" b="1" dirty="0">
                <a:solidFill>
                  <a:schemeClr val="tx1">
                    <a:lumMod val="75000"/>
                    <a:lumOff val="25000"/>
                  </a:schemeClr>
                </a:solidFill>
                <a:latin typeface="ADLaM Display" panose="02010000000000000000" pitchFamily="2" charset="0"/>
                <a:cs typeface="ADLaM Display" panose="02010000000000000000" pitchFamily="2" charset="0"/>
              </a:endParaRPr>
            </a:p>
          </p:txBody>
        </p:sp>
      </p:grpSp>
      <p:grpSp>
        <p:nvGrpSpPr>
          <p:cNvPr id="44" name="Group 57">
            <a:extLst>
              <a:ext uri="{FF2B5EF4-FFF2-40B4-BE49-F238E27FC236}">
                <a16:creationId xmlns:a16="http://schemas.microsoft.com/office/drawing/2014/main" id="{C786DEE1-F820-4515-9641-8A463F4EFEBA}"/>
              </a:ext>
            </a:extLst>
          </p:cNvPr>
          <p:cNvGrpSpPr/>
          <p:nvPr/>
        </p:nvGrpSpPr>
        <p:grpSpPr>
          <a:xfrm>
            <a:off x="4835140" y="5012666"/>
            <a:ext cx="2215490" cy="1276088"/>
            <a:chOff x="803640" y="3327847"/>
            <a:chExt cx="2082011" cy="1276086"/>
          </a:xfrm>
        </p:grpSpPr>
        <p:sp>
          <p:nvSpPr>
            <p:cNvPr id="45" name="TextBox 44">
              <a:extLst>
                <a:ext uri="{FF2B5EF4-FFF2-40B4-BE49-F238E27FC236}">
                  <a16:creationId xmlns:a16="http://schemas.microsoft.com/office/drawing/2014/main" id="{F41058CF-6F62-41D0-B88C-A9BF197DDBC9}"/>
                </a:ext>
              </a:extLst>
            </p:cNvPr>
            <p:cNvSpPr txBox="1"/>
            <p:nvPr/>
          </p:nvSpPr>
          <p:spPr>
            <a:xfrm>
              <a:off x="825994" y="3772938"/>
              <a:ext cx="2059657" cy="830995"/>
            </a:xfrm>
            <a:prstGeom prst="rect">
              <a:avLst/>
            </a:prstGeom>
            <a:noFill/>
          </p:spPr>
          <p:txBody>
            <a:bodyPr wrap="square" rtlCol="0">
              <a:spAutoFit/>
            </a:bodyPr>
            <a:lstStyle/>
            <a:p>
              <a:r>
                <a:rPr lang="en-US" sz="1200" b="1" dirty="0">
                  <a:latin typeface="Comic Sans MS" panose="030F0702030302020204" pitchFamily="66" charset="0"/>
                </a:rPr>
                <a:t>Self-service options give employees control over their own information and requests</a:t>
              </a:r>
              <a:r>
                <a:rPr lang="en-US" altLang="ko-KR" sz="1200" dirty="0">
                  <a:solidFill>
                    <a:schemeClr val="tx1">
                      <a:lumMod val="75000"/>
                      <a:lumOff val="25000"/>
                    </a:schemeClr>
                  </a:solidFill>
                  <a:cs typeface="Arial" pitchFamily="34" charset="0"/>
                </a:rPr>
                <a:t>. </a:t>
              </a:r>
              <a:endParaRPr lang="ko-KR" altLang="en-US" sz="1200" dirty="0">
                <a:solidFill>
                  <a:schemeClr val="tx1">
                    <a:lumMod val="75000"/>
                    <a:lumOff val="25000"/>
                  </a:schemeClr>
                </a:solidFill>
                <a:cs typeface="Arial" pitchFamily="34" charset="0"/>
              </a:endParaRPr>
            </a:p>
          </p:txBody>
        </p:sp>
        <p:sp>
          <p:nvSpPr>
            <p:cNvPr id="46" name="TextBox 45">
              <a:extLst>
                <a:ext uri="{FF2B5EF4-FFF2-40B4-BE49-F238E27FC236}">
                  <a16:creationId xmlns:a16="http://schemas.microsoft.com/office/drawing/2014/main" id="{72DA6618-4B2E-4E5B-B529-73A07692687A}"/>
                </a:ext>
              </a:extLst>
            </p:cNvPr>
            <p:cNvSpPr txBox="1"/>
            <p:nvPr/>
          </p:nvSpPr>
          <p:spPr>
            <a:xfrm>
              <a:off x="803640" y="3327847"/>
              <a:ext cx="2059657" cy="523219"/>
            </a:xfrm>
            <a:prstGeom prst="rect">
              <a:avLst/>
            </a:prstGeom>
            <a:noFill/>
          </p:spPr>
          <p:txBody>
            <a:bodyPr wrap="square" rtlCol="0">
              <a:spAutoFit/>
            </a:bodyPr>
            <a:lstStyle/>
            <a:p>
              <a:r>
                <a:rPr lang="en-US" sz="1400" dirty="0">
                  <a:latin typeface="ADLaM Display" panose="02010000000000000000" pitchFamily="2" charset="0"/>
                  <a:ea typeface="ADLaM Display" panose="02010000000000000000" pitchFamily="2" charset="0"/>
                  <a:cs typeface="ADLaM Display" panose="02010000000000000000" pitchFamily="2" charset="0"/>
                </a:rPr>
                <a:t>Employee Empowerment</a:t>
              </a:r>
              <a:endParaRPr lang="ko-KR" altLang="en-US" sz="1400" b="1" dirty="0">
                <a:solidFill>
                  <a:schemeClr val="tx1">
                    <a:lumMod val="75000"/>
                    <a:lumOff val="25000"/>
                  </a:schemeClr>
                </a:solidFill>
                <a:latin typeface="ADLaM Display" panose="02010000000000000000" pitchFamily="2" charset="0"/>
                <a:cs typeface="ADLaM Display" panose="02010000000000000000" pitchFamily="2" charset="0"/>
              </a:endParaRPr>
            </a:p>
          </p:txBody>
        </p:sp>
      </p:grpSp>
      <p:sp>
        <p:nvSpPr>
          <p:cNvPr id="47" name="Oval 60">
            <a:extLst>
              <a:ext uri="{FF2B5EF4-FFF2-40B4-BE49-F238E27FC236}">
                <a16:creationId xmlns:a16="http://schemas.microsoft.com/office/drawing/2014/main" id="{F0B0B961-2F2B-407A-9084-80FD0DA6CB8A}"/>
              </a:ext>
            </a:extLst>
          </p:cNvPr>
          <p:cNvSpPr/>
          <p:nvPr/>
        </p:nvSpPr>
        <p:spPr>
          <a:xfrm>
            <a:off x="4184319" y="5285831"/>
            <a:ext cx="571672" cy="57167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8" name="Oval 61">
            <a:extLst>
              <a:ext uri="{FF2B5EF4-FFF2-40B4-BE49-F238E27FC236}">
                <a16:creationId xmlns:a16="http://schemas.microsoft.com/office/drawing/2014/main" id="{44903C75-5212-49B8-A07B-7C18B790E295}"/>
              </a:ext>
            </a:extLst>
          </p:cNvPr>
          <p:cNvSpPr/>
          <p:nvPr/>
        </p:nvSpPr>
        <p:spPr>
          <a:xfrm>
            <a:off x="931863" y="5285831"/>
            <a:ext cx="571672" cy="57167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9" name="Oval 21">
            <a:extLst>
              <a:ext uri="{FF2B5EF4-FFF2-40B4-BE49-F238E27FC236}">
                <a16:creationId xmlns:a16="http://schemas.microsoft.com/office/drawing/2014/main" id="{D08CF96E-BE14-4D12-BD87-BB8D9D1B8D52}"/>
              </a:ext>
            </a:extLst>
          </p:cNvPr>
          <p:cNvSpPr/>
          <p:nvPr/>
        </p:nvSpPr>
        <p:spPr>
          <a:xfrm rot="20700000">
            <a:off x="4292431" y="3776130"/>
            <a:ext cx="355455" cy="311531"/>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0" name="Trapezoid 3">
            <a:extLst>
              <a:ext uri="{FF2B5EF4-FFF2-40B4-BE49-F238E27FC236}">
                <a16:creationId xmlns:a16="http://schemas.microsoft.com/office/drawing/2014/main" id="{CEF6B94B-793A-4ED0-A9BD-3A64790094B4}"/>
              </a:ext>
            </a:extLst>
          </p:cNvPr>
          <p:cNvSpPr/>
          <p:nvPr/>
        </p:nvSpPr>
        <p:spPr>
          <a:xfrm>
            <a:off x="4324188" y="5374682"/>
            <a:ext cx="316346" cy="322413"/>
          </a:xfrm>
          <a:custGeom>
            <a:avLst/>
            <a:gdLst/>
            <a:ahLst/>
            <a:cxnLst/>
            <a:rect l="l" t="t" r="r" b="b"/>
            <a:pathLst>
              <a:path w="3890855" h="3965475">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1" name="Down Arrow 1">
            <a:extLst>
              <a:ext uri="{FF2B5EF4-FFF2-40B4-BE49-F238E27FC236}">
                <a16:creationId xmlns:a16="http://schemas.microsoft.com/office/drawing/2014/main" id="{3AD5538F-EFA3-4250-A0B2-64C1A1FE694C}"/>
              </a:ext>
            </a:extLst>
          </p:cNvPr>
          <p:cNvSpPr/>
          <p:nvPr/>
        </p:nvSpPr>
        <p:spPr>
          <a:xfrm rot="10800000" flipH="1">
            <a:off x="1050780" y="5422020"/>
            <a:ext cx="296600" cy="333082"/>
          </a:xfrm>
          <a:custGeom>
            <a:avLst/>
            <a:gdLst/>
            <a:ahLst/>
            <a:cxnLst/>
            <a:rect l="l" t="t" r="r" b="b"/>
            <a:pathLst>
              <a:path w="3496146" h="3926159">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3" name="Oval 21">
            <a:extLst>
              <a:ext uri="{FF2B5EF4-FFF2-40B4-BE49-F238E27FC236}">
                <a16:creationId xmlns:a16="http://schemas.microsoft.com/office/drawing/2014/main" id="{BD04872C-1915-4A7E-A684-C35D4B0C1464}"/>
              </a:ext>
            </a:extLst>
          </p:cNvPr>
          <p:cNvSpPr/>
          <p:nvPr/>
        </p:nvSpPr>
        <p:spPr>
          <a:xfrm rot="20700000">
            <a:off x="9676135" y="3812355"/>
            <a:ext cx="355455" cy="311531"/>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4" name="Trapezoid 3">
            <a:extLst>
              <a:ext uri="{FF2B5EF4-FFF2-40B4-BE49-F238E27FC236}">
                <a16:creationId xmlns:a16="http://schemas.microsoft.com/office/drawing/2014/main" id="{4DEC675F-4692-4033-A291-CB70126FB7DC}"/>
              </a:ext>
            </a:extLst>
          </p:cNvPr>
          <p:cNvSpPr/>
          <p:nvPr/>
        </p:nvSpPr>
        <p:spPr>
          <a:xfrm>
            <a:off x="10708879" y="4382903"/>
            <a:ext cx="316346" cy="322413"/>
          </a:xfrm>
          <a:custGeom>
            <a:avLst/>
            <a:gdLst/>
            <a:ahLst/>
            <a:cxnLst/>
            <a:rect l="l" t="t" r="r" b="b"/>
            <a:pathLst>
              <a:path w="3890855" h="3965475">
                <a:moveTo>
                  <a:pt x="513635" y="2426125"/>
                </a:moveTo>
                <a:lnTo>
                  <a:pt x="1518439" y="2426125"/>
                </a:lnTo>
                <a:cubicBezTo>
                  <a:pt x="1550976" y="2510415"/>
                  <a:pt x="1581900" y="2596962"/>
                  <a:pt x="1610725" y="2683637"/>
                </a:cubicBezTo>
                <a:lnTo>
                  <a:pt x="901668" y="2683637"/>
                </a:lnTo>
                <a:lnTo>
                  <a:pt x="559881" y="3707964"/>
                </a:lnTo>
                <a:lnTo>
                  <a:pt x="1917114" y="3707964"/>
                </a:lnTo>
                <a:cubicBezTo>
                  <a:pt x="1925031" y="3729959"/>
                  <a:pt x="1931702" y="3744180"/>
                  <a:pt x="1936944" y="3749452"/>
                </a:cubicBezTo>
                <a:cubicBezTo>
                  <a:pt x="1940579" y="3743065"/>
                  <a:pt x="1945876" y="3728913"/>
                  <a:pt x="1952632" y="3707964"/>
                </a:cubicBezTo>
                <a:lnTo>
                  <a:pt x="3330974" y="3707964"/>
                </a:lnTo>
                <a:lnTo>
                  <a:pt x="2989187" y="2683637"/>
                </a:lnTo>
                <a:lnTo>
                  <a:pt x="2271337" y="2683637"/>
                </a:lnTo>
                <a:cubicBezTo>
                  <a:pt x="2301469" y="2597098"/>
                  <a:pt x="2333531" y="2510572"/>
                  <a:pt x="2366939" y="2426125"/>
                </a:cubicBezTo>
                <a:lnTo>
                  <a:pt x="3377220" y="2426125"/>
                </a:lnTo>
                <a:lnTo>
                  <a:pt x="3890855" y="3965475"/>
                </a:lnTo>
                <a:lnTo>
                  <a:pt x="0" y="3965475"/>
                </a:lnTo>
                <a:close/>
                <a:moveTo>
                  <a:pt x="1936944" y="620869"/>
                </a:moveTo>
                <a:cubicBezTo>
                  <a:pt x="1782578" y="620869"/>
                  <a:pt x="1657440" y="746006"/>
                  <a:pt x="1657440" y="900372"/>
                </a:cubicBezTo>
                <a:cubicBezTo>
                  <a:pt x="1657440" y="1054738"/>
                  <a:pt x="1782578" y="1179876"/>
                  <a:pt x="1936944" y="1179876"/>
                </a:cubicBezTo>
                <a:cubicBezTo>
                  <a:pt x="2091310" y="1179876"/>
                  <a:pt x="2216447" y="1054738"/>
                  <a:pt x="2216447" y="900372"/>
                </a:cubicBezTo>
                <a:cubicBezTo>
                  <a:pt x="2216447" y="746006"/>
                  <a:pt x="2091310" y="620869"/>
                  <a:pt x="1936944" y="620869"/>
                </a:cubicBezTo>
                <a:close/>
                <a:moveTo>
                  <a:pt x="1936944" y="0"/>
                </a:moveTo>
                <a:cubicBezTo>
                  <a:pt x="2169175" y="0"/>
                  <a:pt x="2401406" y="88593"/>
                  <a:pt x="2578592" y="265779"/>
                </a:cubicBezTo>
                <a:lnTo>
                  <a:pt x="2578592" y="265780"/>
                </a:lnTo>
                <a:cubicBezTo>
                  <a:pt x="2932964" y="620153"/>
                  <a:pt x="2888999" y="1155622"/>
                  <a:pt x="2578592" y="1549077"/>
                </a:cubicBezTo>
                <a:cubicBezTo>
                  <a:pt x="2248849" y="1967039"/>
                  <a:pt x="1976153" y="3125749"/>
                  <a:pt x="1936944" y="3194660"/>
                </a:cubicBezTo>
                <a:cubicBezTo>
                  <a:pt x="1883033" y="3140450"/>
                  <a:pt x="1647095" y="1944983"/>
                  <a:pt x="1295295" y="1549076"/>
                </a:cubicBezTo>
                <a:cubicBezTo>
                  <a:pt x="962406" y="1174450"/>
                  <a:pt x="940923" y="620152"/>
                  <a:pt x="1295295" y="265779"/>
                </a:cubicBezTo>
                <a:cubicBezTo>
                  <a:pt x="1472481" y="88593"/>
                  <a:pt x="1704713" y="0"/>
                  <a:pt x="193694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5" name="Down Arrow 1">
            <a:extLst>
              <a:ext uri="{FF2B5EF4-FFF2-40B4-BE49-F238E27FC236}">
                <a16:creationId xmlns:a16="http://schemas.microsoft.com/office/drawing/2014/main" id="{2092897B-00B9-4FAF-8E47-3606FD229FAF}"/>
              </a:ext>
            </a:extLst>
          </p:cNvPr>
          <p:cNvSpPr/>
          <p:nvPr/>
        </p:nvSpPr>
        <p:spPr>
          <a:xfrm rot="10800000" flipH="1">
            <a:off x="7669529" y="4427374"/>
            <a:ext cx="296600" cy="333082"/>
          </a:xfrm>
          <a:custGeom>
            <a:avLst/>
            <a:gdLst/>
            <a:ahLst/>
            <a:cxnLst/>
            <a:rect l="l" t="t" r="r" b="b"/>
            <a:pathLst>
              <a:path w="3496146" h="3926159">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solidFill>
                <a:schemeClr val="tx1"/>
              </a:solidFill>
            </a:endParaRPr>
          </a:p>
        </p:txBody>
      </p:sp>
      <p:sp>
        <p:nvSpPr>
          <p:cNvPr id="56" name="Rectangle 15">
            <a:extLst>
              <a:ext uri="{FF2B5EF4-FFF2-40B4-BE49-F238E27FC236}">
                <a16:creationId xmlns:a16="http://schemas.microsoft.com/office/drawing/2014/main" id="{4702139B-3AAC-4FD3-B08E-3086FC955DD1}"/>
              </a:ext>
            </a:extLst>
          </p:cNvPr>
          <p:cNvSpPr/>
          <p:nvPr/>
        </p:nvSpPr>
        <p:spPr>
          <a:xfrm rot="14270044">
            <a:off x="8682587" y="3803452"/>
            <a:ext cx="316158" cy="329338"/>
          </a:xfrm>
          <a:custGeom>
            <a:avLst/>
            <a:gdLst/>
            <a:ahLst/>
            <a:cxnLst/>
            <a:rect l="l" t="t" r="r" b="b"/>
            <a:pathLst>
              <a:path w="4088964" h="4259405">
                <a:moveTo>
                  <a:pt x="1480605" y="2231940"/>
                </a:moveTo>
                <a:lnTo>
                  <a:pt x="1199818" y="2044620"/>
                </a:lnTo>
                <a:lnTo>
                  <a:pt x="761621" y="2687221"/>
                </a:lnTo>
                <a:cubicBezTo>
                  <a:pt x="501536" y="2652619"/>
                  <a:pt x="265323" y="2467912"/>
                  <a:pt x="39127" y="2272940"/>
                </a:cubicBezTo>
                <a:cubicBezTo>
                  <a:pt x="-80639" y="2070133"/>
                  <a:pt x="269496" y="1743507"/>
                  <a:pt x="374515" y="1494038"/>
                </a:cubicBezTo>
                <a:lnTo>
                  <a:pt x="93728" y="1306717"/>
                </a:lnTo>
                <a:lnTo>
                  <a:pt x="1091841" y="1312633"/>
                </a:lnTo>
                <a:close/>
                <a:moveTo>
                  <a:pt x="2759566" y="226796"/>
                </a:moveTo>
                <a:cubicBezTo>
                  <a:pt x="2331051" y="377379"/>
                  <a:pt x="2150002" y="492309"/>
                  <a:pt x="1991062" y="643648"/>
                </a:cubicBezTo>
                <a:lnTo>
                  <a:pt x="1463599" y="1446568"/>
                </a:lnTo>
                <a:lnTo>
                  <a:pt x="610317" y="909936"/>
                </a:lnTo>
                <a:cubicBezTo>
                  <a:pt x="810411" y="627556"/>
                  <a:pt x="1020899" y="239191"/>
                  <a:pt x="1244930" y="61882"/>
                </a:cubicBezTo>
                <a:cubicBezTo>
                  <a:pt x="1491876" y="-75367"/>
                  <a:pt x="1697752" y="31605"/>
                  <a:pt x="2759566" y="226796"/>
                </a:cubicBezTo>
                <a:close/>
                <a:moveTo>
                  <a:pt x="1722488" y="3820535"/>
                </a:moveTo>
                <a:cubicBezTo>
                  <a:pt x="1376925" y="3801485"/>
                  <a:pt x="936112" y="3830060"/>
                  <a:pt x="666750" y="3734810"/>
                </a:cubicBezTo>
                <a:cubicBezTo>
                  <a:pt x="419100" y="3598835"/>
                  <a:pt x="400050" y="3367610"/>
                  <a:pt x="0" y="2364860"/>
                </a:cubicBezTo>
                <a:cubicBezTo>
                  <a:pt x="355600" y="2647435"/>
                  <a:pt x="549276" y="2739510"/>
                  <a:pt x="762000" y="2793485"/>
                </a:cubicBezTo>
                <a:lnTo>
                  <a:pt x="1722487" y="2812535"/>
                </a:lnTo>
                <a:close/>
                <a:moveTo>
                  <a:pt x="3605396" y="869465"/>
                </a:moveTo>
                <a:lnTo>
                  <a:pt x="3069019" y="1711228"/>
                </a:lnTo>
                <a:lnTo>
                  <a:pt x="2083849" y="1550906"/>
                </a:lnTo>
                <a:lnTo>
                  <a:pt x="2391902" y="1412941"/>
                </a:lnTo>
                <a:lnTo>
                  <a:pt x="2081217" y="699900"/>
                </a:lnTo>
                <a:cubicBezTo>
                  <a:pt x="2248971" y="498156"/>
                  <a:pt x="2531081" y="396532"/>
                  <a:pt x="2816547" y="308854"/>
                </a:cubicBezTo>
                <a:cubicBezTo>
                  <a:pt x="3051986" y="315439"/>
                  <a:pt x="3142075" y="785719"/>
                  <a:pt x="3297344" y="1007430"/>
                </a:cubicBezTo>
                <a:close/>
                <a:moveTo>
                  <a:pt x="3222215" y="3788662"/>
                </a:moveTo>
                <a:cubicBezTo>
                  <a:pt x="3089072" y="3954283"/>
                  <a:pt x="2662122" y="3869088"/>
                  <a:pt x="2413930" y="3921936"/>
                </a:cubicBezTo>
                <a:lnTo>
                  <a:pt x="2420658" y="4259405"/>
                </a:lnTo>
                <a:lnTo>
                  <a:pt x="1855155" y="3436926"/>
                </a:lnTo>
                <a:lnTo>
                  <a:pt x="2387428" y="2592563"/>
                </a:lnTo>
                <a:lnTo>
                  <a:pt x="2394156" y="2930032"/>
                </a:lnTo>
                <a:lnTo>
                  <a:pt x="3171906" y="2922431"/>
                </a:lnTo>
                <a:cubicBezTo>
                  <a:pt x="3292132" y="3155642"/>
                  <a:pt x="3275533" y="3455038"/>
                  <a:pt x="3244786" y="3752078"/>
                </a:cubicBezTo>
                <a:cubicBezTo>
                  <a:pt x="3238662" y="3765464"/>
                  <a:pt x="3231091" y="3777620"/>
                  <a:pt x="3222215" y="3788662"/>
                </a:cubicBezTo>
                <a:close/>
                <a:moveTo>
                  <a:pt x="3948285" y="2834020"/>
                </a:moveTo>
                <a:cubicBezTo>
                  <a:pt x="3833022" y="3018741"/>
                  <a:pt x="3639730" y="3281008"/>
                  <a:pt x="3342579" y="3731662"/>
                </a:cubicBezTo>
                <a:cubicBezTo>
                  <a:pt x="3371271" y="3278367"/>
                  <a:pt x="3336159" y="3066813"/>
                  <a:pt x="3258895" y="2861397"/>
                </a:cubicBezTo>
                <a:lnTo>
                  <a:pt x="2725671" y="2062291"/>
                </a:lnTo>
                <a:lnTo>
                  <a:pt x="3552883" y="1486284"/>
                </a:lnTo>
                <a:cubicBezTo>
                  <a:pt x="3734716" y="1780754"/>
                  <a:pt x="4010062" y="2126176"/>
                  <a:pt x="4085819" y="2401657"/>
                </a:cubicBezTo>
                <a:cubicBezTo>
                  <a:pt x="4100783" y="2542124"/>
                  <a:pt x="4063549" y="2649298"/>
                  <a:pt x="3948285" y="283402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57" name="그래픽 80">
            <a:extLst>
              <a:ext uri="{FF2B5EF4-FFF2-40B4-BE49-F238E27FC236}">
                <a16:creationId xmlns:a16="http://schemas.microsoft.com/office/drawing/2014/main" id="{D6954A84-A91C-4700-844D-2C8111E86248}"/>
              </a:ext>
            </a:extLst>
          </p:cNvPr>
          <p:cNvSpPr/>
          <p:nvPr/>
        </p:nvSpPr>
        <p:spPr>
          <a:xfrm>
            <a:off x="8401531" y="5365427"/>
            <a:ext cx="426355" cy="830998"/>
          </a:xfrm>
          <a:custGeom>
            <a:avLst/>
            <a:gdLst>
              <a:gd name="connsiteX0" fmla="*/ 3105055 w 3118814"/>
              <a:gd name="connsiteY0" fmla="*/ 3963755 h 6078806"/>
              <a:gd name="connsiteX1" fmla="*/ 2663666 w 3118814"/>
              <a:gd name="connsiteY1" fmla="*/ 3318531 h 6078806"/>
              <a:gd name="connsiteX2" fmla="*/ 2663666 w 3118814"/>
              <a:gd name="connsiteY2" fmla="*/ 3318531 h 6078806"/>
              <a:gd name="connsiteX3" fmla="*/ 2213705 w 3118814"/>
              <a:gd name="connsiteY3" fmla="*/ 2997920 h 6078806"/>
              <a:gd name="connsiteX4" fmla="*/ 2187702 w 3118814"/>
              <a:gd name="connsiteY4" fmla="*/ 2933817 h 6078806"/>
              <a:gd name="connsiteX5" fmla="*/ 2186369 w 3118814"/>
              <a:gd name="connsiteY5" fmla="*/ 1242558 h 6078806"/>
              <a:gd name="connsiteX6" fmla="*/ 2262283 w 3118814"/>
              <a:gd name="connsiteY6" fmla="*/ 1167881 h 6078806"/>
              <a:gd name="connsiteX7" fmla="*/ 2711863 w 3118814"/>
              <a:gd name="connsiteY7" fmla="*/ 1210553 h 6078806"/>
              <a:gd name="connsiteX8" fmla="*/ 3042476 w 3118814"/>
              <a:gd name="connsiteY8" fmla="*/ 1114732 h 6078806"/>
              <a:gd name="connsiteX9" fmla="*/ 3021425 w 3118814"/>
              <a:gd name="connsiteY9" fmla="*/ 1071584 h 6078806"/>
              <a:gd name="connsiteX10" fmla="*/ 2435543 w 3118814"/>
              <a:gd name="connsiteY10" fmla="*/ 911945 h 6078806"/>
              <a:gd name="connsiteX11" fmla="*/ 2202085 w 3118814"/>
              <a:gd name="connsiteY11" fmla="*/ 852318 h 6078806"/>
              <a:gd name="connsiteX12" fmla="*/ 2187702 w 3118814"/>
              <a:gd name="connsiteY12" fmla="*/ 764593 h 6078806"/>
              <a:gd name="connsiteX13" fmla="*/ 2187035 w 3118814"/>
              <a:gd name="connsiteY13" fmla="*/ 106225 h 6078806"/>
              <a:gd name="connsiteX14" fmla="*/ 2137696 w 3118814"/>
              <a:gd name="connsiteY14" fmla="*/ 307 h 6078806"/>
              <a:gd name="connsiteX15" fmla="*/ 1928146 w 3118814"/>
              <a:gd name="connsiteY15" fmla="*/ 307 h 6078806"/>
              <a:gd name="connsiteX16" fmla="*/ 1859947 w 3118814"/>
              <a:gd name="connsiteY16" fmla="*/ 80888 h 6078806"/>
              <a:gd name="connsiteX17" fmla="*/ 1861757 w 3118814"/>
              <a:gd name="connsiteY17" fmla="*/ 784214 h 6078806"/>
              <a:gd name="connsiteX18" fmla="*/ 1832896 w 3118814"/>
              <a:gd name="connsiteY18" fmla="*/ 828982 h 6078806"/>
              <a:gd name="connsiteX19" fmla="*/ 1489996 w 3118814"/>
              <a:gd name="connsiteY19" fmla="*/ 828982 h 6078806"/>
              <a:gd name="connsiteX20" fmla="*/ 1456087 w 3118814"/>
              <a:gd name="connsiteY20" fmla="*/ 738685 h 6078806"/>
              <a:gd name="connsiteX21" fmla="*/ 1455515 w 3118814"/>
              <a:gd name="connsiteY21" fmla="*/ 104891 h 6078806"/>
              <a:gd name="connsiteX22" fmla="*/ 1413796 w 3118814"/>
              <a:gd name="connsiteY22" fmla="*/ 212 h 6078806"/>
              <a:gd name="connsiteX23" fmla="*/ 1204246 w 3118814"/>
              <a:gd name="connsiteY23" fmla="*/ 212 h 6078806"/>
              <a:gd name="connsiteX24" fmla="*/ 1124998 w 3118814"/>
              <a:gd name="connsiteY24" fmla="*/ 90032 h 6078806"/>
              <a:gd name="connsiteX25" fmla="*/ 1125665 w 3118814"/>
              <a:gd name="connsiteY25" fmla="*/ 850223 h 6078806"/>
              <a:gd name="connsiteX26" fmla="*/ 1089851 w 3118814"/>
              <a:gd name="connsiteY26" fmla="*/ 883655 h 6078806"/>
              <a:gd name="connsiteX27" fmla="*/ 440436 w 3118814"/>
              <a:gd name="connsiteY27" fmla="*/ 1156737 h 6078806"/>
              <a:gd name="connsiteX28" fmla="*/ 323469 w 3118814"/>
              <a:gd name="connsiteY28" fmla="*/ 2314977 h 6078806"/>
              <a:gd name="connsiteX29" fmla="*/ 1092994 w 3118814"/>
              <a:gd name="connsiteY29" fmla="*/ 2920101 h 6078806"/>
              <a:gd name="connsiteX30" fmla="*/ 1092994 w 3118814"/>
              <a:gd name="connsiteY30" fmla="*/ 2920101 h 6078806"/>
              <a:gd name="connsiteX31" fmla="*/ 1092994 w 3118814"/>
              <a:gd name="connsiteY31" fmla="*/ 2920101 h 6078806"/>
              <a:gd name="connsiteX32" fmla="*/ 1126903 w 3118814"/>
              <a:gd name="connsiteY32" fmla="*/ 3002016 h 6078806"/>
              <a:gd name="connsiteX33" fmla="*/ 1126808 w 3118814"/>
              <a:gd name="connsiteY33" fmla="*/ 4601454 h 6078806"/>
              <a:gd name="connsiteX34" fmla="*/ 1042226 w 3118814"/>
              <a:gd name="connsiteY34" fmla="*/ 4667367 h 6078806"/>
              <a:gd name="connsiteX35" fmla="*/ 203454 w 3118814"/>
              <a:gd name="connsiteY35" fmla="*/ 4567164 h 6078806"/>
              <a:gd name="connsiteX36" fmla="*/ 0 w 3118814"/>
              <a:gd name="connsiteY36" fmla="*/ 4748425 h 6078806"/>
              <a:gd name="connsiteX37" fmla="*/ 638365 w 3118814"/>
              <a:gd name="connsiteY37" fmla="*/ 4954450 h 6078806"/>
              <a:gd name="connsiteX38" fmla="*/ 1120331 w 3118814"/>
              <a:gd name="connsiteY38" fmla="*/ 5028555 h 6078806"/>
              <a:gd name="connsiteX39" fmla="*/ 1127379 w 3118814"/>
              <a:gd name="connsiteY39" fmla="*/ 5966100 h 6078806"/>
              <a:gd name="connsiteX40" fmla="*/ 1201579 w 3118814"/>
              <a:gd name="connsiteY40" fmla="*/ 6077733 h 6078806"/>
              <a:gd name="connsiteX41" fmla="*/ 1363218 w 3118814"/>
              <a:gd name="connsiteY41" fmla="*/ 6078305 h 6078806"/>
              <a:gd name="connsiteX42" fmla="*/ 1466945 w 3118814"/>
              <a:gd name="connsiteY42" fmla="*/ 5972863 h 6078806"/>
              <a:gd name="connsiteX43" fmla="*/ 1465612 w 3118814"/>
              <a:gd name="connsiteY43" fmla="*/ 5133901 h 6078806"/>
              <a:gd name="connsiteX44" fmla="*/ 1518476 w 3118814"/>
              <a:gd name="connsiteY44" fmla="*/ 5058178 h 6078806"/>
              <a:gd name="connsiteX45" fmla="*/ 1822609 w 3118814"/>
              <a:gd name="connsiteY45" fmla="*/ 5050939 h 6078806"/>
              <a:gd name="connsiteX46" fmla="*/ 1822609 w 3118814"/>
              <a:gd name="connsiteY46" fmla="*/ 5050939 h 6078806"/>
              <a:gd name="connsiteX47" fmla="*/ 1860995 w 3118814"/>
              <a:gd name="connsiteY47" fmla="*/ 5119233 h 6078806"/>
              <a:gd name="connsiteX48" fmla="*/ 1861280 w 3118814"/>
              <a:gd name="connsiteY48" fmla="*/ 6020203 h 6078806"/>
              <a:gd name="connsiteX49" fmla="*/ 1918430 w 3118814"/>
              <a:gd name="connsiteY49" fmla="*/ 6077353 h 6078806"/>
              <a:gd name="connsiteX50" fmla="*/ 2069306 w 3118814"/>
              <a:gd name="connsiteY50" fmla="*/ 6077733 h 6078806"/>
              <a:gd name="connsiteX51" fmla="*/ 2198084 w 3118814"/>
              <a:gd name="connsiteY51" fmla="*/ 5948003 h 6078806"/>
              <a:gd name="connsiteX52" fmla="*/ 2197322 w 3118814"/>
              <a:gd name="connsiteY52" fmla="*/ 5056653 h 6078806"/>
              <a:gd name="connsiteX53" fmla="*/ 2251805 w 3118814"/>
              <a:gd name="connsiteY53" fmla="*/ 4991503 h 6078806"/>
              <a:gd name="connsiteX54" fmla="*/ 2561273 w 3118814"/>
              <a:gd name="connsiteY54" fmla="*/ 4873678 h 6078806"/>
              <a:gd name="connsiteX55" fmla="*/ 3105055 w 3118814"/>
              <a:gd name="connsiteY55" fmla="*/ 3963755 h 6078806"/>
              <a:gd name="connsiteX56" fmla="*/ 1089089 w 3118814"/>
              <a:gd name="connsiteY56" fmla="*/ 2376318 h 6078806"/>
              <a:gd name="connsiteX57" fmla="*/ 768668 w 3118814"/>
              <a:gd name="connsiteY57" fmla="*/ 1778720 h 6078806"/>
              <a:gd name="connsiteX58" fmla="*/ 1080516 w 3118814"/>
              <a:gd name="connsiteY58" fmla="*/ 1372859 h 6078806"/>
              <a:gd name="connsiteX59" fmla="*/ 1118521 w 3118814"/>
              <a:gd name="connsiteY59" fmla="*/ 1362382 h 6078806"/>
              <a:gd name="connsiteX60" fmla="*/ 1126903 w 3118814"/>
              <a:gd name="connsiteY60" fmla="*/ 1428771 h 6078806"/>
              <a:gd name="connsiteX61" fmla="*/ 1126903 w 3118814"/>
              <a:gd name="connsiteY61" fmla="*/ 2351458 h 6078806"/>
              <a:gd name="connsiteX62" fmla="*/ 1089089 w 3118814"/>
              <a:gd name="connsiteY62" fmla="*/ 2376318 h 6078806"/>
              <a:gd name="connsiteX63" fmla="*/ 1833753 w 3118814"/>
              <a:gd name="connsiteY63" fmla="*/ 3330438 h 6078806"/>
              <a:gd name="connsiteX64" fmla="*/ 1833658 w 3118814"/>
              <a:gd name="connsiteY64" fmla="*/ 4483249 h 6078806"/>
              <a:gd name="connsiteX65" fmla="*/ 1737646 w 3118814"/>
              <a:gd name="connsiteY65" fmla="*/ 4600882 h 6078806"/>
              <a:gd name="connsiteX66" fmla="*/ 1547146 w 3118814"/>
              <a:gd name="connsiteY66" fmla="*/ 4629457 h 6078806"/>
              <a:gd name="connsiteX67" fmla="*/ 1477613 w 3118814"/>
              <a:gd name="connsiteY67" fmla="*/ 4540017 h 6078806"/>
              <a:gd name="connsiteX68" fmla="*/ 1467803 w 3118814"/>
              <a:gd name="connsiteY68" fmla="*/ 3152892 h 6078806"/>
              <a:gd name="connsiteX69" fmla="*/ 1510284 w 3118814"/>
              <a:gd name="connsiteY69" fmla="*/ 3109076 h 6078806"/>
              <a:gd name="connsiteX70" fmla="*/ 1816894 w 3118814"/>
              <a:gd name="connsiteY70" fmla="*/ 3241665 h 6078806"/>
              <a:gd name="connsiteX71" fmla="*/ 1833753 w 3118814"/>
              <a:gd name="connsiteY71" fmla="*/ 3330438 h 6078806"/>
              <a:gd name="connsiteX72" fmla="*/ 1859089 w 3118814"/>
              <a:gd name="connsiteY72" fmla="*/ 2819231 h 6078806"/>
              <a:gd name="connsiteX73" fmla="*/ 1832801 w 3118814"/>
              <a:gd name="connsiteY73" fmla="*/ 2829232 h 6078806"/>
              <a:gd name="connsiteX74" fmla="*/ 1483709 w 3118814"/>
              <a:gd name="connsiteY74" fmla="*/ 2655401 h 6078806"/>
              <a:gd name="connsiteX75" fmla="*/ 1455992 w 3118814"/>
              <a:gd name="connsiteY75" fmla="*/ 2591298 h 6078806"/>
              <a:gd name="connsiteX76" fmla="*/ 1455420 w 3118814"/>
              <a:gd name="connsiteY76" fmla="*/ 1301993 h 6078806"/>
              <a:gd name="connsiteX77" fmla="*/ 1501521 w 3118814"/>
              <a:gd name="connsiteY77" fmla="*/ 1224174 h 6078806"/>
              <a:gd name="connsiteX78" fmla="*/ 1773364 w 3118814"/>
              <a:gd name="connsiteY78" fmla="*/ 1186265 h 6078806"/>
              <a:gd name="connsiteX79" fmla="*/ 1861947 w 3118814"/>
              <a:gd name="connsiteY79" fmla="*/ 1246177 h 6078806"/>
              <a:gd name="connsiteX80" fmla="*/ 1859089 w 3118814"/>
              <a:gd name="connsiteY80" fmla="*/ 2819231 h 6078806"/>
              <a:gd name="connsiteX81" fmla="*/ 2195608 w 3118814"/>
              <a:gd name="connsiteY81" fmla="*/ 3573516 h 6078806"/>
              <a:gd name="connsiteX82" fmla="*/ 2230279 w 3118814"/>
              <a:gd name="connsiteY82" fmla="*/ 3570944 h 6078806"/>
              <a:gd name="connsiteX83" fmla="*/ 2402777 w 3118814"/>
              <a:gd name="connsiteY83" fmla="*/ 3835072 h 6078806"/>
              <a:gd name="connsiteX84" fmla="*/ 2347246 w 3118814"/>
              <a:gd name="connsiteY84" fmla="*/ 4343707 h 6078806"/>
              <a:gd name="connsiteX85" fmla="*/ 2213896 w 3118814"/>
              <a:gd name="connsiteY85" fmla="*/ 4429432 h 6078806"/>
              <a:gd name="connsiteX86" fmla="*/ 2187512 w 3118814"/>
              <a:gd name="connsiteY86" fmla="*/ 4337040 h 6078806"/>
              <a:gd name="connsiteX87" fmla="*/ 2187512 w 3118814"/>
              <a:gd name="connsiteY87" fmla="*/ 3633333 h 6078806"/>
              <a:gd name="connsiteX88" fmla="*/ 2195608 w 3118814"/>
              <a:gd name="connsiteY88" fmla="*/ 3573516 h 607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3118814" h="6078806">
                <a:moveTo>
                  <a:pt x="3105055" y="3963755"/>
                </a:moveTo>
                <a:cubicBezTo>
                  <a:pt x="3041428" y="3691530"/>
                  <a:pt x="2870549" y="3492648"/>
                  <a:pt x="2663666" y="3318531"/>
                </a:cubicBezTo>
                <a:cubicBezTo>
                  <a:pt x="2663666" y="3318531"/>
                  <a:pt x="2663666" y="3318531"/>
                  <a:pt x="2663666" y="3318531"/>
                </a:cubicBezTo>
                <a:cubicBezTo>
                  <a:pt x="2528983" y="3190230"/>
                  <a:pt x="2373154" y="3091455"/>
                  <a:pt x="2213705" y="2997920"/>
                </a:cubicBezTo>
                <a:cubicBezTo>
                  <a:pt x="2175796" y="2972107"/>
                  <a:pt x="2187797" y="2957534"/>
                  <a:pt x="2187702" y="2933817"/>
                </a:cubicBezTo>
                <a:cubicBezTo>
                  <a:pt x="2187035" y="2370032"/>
                  <a:pt x="2187797" y="1806247"/>
                  <a:pt x="2186369" y="1242558"/>
                </a:cubicBezTo>
                <a:cubicBezTo>
                  <a:pt x="2186178" y="1185503"/>
                  <a:pt x="2205419" y="1163881"/>
                  <a:pt x="2262283" y="1167881"/>
                </a:cubicBezTo>
                <a:cubicBezTo>
                  <a:pt x="2412587" y="1178359"/>
                  <a:pt x="2563940" y="1182836"/>
                  <a:pt x="2711863" y="1210553"/>
                </a:cubicBezTo>
                <a:cubicBezTo>
                  <a:pt x="2861501" y="1238557"/>
                  <a:pt x="2946178" y="1206934"/>
                  <a:pt x="3042476" y="1114732"/>
                </a:cubicBezTo>
                <a:cubicBezTo>
                  <a:pt x="3061526" y="1095682"/>
                  <a:pt x="3038570" y="1078346"/>
                  <a:pt x="3021425" y="1071584"/>
                </a:cubicBezTo>
                <a:cubicBezTo>
                  <a:pt x="2813876" y="990907"/>
                  <a:pt x="2635853" y="948330"/>
                  <a:pt x="2435543" y="911945"/>
                </a:cubicBezTo>
                <a:cubicBezTo>
                  <a:pt x="2357342" y="897752"/>
                  <a:pt x="2213896" y="876607"/>
                  <a:pt x="2202085" y="852318"/>
                </a:cubicBezTo>
                <a:cubicBezTo>
                  <a:pt x="2178368" y="826315"/>
                  <a:pt x="2187797" y="794120"/>
                  <a:pt x="2187702" y="764593"/>
                </a:cubicBezTo>
                <a:cubicBezTo>
                  <a:pt x="2186845" y="545137"/>
                  <a:pt x="2193608" y="325586"/>
                  <a:pt x="2187035" y="106225"/>
                </a:cubicBezTo>
                <a:cubicBezTo>
                  <a:pt x="2185321" y="19357"/>
                  <a:pt x="2194846" y="307"/>
                  <a:pt x="2137696" y="307"/>
                </a:cubicBezTo>
                <a:cubicBezTo>
                  <a:pt x="2042446" y="307"/>
                  <a:pt x="2007489" y="1164"/>
                  <a:pt x="1928146" y="307"/>
                </a:cubicBezTo>
                <a:cubicBezTo>
                  <a:pt x="1865662" y="-360"/>
                  <a:pt x="1858994" y="15452"/>
                  <a:pt x="1859947" y="80888"/>
                </a:cubicBezTo>
                <a:cubicBezTo>
                  <a:pt x="1863471" y="321585"/>
                  <a:pt x="1861566" y="543422"/>
                  <a:pt x="1861757" y="784214"/>
                </a:cubicBezTo>
                <a:cubicBezTo>
                  <a:pt x="1861471" y="809932"/>
                  <a:pt x="1861471" y="828982"/>
                  <a:pt x="1832896" y="828982"/>
                </a:cubicBezTo>
                <a:cubicBezTo>
                  <a:pt x="1714500" y="828982"/>
                  <a:pt x="1623346" y="828982"/>
                  <a:pt x="1489996" y="828982"/>
                </a:cubicBezTo>
                <a:cubicBezTo>
                  <a:pt x="1461421" y="828982"/>
                  <a:pt x="1456182" y="767069"/>
                  <a:pt x="1456087" y="738685"/>
                </a:cubicBezTo>
                <a:cubicBezTo>
                  <a:pt x="1455039" y="527420"/>
                  <a:pt x="1461421" y="343207"/>
                  <a:pt x="1455515" y="104891"/>
                </a:cubicBezTo>
                <a:cubicBezTo>
                  <a:pt x="1453896" y="38216"/>
                  <a:pt x="1461421" y="212"/>
                  <a:pt x="1413796" y="212"/>
                </a:cubicBezTo>
                <a:cubicBezTo>
                  <a:pt x="1337596" y="212"/>
                  <a:pt x="1276160" y="-265"/>
                  <a:pt x="1204246" y="212"/>
                </a:cubicBezTo>
                <a:cubicBezTo>
                  <a:pt x="1114235" y="783"/>
                  <a:pt x="1123950" y="16976"/>
                  <a:pt x="1124998" y="90032"/>
                </a:cubicBezTo>
                <a:cubicBezTo>
                  <a:pt x="1128903" y="343397"/>
                  <a:pt x="1126046" y="596762"/>
                  <a:pt x="1125665" y="850223"/>
                </a:cubicBezTo>
                <a:cubicBezTo>
                  <a:pt x="1133380" y="882417"/>
                  <a:pt x="1107853" y="879274"/>
                  <a:pt x="1089851" y="883655"/>
                </a:cubicBezTo>
                <a:cubicBezTo>
                  <a:pt x="859060" y="940424"/>
                  <a:pt x="636937" y="1013005"/>
                  <a:pt x="440436" y="1156737"/>
                </a:cubicBezTo>
                <a:cubicBezTo>
                  <a:pt x="-100775" y="1552787"/>
                  <a:pt x="146876" y="2076662"/>
                  <a:pt x="323469" y="2314977"/>
                </a:cubicBezTo>
                <a:cubicBezTo>
                  <a:pt x="527876" y="2583011"/>
                  <a:pt x="795719" y="2770272"/>
                  <a:pt x="1092994" y="2920101"/>
                </a:cubicBezTo>
                <a:cubicBezTo>
                  <a:pt x="1092994" y="2920101"/>
                  <a:pt x="1092994" y="2920101"/>
                  <a:pt x="1092994" y="2920101"/>
                </a:cubicBezTo>
                <a:cubicBezTo>
                  <a:pt x="1092994" y="2920101"/>
                  <a:pt x="1092994" y="2920101"/>
                  <a:pt x="1092994" y="2920101"/>
                </a:cubicBezTo>
                <a:cubicBezTo>
                  <a:pt x="1136142" y="2934198"/>
                  <a:pt x="1126903" y="2970297"/>
                  <a:pt x="1126903" y="3002016"/>
                </a:cubicBezTo>
                <a:cubicBezTo>
                  <a:pt x="1126998" y="3535130"/>
                  <a:pt x="1117949" y="4068434"/>
                  <a:pt x="1126808" y="4601454"/>
                </a:cubicBezTo>
                <a:cubicBezTo>
                  <a:pt x="1127951" y="4667367"/>
                  <a:pt x="1137476" y="4676892"/>
                  <a:pt x="1042226" y="4667367"/>
                </a:cubicBezTo>
                <a:cubicBezTo>
                  <a:pt x="924306" y="4662604"/>
                  <a:pt x="481489" y="4626124"/>
                  <a:pt x="203454" y="4567164"/>
                </a:cubicBezTo>
                <a:cubicBezTo>
                  <a:pt x="146971" y="4619932"/>
                  <a:pt x="61246" y="4677082"/>
                  <a:pt x="0" y="4748425"/>
                </a:cubicBezTo>
                <a:cubicBezTo>
                  <a:pt x="207455" y="4833673"/>
                  <a:pt x="419672" y="4905682"/>
                  <a:pt x="638365" y="4954450"/>
                </a:cubicBezTo>
                <a:cubicBezTo>
                  <a:pt x="796957" y="4989883"/>
                  <a:pt x="927926" y="5010457"/>
                  <a:pt x="1120331" y="5028555"/>
                </a:cubicBezTo>
                <a:cubicBezTo>
                  <a:pt x="1118426" y="5172382"/>
                  <a:pt x="1126712" y="5686732"/>
                  <a:pt x="1127379" y="5966100"/>
                </a:cubicBezTo>
                <a:cubicBezTo>
                  <a:pt x="1127951" y="6077257"/>
                  <a:pt x="1127951" y="6077257"/>
                  <a:pt x="1201579" y="6077733"/>
                </a:cubicBezTo>
                <a:cubicBezTo>
                  <a:pt x="1255395" y="6079448"/>
                  <a:pt x="1309307" y="6078686"/>
                  <a:pt x="1363218" y="6078305"/>
                </a:cubicBezTo>
                <a:cubicBezTo>
                  <a:pt x="1480376" y="6077353"/>
                  <a:pt x="1466945" y="6072113"/>
                  <a:pt x="1466945" y="5972863"/>
                </a:cubicBezTo>
                <a:cubicBezTo>
                  <a:pt x="1467041" y="5693209"/>
                  <a:pt x="1468374" y="5413555"/>
                  <a:pt x="1465612" y="5133901"/>
                </a:cubicBezTo>
                <a:cubicBezTo>
                  <a:pt x="1465040" y="5077132"/>
                  <a:pt x="1459802" y="5056749"/>
                  <a:pt x="1518476" y="5058178"/>
                </a:cubicBezTo>
                <a:cubicBezTo>
                  <a:pt x="1613059" y="5060559"/>
                  <a:pt x="1727930" y="5054367"/>
                  <a:pt x="1822609" y="5050939"/>
                </a:cubicBezTo>
                <a:cubicBezTo>
                  <a:pt x="1822609" y="5050939"/>
                  <a:pt x="1822609" y="5050939"/>
                  <a:pt x="1822609" y="5050939"/>
                </a:cubicBezTo>
                <a:cubicBezTo>
                  <a:pt x="1861376" y="5048653"/>
                  <a:pt x="1861376" y="5067703"/>
                  <a:pt x="1860995" y="5119233"/>
                </a:cubicBezTo>
                <a:cubicBezTo>
                  <a:pt x="1859185" y="5401458"/>
                  <a:pt x="1860423" y="5738072"/>
                  <a:pt x="1861280" y="6020203"/>
                </a:cubicBezTo>
                <a:cubicBezTo>
                  <a:pt x="1861376" y="6055064"/>
                  <a:pt x="1872234" y="6076209"/>
                  <a:pt x="1918430" y="6077353"/>
                </a:cubicBezTo>
                <a:cubicBezTo>
                  <a:pt x="1996059" y="6076209"/>
                  <a:pt x="2005870" y="6077924"/>
                  <a:pt x="2069306" y="6077733"/>
                </a:cubicBezTo>
                <a:cubicBezTo>
                  <a:pt x="2213705" y="6077353"/>
                  <a:pt x="2197989" y="6073447"/>
                  <a:pt x="2198084" y="5948003"/>
                </a:cubicBezTo>
                <a:cubicBezTo>
                  <a:pt x="2198465" y="5650918"/>
                  <a:pt x="2199037" y="5353738"/>
                  <a:pt x="2197322" y="5056653"/>
                </a:cubicBezTo>
                <a:cubicBezTo>
                  <a:pt x="2197037" y="5010743"/>
                  <a:pt x="2204085" y="5001980"/>
                  <a:pt x="2251805" y="4991503"/>
                </a:cubicBezTo>
                <a:cubicBezTo>
                  <a:pt x="2356771" y="4968356"/>
                  <a:pt x="2462784" y="4917112"/>
                  <a:pt x="2561273" y="4873678"/>
                </a:cubicBezTo>
                <a:cubicBezTo>
                  <a:pt x="2998184" y="4680797"/>
                  <a:pt x="3171539" y="4390856"/>
                  <a:pt x="3105055" y="3963755"/>
                </a:cubicBezTo>
                <a:close/>
                <a:moveTo>
                  <a:pt x="1089089" y="2376318"/>
                </a:moveTo>
                <a:cubicBezTo>
                  <a:pt x="898588" y="2222013"/>
                  <a:pt x="760190" y="2039800"/>
                  <a:pt x="768668" y="1778720"/>
                </a:cubicBezTo>
                <a:cubicBezTo>
                  <a:pt x="789718" y="1579742"/>
                  <a:pt x="915448" y="1461156"/>
                  <a:pt x="1080516" y="1372859"/>
                </a:cubicBezTo>
                <a:cubicBezTo>
                  <a:pt x="1089755" y="1367907"/>
                  <a:pt x="1108424" y="1359524"/>
                  <a:pt x="1118521" y="1362382"/>
                </a:cubicBezTo>
                <a:cubicBezTo>
                  <a:pt x="1136237" y="1377812"/>
                  <a:pt x="1126808" y="1408388"/>
                  <a:pt x="1126903" y="1428771"/>
                </a:cubicBezTo>
                <a:cubicBezTo>
                  <a:pt x="1127189" y="1736333"/>
                  <a:pt x="1127570" y="2043896"/>
                  <a:pt x="1126903" y="2351458"/>
                </a:cubicBezTo>
                <a:cubicBezTo>
                  <a:pt x="1128046" y="2372032"/>
                  <a:pt x="1108996" y="2400607"/>
                  <a:pt x="1089089" y="2376318"/>
                </a:cubicBezTo>
                <a:close/>
                <a:moveTo>
                  <a:pt x="1833753" y="3330438"/>
                </a:moveTo>
                <a:cubicBezTo>
                  <a:pt x="1833658" y="3714676"/>
                  <a:pt x="1833848" y="4099010"/>
                  <a:pt x="1833658" y="4483249"/>
                </a:cubicBezTo>
                <a:cubicBezTo>
                  <a:pt x="1833658" y="4579356"/>
                  <a:pt x="1833943" y="4580022"/>
                  <a:pt x="1737646" y="4600882"/>
                </a:cubicBezTo>
                <a:cubicBezTo>
                  <a:pt x="1658303" y="4618027"/>
                  <a:pt x="1598962" y="4622028"/>
                  <a:pt x="1547146" y="4629457"/>
                </a:cubicBezTo>
                <a:cubicBezTo>
                  <a:pt x="1480471" y="4638982"/>
                  <a:pt x="1480471" y="4619932"/>
                  <a:pt x="1477613" y="4540017"/>
                </a:cubicBezTo>
                <a:cubicBezTo>
                  <a:pt x="1477328" y="4531254"/>
                  <a:pt x="1468279" y="3605901"/>
                  <a:pt x="1467803" y="3152892"/>
                </a:cubicBezTo>
                <a:cubicBezTo>
                  <a:pt x="1467803" y="3126031"/>
                  <a:pt x="1459897" y="3091169"/>
                  <a:pt x="1510284" y="3109076"/>
                </a:cubicBezTo>
                <a:cubicBezTo>
                  <a:pt x="1615535" y="3146319"/>
                  <a:pt x="1726216" y="3170799"/>
                  <a:pt x="1816894" y="3241665"/>
                </a:cubicBezTo>
                <a:cubicBezTo>
                  <a:pt x="1836230" y="3268620"/>
                  <a:pt x="1833753" y="3299672"/>
                  <a:pt x="1833753" y="3330438"/>
                </a:cubicBezTo>
                <a:close/>
                <a:moveTo>
                  <a:pt x="1859089" y="2819231"/>
                </a:moveTo>
                <a:cubicBezTo>
                  <a:pt x="1859089" y="2823231"/>
                  <a:pt x="1851851" y="2838757"/>
                  <a:pt x="1832801" y="2829232"/>
                </a:cubicBezTo>
                <a:cubicBezTo>
                  <a:pt x="1706689" y="2776654"/>
                  <a:pt x="1599152" y="2729219"/>
                  <a:pt x="1483709" y="2655401"/>
                </a:cubicBezTo>
                <a:cubicBezTo>
                  <a:pt x="1442276" y="2638732"/>
                  <a:pt x="1455992" y="2616348"/>
                  <a:pt x="1455992" y="2591298"/>
                </a:cubicBezTo>
                <a:cubicBezTo>
                  <a:pt x="1455801" y="2161530"/>
                  <a:pt x="1456087" y="1731762"/>
                  <a:pt x="1455420" y="1301993"/>
                </a:cubicBezTo>
                <a:cubicBezTo>
                  <a:pt x="1451801" y="1248082"/>
                  <a:pt x="1442276" y="1238557"/>
                  <a:pt x="1501521" y="1224174"/>
                </a:cubicBezTo>
                <a:cubicBezTo>
                  <a:pt x="1590485" y="1202552"/>
                  <a:pt x="1681067" y="1190837"/>
                  <a:pt x="1773364" y="1186265"/>
                </a:cubicBezTo>
                <a:cubicBezTo>
                  <a:pt x="1870901" y="1181407"/>
                  <a:pt x="1861376" y="1181407"/>
                  <a:pt x="1861947" y="1246177"/>
                </a:cubicBezTo>
                <a:cubicBezTo>
                  <a:pt x="1866710" y="1770528"/>
                  <a:pt x="1860042" y="2294880"/>
                  <a:pt x="1859089" y="2819231"/>
                </a:cubicBezTo>
                <a:close/>
                <a:moveTo>
                  <a:pt x="2195608" y="3573516"/>
                </a:moveTo>
                <a:cubicBezTo>
                  <a:pt x="2203990" y="3559895"/>
                  <a:pt x="2213324" y="3553227"/>
                  <a:pt x="2230279" y="3570944"/>
                </a:cubicBezTo>
                <a:cubicBezTo>
                  <a:pt x="2309813" y="3654288"/>
                  <a:pt x="2371249" y="3733821"/>
                  <a:pt x="2402777" y="3835072"/>
                </a:cubicBezTo>
                <a:cubicBezTo>
                  <a:pt x="2471357" y="4055195"/>
                  <a:pt x="2446878" y="4218930"/>
                  <a:pt x="2347246" y="4343707"/>
                </a:cubicBezTo>
                <a:cubicBezTo>
                  <a:pt x="2318957" y="4379140"/>
                  <a:pt x="2251805" y="4441529"/>
                  <a:pt x="2213896" y="4429432"/>
                </a:cubicBezTo>
                <a:cubicBezTo>
                  <a:pt x="2186940" y="4420860"/>
                  <a:pt x="2187607" y="4362281"/>
                  <a:pt x="2187512" y="4337040"/>
                </a:cubicBezTo>
                <a:cubicBezTo>
                  <a:pt x="2187226" y="4102439"/>
                  <a:pt x="2187226" y="3867933"/>
                  <a:pt x="2187512" y="3633333"/>
                </a:cubicBezTo>
                <a:cubicBezTo>
                  <a:pt x="2187512" y="3613044"/>
                  <a:pt x="2184559" y="3591423"/>
                  <a:pt x="2195608" y="3573516"/>
                </a:cubicBezTo>
                <a:close/>
              </a:path>
            </a:pathLst>
          </a:custGeom>
          <a:solidFill>
            <a:schemeClr val="accent4"/>
          </a:solidFill>
          <a:ln w="9525" cap="flat">
            <a:noFill/>
            <a:prstDash val="solid"/>
            <a:miter/>
          </a:ln>
        </p:spPr>
        <p:txBody>
          <a:bodyPr rtlCol="0" anchor="ctr"/>
          <a:lstStyle/>
          <a:p>
            <a:endParaRPr lang="ko-KR" altLang="en-US"/>
          </a:p>
        </p:txBody>
      </p:sp>
      <p:sp>
        <p:nvSpPr>
          <p:cNvPr id="58" name="그래픽 80">
            <a:extLst>
              <a:ext uri="{FF2B5EF4-FFF2-40B4-BE49-F238E27FC236}">
                <a16:creationId xmlns:a16="http://schemas.microsoft.com/office/drawing/2014/main" id="{A5C5BD40-C344-4132-8A17-EF8E3D46ACCD}"/>
              </a:ext>
            </a:extLst>
          </p:cNvPr>
          <p:cNvSpPr/>
          <p:nvPr/>
        </p:nvSpPr>
        <p:spPr>
          <a:xfrm>
            <a:off x="9787198" y="5365427"/>
            <a:ext cx="426355" cy="830998"/>
          </a:xfrm>
          <a:custGeom>
            <a:avLst/>
            <a:gdLst>
              <a:gd name="connsiteX0" fmla="*/ 3105055 w 3118814"/>
              <a:gd name="connsiteY0" fmla="*/ 3963755 h 6078806"/>
              <a:gd name="connsiteX1" fmla="*/ 2663666 w 3118814"/>
              <a:gd name="connsiteY1" fmla="*/ 3318531 h 6078806"/>
              <a:gd name="connsiteX2" fmla="*/ 2663666 w 3118814"/>
              <a:gd name="connsiteY2" fmla="*/ 3318531 h 6078806"/>
              <a:gd name="connsiteX3" fmla="*/ 2213705 w 3118814"/>
              <a:gd name="connsiteY3" fmla="*/ 2997920 h 6078806"/>
              <a:gd name="connsiteX4" fmla="*/ 2187702 w 3118814"/>
              <a:gd name="connsiteY4" fmla="*/ 2933817 h 6078806"/>
              <a:gd name="connsiteX5" fmla="*/ 2186369 w 3118814"/>
              <a:gd name="connsiteY5" fmla="*/ 1242558 h 6078806"/>
              <a:gd name="connsiteX6" fmla="*/ 2262283 w 3118814"/>
              <a:gd name="connsiteY6" fmla="*/ 1167881 h 6078806"/>
              <a:gd name="connsiteX7" fmla="*/ 2711863 w 3118814"/>
              <a:gd name="connsiteY7" fmla="*/ 1210553 h 6078806"/>
              <a:gd name="connsiteX8" fmla="*/ 3042476 w 3118814"/>
              <a:gd name="connsiteY8" fmla="*/ 1114732 h 6078806"/>
              <a:gd name="connsiteX9" fmla="*/ 3021425 w 3118814"/>
              <a:gd name="connsiteY9" fmla="*/ 1071584 h 6078806"/>
              <a:gd name="connsiteX10" fmla="*/ 2435543 w 3118814"/>
              <a:gd name="connsiteY10" fmla="*/ 911945 h 6078806"/>
              <a:gd name="connsiteX11" fmla="*/ 2202085 w 3118814"/>
              <a:gd name="connsiteY11" fmla="*/ 852318 h 6078806"/>
              <a:gd name="connsiteX12" fmla="*/ 2187702 w 3118814"/>
              <a:gd name="connsiteY12" fmla="*/ 764593 h 6078806"/>
              <a:gd name="connsiteX13" fmla="*/ 2187035 w 3118814"/>
              <a:gd name="connsiteY13" fmla="*/ 106225 h 6078806"/>
              <a:gd name="connsiteX14" fmla="*/ 2137696 w 3118814"/>
              <a:gd name="connsiteY14" fmla="*/ 307 h 6078806"/>
              <a:gd name="connsiteX15" fmla="*/ 1928146 w 3118814"/>
              <a:gd name="connsiteY15" fmla="*/ 307 h 6078806"/>
              <a:gd name="connsiteX16" fmla="*/ 1859947 w 3118814"/>
              <a:gd name="connsiteY16" fmla="*/ 80888 h 6078806"/>
              <a:gd name="connsiteX17" fmla="*/ 1861757 w 3118814"/>
              <a:gd name="connsiteY17" fmla="*/ 784214 h 6078806"/>
              <a:gd name="connsiteX18" fmla="*/ 1832896 w 3118814"/>
              <a:gd name="connsiteY18" fmla="*/ 828982 h 6078806"/>
              <a:gd name="connsiteX19" fmla="*/ 1489996 w 3118814"/>
              <a:gd name="connsiteY19" fmla="*/ 828982 h 6078806"/>
              <a:gd name="connsiteX20" fmla="*/ 1456087 w 3118814"/>
              <a:gd name="connsiteY20" fmla="*/ 738685 h 6078806"/>
              <a:gd name="connsiteX21" fmla="*/ 1455515 w 3118814"/>
              <a:gd name="connsiteY21" fmla="*/ 104891 h 6078806"/>
              <a:gd name="connsiteX22" fmla="*/ 1413796 w 3118814"/>
              <a:gd name="connsiteY22" fmla="*/ 212 h 6078806"/>
              <a:gd name="connsiteX23" fmla="*/ 1204246 w 3118814"/>
              <a:gd name="connsiteY23" fmla="*/ 212 h 6078806"/>
              <a:gd name="connsiteX24" fmla="*/ 1124998 w 3118814"/>
              <a:gd name="connsiteY24" fmla="*/ 90032 h 6078806"/>
              <a:gd name="connsiteX25" fmla="*/ 1125665 w 3118814"/>
              <a:gd name="connsiteY25" fmla="*/ 850223 h 6078806"/>
              <a:gd name="connsiteX26" fmla="*/ 1089851 w 3118814"/>
              <a:gd name="connsiteY26" fmla="*/ 883655 h 6078806"/>
              <a:gd name="connsiteX27" fmla="*/ 440436 w 3118814"/>
              <a:gd name="connsiteY27" fmla="*/ 1156737 h 6078806"/>
              <a:gd name="connsiteX28" fmla="*/ 323469 w 3118814"/>
              <a:gd name="connsiteY28" fmla="*/ 2314977 h 6078806"/>
              <a:gd name="connsiteX29" fmla="*/ 1092994 w 3118814"/>
              <a:gd name="connsiteY29" fmla="*/ 2920101 h 6078806"/>
              <a:gd name="connsiteX30" fmla="*/ 1092994 w 3118814"/>
              <a:gd name="connsiteY30" fmla="*/ 2920101 h 6078806"/>
              <a:gd name="connsiteX31" fmla="*/ 1092994 w 3118814"/>
              <a:gd name="connsiteY31" fmla="*/ 2920101 h 6078806"/>
              <a:gd name="connsiteX32" fmla="*/ 1126903 w 3118814"/>
              <a:gd name="connsiteY32" fmla="*/ 3002016 h 6078806"/>
              <a:gd name="connsiteX33" fmla="*/ 1126808 w 3118814"/>
              <a:gd name="connsiteY33" fmla="*/ 4601454 h 6078806"/>
              <a:gd name="connsiteX34" fmla="*/ 1042226 w 3118814"/>
              <a:gd name="connsiteY34" fmla="*/ 4667367 h 6078806"/>
              <a:gd name="connsiteX35" fmla="*/ 203454 w 3118814"/>
              <a:gd name="connsiteY35" fmla="*/ 4567164 h 6078806"/>
              <a:gd name="connsiteX36" fmla="*/ 0 w 3118814"/>
              <a:gd name="connsiteY36" fmla="*/ 4748425 h 6078806"/>
              <a:gd name="connsiteX37" fmla="*/ 638365 w 3118814"/>
              <a:gd name="connsiteY37" fmla="*/ 4954450 h 6078806"/>
              <a:gd name="connsiteX38" fmla="*/ 1120331 w 3118814"/>
              <a:gd name="connsiteY38" fmla="*/ 5028555 h 6078806"/>
              <a:gd name="connsiteX39" fmla="*/ 1127379 w 3118814"/>
              <a:gd name="connsiteY39" fmla="*/ 5966100 h 6078806"/>
              <a:gd name="connsiteX40" fmla="*/ 1201579 w 3118814"/>
              <a:gd name="connsiteY40" fmla="*/ 6077733 h 6078806"/>
              <a:gd name="connsiteX41" fmla="*/ 1363218 w 3118814"/>
              <a:gd name="connsiteY41" fmla="*/ 6078305 h 6078806"/>
              <a:gd name="connsiteX42" fmla="*/ 1466945 w 3118814"/>
              <a:gd name="connsiteY42" fmla="*/ 5972863 h 6078806"/>
              <a:gd name="connsiteX43" fmla="*/ 1465612 w 3118814"/>
              <a:gd name="connsiteY43" fmla="*/ 5133901 h 6078806"/>
              <a:gd name="connsiteX44" fmla="*/ 1518476 w 3118814"/>
              <a:gd name="connsiteY44" fmla="*/ 5058178 h 6078806"/>
              <a:gd name="connsiteX45" fmla="*/ 1822609 w 3118814"/>
              <a:gd name="connsiteY45" fmla="*/ 5050939 h 6078806"/>
              <a:gd name="connsiteX46" fmla="*/ 1822609 w 3118814"/>
              <a:gd name="connsiteY46" fmla="*/ 5050939 h 6078806"/>
              <a:gd name="connsiteX47" fmla="*/ 1860995 w 3118814"/>
              <a:gd name="connsiteY47" fmla="*/ 5119233 h 6078806"/>
              <a:gd name="connsiteX48" fmla="*/ 1861280 w 3118814"/>
              <a:gd name="connsiteY48" fmla="*/ 6020203 h 6078806"/>
              <a:gd name="connsiteX49" fmla="*/ 1918430 w 3118814"/>
              <a:gd name="connsiteY49" fmla="*/ 6077353 h 6078806"/>
              <a:gd name="connsiteX50" fmla="*/ 2069306 w 3118814"/>
              <a:gd name="connsiteY50" fmla="*/ 6077733 h 6078806"/>
              <a:gd name="connsiteX51" fmla="*/ 2198084 w 3118814"/>
              <a:gd name="connsiteY51" fmla="*/ 5948003 h 6078806"/>
              <a:gd name="connsiteX52" fmla="*/ 2197322 w 3118814"/>
              <a:gd name="connsiteY52" fmla="*/ 5056653 h 6078806"/>
              <a:gd name="connsiteX53" fmla="*/ 2251805 w 3118814"/>
              <a:gd name="connsiteY53" fmla="*/ 4991503 h 6078806"/>
              <a:gd name="connsiteX54" fmla="*/ 2561273 w 3118814"/>
              <a:gd name="connsiteY54" fmla="*/ 4873678 h 6078806"/>
              <a:gd name="connsiteX55" fmla="*/ 3105055 w 3118814"/>
              <a:gd name="connsiteY55" fmla="*/ 3963755 h 6078806"/>
              <a:gd name="connsiteX56" fmla="*/ 1089089 w 3118814"/>
              <a:gd name="connsiteY56" fmla="*/ 2376318 h 6078806"/>
              <a:gd name="connsiteX57" fmla="*/ 768668 w 3118814"/>
              <a:gd name="connsiteY57" fmla="*/ 1778720 h 6078806"/>
              <a:gd name="connsiteX58" fmla="*/ 1080516 w 3118814"/>
              <a:gd name="connsiteY58" fmla="*/ 1372859 h 6078806"/>
              <a:gd name="connsiteX59" fmla="*/ 1118521 w 3118814"/>
              <a:gd name="connsiteY59" fmla="*/ 1362382 h 6078806"/>
              <a:gd name="connsiteX60" fmla="*/ 1126903 w 3118814"/>
              <a:gd name="connsiteY60" fmla="*/ 1428771 h 6078806"/>
              <a:gd name="connsiteX61" fmla="*/ 1126903 w 3118814"/>
              <a:gd name="connsiteY61" fmla="*/ 2351458 h 6078806"/>
              <a:gd name="connsiteX62" fmla="*/ 1089089 w 3118814"/>
              <a:gd name="connsiteY62" fmla="*/ 2376318 h 6078806"/>
              <a:gd name="connsiteX63" fmla="*/ 1833753 w 3118814"/>
              <a:gd name="connsiteY63" fmla="*/ 3330438 h 6078806"/>
              <a:gd name="connsiteX64" fmla="*/ 1833658 w 3118814"/>
              <a:gd name="connsiteY64" fmla="*/ 4483249 h 6078806"/>
              <a:gd name="connsiteX65" fmla="*/ 1737646 w 3118814"/>
              <a:gd name="connsiteY65" fmla="*/ 4600882 h 6078806"/>
              <a:gd name="connsiteX66" fmla="*/ 1547146 w 3118814"/>
              <a:gd name="connsiteY66" fmla="*/ 4629457 h 6078806"/>
              <a:gd name="connsiteX67" fmla="*/ 1477613 w 3118814"/>
              <a:gd name="connsiteY67" fmla="*/ 4540017 h 6078806"/>
              <a:gd name="connsiteX68" fmla="*/ 1467803 w 3118814"/>
              <a:gd name="connsiteY68" fmla="*/ 3152892 h 6078806"/>
              <a:gd name="connsiteX69" fmla="*/ 1510284 w 3118814"/>
              <a:gd name="connsiteY69" fmla="*/ 3109076 h 6078806"/>
              <a:gd name="connsiteX70" fmla="*/ 1816894 w 3118814"/>
              <a:gd name="connsiteY70" fmla="*/ 3241665 h 6078806"/>
              <a:gd name="connsiteX71" fmla="*/ 1833753 w 3118814"/>
              <a:gd name="connsiteY71" fmla="*/ 3330438 h 6078806"/>
              <a:gd name="connsiteX72" fmla="*/ 1859089 w 3118814"/>
              <a:gd name="connsiteY72" fmla="*/ 2819231 h 6078806"/>
              <a:gd name="connsiteX73" fmla="*/ 1832801 w 3118814"/>
              <a:gd name="connsiteY73" fmla="*/ 2829232 h 6078806"/>
              <a:gd name="connsiteX74" fmla="*/ 1483709 w 3118814"/>
              <a:gd name="connsiteY74" fmla="*/ 2655401 h 6078806"/>
              <a:gd name="connsiteX75" fmla="*/ 1455992 w 3118814"/>
              <a:gd name="connsiteY75" fmla="*/ 2591298 h 6078806"/>
              <a:gd name="connsiteX76" fmla="*/ 1455420 w 3118814"/>
              <a:gd name="connsiteY76" fmla="*/ 1301993 h 6078806"/>
              <a:gd name="connsiteX77" fmla="*/ 1501521 w 3118814"/>
              <a:gd name="connsiteY77" fmla="*/ 1224174 h 6078806"/>
              <a:gd name="connsiteX78" fmla="*/ 1773364 w 3118814"/>
              <a:gd name="connsiteY78" fmla="*/ 1186265 h 6078806"/>
              <a:gd name="connsiteX79" fmla="*/ 1861947 w 3118814"/>
              <a:gd name="connsiteY79" fmla="*/ 1246177 h 6078806"/>
              <a:gd name="connsiteX80" fmla="*/ 1859089 w 3118814"/>
              <a:gd name="connsiteY80" fmla="*/ 2819231 h 6078806"/>
              <a:gd name="connsiteX81" fmla="*/ 2195608 w 3118814"/>
              <a:gd name="connsiteY81" fmla="*/ 3573516 h 6078806"/>
              <a:gd name="connsiteX82" fmla="*/ 2230279 w 3118814"/>
              <a:gd name="connsiteY82" fmla="*/ 3570944 h 6078806"/>
              <a:gd name="connsiteX83" fmla="*/ 2402777 w 3118814"/>
              <a:gd name="connsiteY83" fmla="*/ 3835072 h 6078806"/>
              <a:gd name="connsiteX84" fmla="*/ 2347246 w 3118814"/>
              <a:gd name="connsiteY84" fmla="*/ 4343707 h 6078806"/>
              <a:gd name="connsiteX85" fmla="*/ 2213896 w 3118814"/>
              <a:gd name="connsiteY85" fmla="*/ 4429432 h 6078806"/>
              <a:gd name="connsiteX86" fmla="*/ 2187512 w 3118814"/>
              <a:gd name="connsiteY86" fmla="*/ 4337040 h 6078806"/>
              <a:gd name="connsiteX87" fmla="*/ 2187512 w 3118814"/>
              <a:gd name="connsiteY87" fmla="*/ 3633333 h 6078806"/>
              <a:gd name="connsiteX88" fmla="*/ 2195608 w 3118814"/>
              <a:gd name="connsiteY88" fmla="*/ 3573516 h 607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3118814" h="6078806">
                <a:moveTo>
                  <a:pt x="3105055" y="3963755"/>
                </a:moveTo>
                <a:cubicBezTo>
                  <a:pt x="3041428" y="3691530"/>
                  <a:pt x="2870549" y="3492648"/>
                  <a:pt x="2663666" y="3318531"/>
                </a:cubicBezTo>
                <a:cubicBezTo>
                  <a:pt x="2663666" y="3318531"/>
                  <a:pt x="2663666" y="3318531"/>
                  <a:pt x="2663666" y="3318531"/>
                </a:cubicBezTo>
                <a:cubicBezTo>
                  <a:pt x="2528983" y="3190230"/>
                  <a:pt x="2373154" y="3091455"/>
                  <a:pt x="2213705" y="2997920"/>
                </a:cubicBezTo>
                <a:cubicBezTo>
                  <a:pt x="2175796" y="2972107"/>
                  <a:pt x="2187797" y="2957534"/>
                  <a:pt x="2187702" y="2933817"/>
                </a:cubicBezTo>
                <a:cubicBezTo>
                  <a:pt x="2187035" y="2370032"/>
                  <a:pt x="2187797" y="1806247"/>
                  <a:pt x="2186369" y="1242558"/>
                </a:cubicBezTo>
                <a:cubicBezTo>
                  <a:pt x="2186178" y="1185503"/>
                  <a:pt x="2205419" y="1163881"/>
                  <a:pt x="2262283" y="1167881"/>
                </a:cubicBezTo>
                <a:cubicBezTo>
                  <a:pt x="2412587" y="1178359"/>
                  <a:pt x="2563940" y="1182836"/>
                  <a:pt x="2711863" y="1210553"/>
                </a:cubicBezTo>
                <a:cubicBezTo>
                  <a:pt x="2861501" y="1238557"/>
                  <a:pt x="2946178" y="1206934"/>
                  <a:pt x="3042476" y="1114732"/>
                </a:cubicBezTo>
                <a:cubicBezTo>
                  <a:pt x="3061526" y="1095682"/>
                  <a:pt x="3038570" y="1078346"/>
                  <a:pt x="3021425" y="1071584"/>
                </a:cubicBezTo>
                <a:cubicBezTo>
                  <a:pt x="2813876" y="990907"/>
                  <a:pt x="2635853" y="948330"/>
                  <a:pt x="2435543" y="911945"/>
                </a:cubicBezTo>
                <a:cubicBezTo>
                  <a:pt x="2357342" y="897752"/>
                  <a:pt x="2213896" y="876607"/>
                  <a:pt x="2202085" y="852318"/>
                </a:cubicBezTo>
                <a:cubicBezTo>
                  <a:pt x="2178368" y="826315"/>
                  <a:pt x="2187797" y="794120"/>
                  <a:pt x="2187702" y="764593"/>
                </a:cubicBezTo>
                <a:cubicBezTo>
                  <a:pt x="2186845" y="545137"/>
                  <a:pt x="2193608" y="325586"/>
                  <a:pt x="2187035" y="106225"/>
                </a:cubicBezTo>
                <a:cubicBezTo>
                  <a:pt x="2185321" y="19357"/>
                  <a:pt x="2194846" y="307"/>
                  <a:pt x="2137696" y="307"/>
                </a:cubicBezTo>
                <a:cubicBezTo>
                  <a:pt x="2042446" y="307"/>
                  <a:pt x="2007489" y="1164"/>
                  <a:pt x="1928146" y="307"/>
                </a:cubicBezTo>
                <a:cubicBezTo>
                  <a:pt x="1865662" y="-360"/>
                  <a:pt x="1858994" y="15452"/>
                  <a:pt x="1859947" y="80888"/>
                </a:cubicBezTo>
                <a:cubicBezTo>
                  <a:pt x="1863471" y="321585"/>
                  <a:pt x="1861566" y="543422"/>
                  <a:pt x="1861757" y="784214"/>
                </a:cubicBezTo>
                <a:cubicBezTo>
                  <a:pt x="1861471" y="809932"/>
                  <a:pt x="1861471" y="828982"/>
                  <a:pt x="1832896" y="828982"/>
                </a:cubicBezTo>
                <a:cubicBezTo>
                  <a:pt x="1714500" y="828982"/>
                  <a:pt x="1623346" y="828982"/>
                  <a:pt x="1489996" y="828982"/>
                </a:cubicBezTo>
                <a:cubicBezTo>
                  <a:pt x="1461421" y="828982"/>
                  <a:pt x="1456182" y="767069"/>
                  <a:pt x="1456087" y="738685"/>
                </a:cubicBezTo>
                <a:cubicBezTo>
                  <a:pt x="1455039" y="527420"/>
                  <a:pt x="1461421" y="343207"/>
                  <a:pt x="1455515" y="104891"/>
                </a:cubicBezTo>
                <a:cubicBezTo>
                  <a:pt x="1453896" y="38216"/>
                  <a:pt x="1461421" y="212"/>
                  <a:pt x="1413796" y="212"/>
                </a:cubicBezTo>
                <a:cubicBezTo>
                  <a:pt x="1337596" y="212"/>
                  <a:pt x="1276160" y="-265"/>
                  <a:pt x="1204246" y="212"/>
                </a:cubicBezTo>
                <a:cubicBezTo>
                  <a:pt x="1114235" y="783"/>
                  <a:pt x="1123950" y="16976"/>
                  <a:pt x="1124998" y="90032"/>
                </a:cubicBezTo>
                <a:cubicBezTo>
                  <a:pt x="1128903" y="343397"/>
                  <a:pt x="1126046" y="596762"/>
                  <a:pt x="1125665" y="850223"/>
                </a:cubicBezTo>
                <a:cubicBezTo>
                  <a:pt x="1133380" y="882417"/>
                  <a:pt x="1107853" y="879274"/>
                  <a:pt x="1089851" y="883655"/>
                </a:cubicBezTo>
                <a:cubicBezTo>
                  <a:pt x="859060" y="940424"/>
                  <a:pt x="636937" y="1013005"/>
                  <a:pt x="440436" y="1156737"/>
                </a:cubicBezTo>
                <a:cubicBezTo>
                  <a:pt x="-100775" y="1552787"/>
                  <a:pt x="146876" y="2076662"/>
                  <a:pt x="323469" y="2314977"/>
                </a:cubicBezTo>
                <a:cubicBezTo>
                  <a:pt x="527876" y="2583011"/>
                  <a:pt x="795719" y="2770272"/>
                  <a:pt x="1092994" y="2920101"/>
                </a:cubicBezTo>
                <a:cubicBezTo>
                  <a:pt x="1092994" y="2920101"/>
                  <a:pt x="1092994" y="2920101"/>
                  <a:pt x="1092994" y="2920101"/>
                </a:cubicBezTo>
                <a:cubicBezTo>
                  <a:pt x="1092994" y="2920101"/>
                  <a:pt x="1092994" y="2920101"/>
                  <a:pt x="1092994" y="2920101"/>
                </a:cubicBezTo>
                <a:cubicBezTo>
                  <a:pt x="1136142" y="2934198"/>
                  <a:pt x="1126903" y="2970297"/>
                  <a:pt x="1126903" y="3002016"/>
                </a:cubicBezTo>
                <a:cubicBezTo>
                  <a:pt x="1126998" y="3535130"/>
                  <a:pt x="1117949" y="4068434"/>
                  <a:pt x="1126808" y="4601454"/>
                </a:cubicBezTo>
                <a:cubicBezTo>
                  <a:pt x="1127951" y="4667367"/>
                  <a:pt x="1137476" y="4676892"/>
                  <a:pt x="1042226" y="4667367"/>
                </a:cubicBezTo>
                <a:cubicBezTo>
                  <a:pt x="924306" y="4662604"/>
                  <a:pt x="481489" y="4626124"/>
                  <a:pt x="203454" y="4567164"/>
                </a:cubicBezTo>
                <a:cubicBezTo>
                  <a:pt x="146971" y="4619932"/>
                  <a:pt x="61246" y="4677082"/>
                  <a:pt x="0" y="4748425"/>
                </a:cubicBezTo>
                <a:cubicBezTo>
                  <a:pt x="207455" y="4833673"/>
                  <a:pt x="419672" y="4905682"/>
                  <a:pt x="638365" y="4954450"/>
                </a:cubicBezTo>
                <a:cubicBezTo>
                  <a:pt x="796957" y="4989883"/>
                  <a:pt x="927926" y="5010457"/>
                  <a:pt x="1120331" y="5028555"/>
                </a:cubicBezTo>
                <a:cubicBezTo>
                  <a:pt x="1118426" y="5172382"/>
                  <a:pt x="1126712" y="5686732"/>
                  <a:pt x="1127379" y="5966100"/>
                </a:cubicBezTo>
                <a:cubicBezTo>
                  <a:pt x="1127951" y="6077257"/>
                  <a:pt x="1127951" y="6077257"/>
                  <a:pt x="1201579" y="6077733"/>
                </a:cubicBezTo>
                <a:cubicBezTo>
                  <a:pt x="1255395" y="6079448"/>
                  <a:pt x="1309307" y="6078686"/>
                  <a:pt x="1363218" y="6078305"/>
                </a:cubicBezTo>
                <a:cubicBezTo>
                  <a:pt x="1480376" y="6077353"/>
                  <a:pt x="1466945" y="6072113"/>
                  <a:pt x="1466945" y="5972863"/>
                </a:cubicBezTo>
                <a:cubicBezTo>
                  <a:pt x="1467041" y="5693209"/>
                  <a:pt x="1468374" y="5413555"/>
                  <a:pt x="1465612" y="5133901"/>
                </a:cubicBezTo>
                <a:cubicBezTo>
                  <a:pt x="1465040" y="5077132"/>
                  <a:pt x="1459802" y="5056749"/>
                  <a:pt x="1518476" y="5058178"/>
                </a:cubicBezTo>
                <a:cubicBezTo>
                  <a:pt x="1613059" y="5060559"/>
                  <a:pt x="1727930" y="5054367"/>
                  <a:pt x="1822609" y="5050939"/>
                </a:cubicBezTo>
                <a:cubicBezTo>
                  <a:pt x="1822609" y="5050939"/>
                  <a:pt x="1822609" y="5050939"/>
                  <a:pt x="1822609" y="5050939"/>
                </a:cubicBezTo>
                <a:cubicBezTo>
                  <a:pt x="1861376" y="5048653"/>
                  <a:pt x="1861376" y="5067703"/>
                  <a:pt x="1860995" y="5119233"/>
                </a:cubicBezTo>
                <a:cubicBezTo>
                  <a:pt x="1859185" y="5401458"/>
                  <a:pt x="1860423" y="5738072"/>
                  <a:pt x="1861280" y="6020203"/>
                </a:cubicBezTo>
                <a:cubicBezTo>
                  <a:pt x="1861376" y="6055064"/>
                  <a:pt x="1872234" y="6076209"/>
                  <a:pt x="1918430" y="6077353"/>
                </a:cubicBezTo>
                <a:cubicBezTo>
                  <a:pt x="1996059" y="6076209"/>
                  <a:pt x="2005870" y="6077924"/>
                  <a:pt x="2069306" y="6077733"/>
                </a:cubicBezTo>
                <a:cubicBezTo>
                  <a:pt x="2213705" y="6077353"/>
                  <a:pt x="2197989" y="6073447"/>
                  <a:pt x="2198084" y="5948003"/>
                </a:cubicBezTo>
                <a:cubicBezTo>
                  <a:pt x="2198465" y="5650918"/>
                  <a:pt x="2199037" y="5353738"/>
                  <a:pt x="2197322" y="5056653"/>
                </a:cubicBezTo>
                <a:cubicBezTo>
                  <a:pt x="2197037" y="5010743"/>
                  <a:pt x="2204085" y="5001980"/>
                  <a:pt x="2251805" y="4991503"/>
                </a:cubicBezTo>
                <a:cubicBezTo>
                  <a:pt x="2356771" y="4968356"/>
                  <a:pt x="2462784" y="4917112"/>
                  <a:pt x="2561273" y="4873678"/>
                </a:cubicBezTo>
                <a:cubicBezTo>
                  <a:pt x="2998184" y="4680797"/>
                  <a:pt x="3171539" y="4390856"/>
                  <a:pt x="3105055" y="3963755"/>
                </a:cubicBezTo>
                <a:close/>
                <a:moveTo>
                  <a:pt x="1089089" y="2376318"/>
                </a:moveTo>
                <a:cubicBezTo>
                  <a:pt x="898588" y="2222013"/>
                  <a:pt x="760190" y="2039800"/>
                  <a:pt x="768668" y="1778720"/>
                </a:cubicBezTo>
                <a:cubicBezTo>
                  <a:pt x="789718" y="1579742"/>
                  <a:pt x="915448" y="1461156"/>
                  <a:pt x="1080516" y="1372859"/>
                </a:cubicBezTo>
                <a:cubicBezTo>
                  <a:pt x="1089755" y="1367907"/>
                  <a:pt x="1108424" y="1359524"/>
                  <a:pt x="1118521" y="1362382"/>
                </a:cubicBezTo>
                <a:cubicBezTo>
                  <a:pt x="1136237" y="1377812"/>
                  <a:pt x="1126808" y="1408388"/>
                  <a:pt x="1126903" y="1428771"/>
                </a:cubicBezTo>
                <a:cubicBezTo>
                  <a:pt x="1127189" y="1736333"/>
                  <a:pt x="1127570" y="2043896"/>
                  <a:pt x="1126903" y="2351458"/>
                </a:cubicBezTo>
                <a:cubicBezTo>
                  <a:pt x="1128046" y="2372032"/>
                  <a:pt x="1108996" y="2400607"/>
                  <a:pt x="1089089" y="2376318"/>
                </a:cubicBezTo>
                <a:close/>
                <a:moveTo>
                  <a:pt x="1833753" y="3330438"/>
                </a:moveTo>
                <a:cubicBezTo>
                  <a:pt x="1833658" y="3714676"/>
                  <a:pt x="1833848" y="4099010"/>
                  <a:pt x="1833658" y="4483249"/>
                </a:cubicBezTo>
                <a:cubicBezTo>
                  <a:pt x="1833658" y="4579356"/>
                  <a:pt x="1833943" y="4580022"/>
                  <a:pt x="1737646" y="4600882"/>
                </a:cubicBezTo>
                <a:cubicBezTo>
                  <a:pt x="1658303" y="4618027"/>
                  <a:pt x="1598962" y="4622028"/>
                  <a:pt x="1547146" y="4629457"/>
                </a:cubicBezTo>
                <a:cubicBezTo>
                  <a:pt x="1480471" y="4638982"/>
                  <a:pt x="1480471" y="4619932"/>
                  <a:pt x="1477613" y="4540017"/>
                </a:cubicBezTo>
                <a:cubicBezTo>
                  <a:pt x="1477328" y="4531254"/>
                  <a:pt x="1468279" y="3605901"/>
                  <a:pt x="1467803" y="3152892"/>
                </a:cubicBezTo>
                <a:cubicBezTo>
                  <a:pt x="1467803" y="3126031"/>
                  <a:pt x="1459897" y="3091169"/>
                  <a:pt x="1510284" y="3109076"/>
                </a:cubicBezTo>
                <a:cubicBezTo>
                  <a:pt x="1615535" y="3146319"/>
                  <a:pt x="1726216" y="3170799"/>
                  <a:pt x="1816894" y="3241665"/>
                </a:cubicBezTo>
                <a:cubicBezTo>
                  <a:pt x="1836230" y="3268620"/>
                  <a:pt x="1833753" y="3299672"/>
                  <a:pt x="1833753" y="3330438"/>
                </a:cubicBezTo>
                <a:close/>
                <a:moveTo>
                  <a:pt x="1859089" y="2819231"/>
                </a:moveTo>
                <a:cubicBezTo>
                  <a:pt x="1859089" y="2823231"/>
                  <a:pt x="1851851" y="2838757"/>
                  <a:pt x="1832801" y="2829232"/>
                </a:cubicBezTo>
                <a:cubicBezTo>
                  <a:pt x="1706689" y="2776654"/>
                  <a:pt x="1599152" y="2729219"/>
                  <a:pt x="1483709" y="2655401"/>
                </a:cubicBezTo>
                <a:cubicBezTo>
                  <a:pt x="1442276" y="2638732"/>
                  <a:pt x="1455992" y="2616348"/>
                  <a:pt x="1455992" y="2591298"/>
                </a:cubicBezTo>
                <a:cubicBezTo>
                  <a:pt x="1455801" y="2161530"/>
                  <a:pt x="1456087" y="1731762"/>
                  <a:pt x="1455420" y="1301993"/>
                </a:cubicBezTo>
                <a:cubicBezTo>
                  <a:pt x="1451801" y="1248082"/>
                  <a:pt x="1442276" y="1238557"/>
                  <a:pt x="1501521" y="1224174"/>
                </a:cubicBezTo>
                <a:cubicBezTo>
                  <a:pt x="1590485" y="1202552"/>
                  <a:pt x="1681067" y="1190837"/>
                  <a:pt x="1773364" y="1186265"/>
                </a:cubicBezTo>
                <a:cubicBezTo>
                  <a:pt x="1870901" y="1181407"/>
                  <a:pt x="1861376" y="1181407"/>
                  <a:pt x="1861947" y="1246177"/>
                </a:cubicBezTo>
                <a:cubicBezTo>
                  <a:pt x="1866710" y="1770528"/>
                  <a:pt x="1860042" y="2294880"/>
                  <a:pt x="1859089" y="2819231"/>
                </a:cubicBezTo>
                <a:close/>
                <a:moveTo>
                  <a:pt x="2195608" y="3573516"/>
                </a:moveTo>
                <a:cubicBezTo>
                  <a:pt x="2203990" y="3559895"/>
                  <a:pt x="2213324" y="3553227"/>
                  <a:pt x="2230279" y="3570944"/>
                </a:cubicBezTo>
                <a:cubicBezTo>
                  <a:pt x="2309813" y="3654288"/>
                  <a:pt x="2371249" y="3733821"/>
                  <a:pt x="2402777" y="3835072"/>
                </a:cubicBezTo>
                <a:cubicBezTo>
                  <a:pt x="2471357" y="4055195"/>
                  <a:pt x="2446878" y="4218930"/>
                  <a:pt x="2347246" y="4343707"/>
                </a:cubicBezTo>
                <a:cubicBezTo>
                  <a:pt x="2318957" y="4379140"/>
                  <a:pt x="2251805" y="4441529"/>
                  <a:pt x="2213896" y="4429432"/>
                </a:cubicBezTo>
                <a:cubicBezTo>
                  <a:pt x="2186940" y="4420860"/>
                  <a:pt x="2187607" y="4362281"/>
                  <a:pt x="2187512" y="4337040"/>
                </a:cubicBezTo>
                <a:cubicBezTo>
                  <a:pt x="2187226" y="4102439"/>
                  <a:pt x="2187226" y="3867933"/>
                  <a:pt x="2187512" y="3633333"/>
                </a:cubicBezTo>
                <a:cubicBezTo>
                  <a:pt x="2187512" y="3613044"/>
                  <a:pt x="2184559" y="3591423"/>
                  <a:pt x="2195608" y="3573516"/>
                </a:cubicBezTo>
                <a:close/>
              </a:path>
            </a:pathLst>
          </a:custGeom>
          <a:solidFill>
            <a:schemeClr val="accent4"/>
          </a:solidFill>
          <a:ln w="9525" cap="flat">
            <a:noFill/>
            <a:prstDash val="solid"/>
            <a:miter/>
          </a:ln>
        </p:spPr>
        <p:txBody>
          <a:bodyPr rtlCol="0" anchor="ctr"/>
          <a:lstStyle/>
          <a:p>
            <a:endParaRPr lang="ko-KR" altLang="en-US"/>
          </a:p>
        </p:txBody>
      </p:sp>
      <p:sp>
        <p:nvSpPr>
          <p:cNvPr id="59" name="Rounded Rectangle 5">
            <a:extLst>
              <a:ext uri="{FF2B5EF4-FFF2-40B4-BE49-F238E27FC236}">
                <a16:creationId xmlns:a16="http://schemas.microsoft.com/office/drawing/2014/main" id="{964DD680-0A0A-2ACE-AA5B-15F84A8B1836}"/>
              </a:ext>
            </a:extLst>
          </p:cNvPr>
          <p:cNvSpPr/>
          <p:nvPr/>
        </p:nvSpPr>
        <p:spPr>
          <a:xfrm flipH="1">
            <a:off x="1047754" y="3805792"/>
            <a:ext cx="373780" cy="320877"/>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7" name="Group 2">
            <a:extLst>
              <a:ext uri="{FF2B5EF4-FFF2-40B4-BE49-F238E27FC236}">
                <a16:creationId xmlns:a16="http://schemas.microsoft.com/office/drawing/2014/main" id="{39628EE2-120F-E966-A822-21EDBC1848C2}"/>
              </a:ext>
            </a:extLst>
          </p:cNvPr>
          <p:cNvGrpSpPr/>
          <p:nvPr/>
        </p:nvGrpSpPr>
        <p:grpSpPr>
          <a:xfrm>
            <a:off x="384207" y="393716"/>
            <a:ext cx="1379626" cy="692488"/>
            <a:chOff x="8566396" y="4827868"/>
            <a:chExt cx="2433437" cy="1307352"/>
          </a:xfrm>
        </p:grpSpPr>
        <p:grpSp>
          <p:nvGrpSpPr>
            <p:cNvPr id="68" name="Group 5">
              <a:extLst>
                <a:ext uri="{FF2B5EF4-FFF2-40B4-BE49-F238E27FC236}">
                  <a16:creationId xmlns:a16="http://schemas.microsoft.com/office/drawing/2014/main" id="{14CF8754-7D32-6E17-DBB0-43C4A337DDCF}"/>
                </a:ext>
              </a:extLst>
            </p:cNvPr>
            <p:cNvGrpSpPr/>
            <p:nvPr/>
          </p:nvGrpSpPr>
          <p:grpSpPr>
            <a:xfrm>
              <a:off x="9008473" y="4827868"/>
              <a:ext cx="1576842" cy="1271240"/>
              <a:chOff x="2745022" y="2041913"/>
              <a:chExt cx="3417652" cy="2755290"/>
            </a:xfrm>
            <a:solidFill>
              <a:srgbClr val="FAB117"/>
            </a:solidFill>
          </p:grpSpPr>
          <p:sp>
            <p:nvSpPr>
              <p:cNvPr id="76" name="Freeform 7">
                <a:extLst>
                  <a:ext uri="{FF2B5EF4-FFF2-40B4-BE49-F238E27FC236}">
                    <a16:creationId xmlns:a16="http://schemas.microsoft.com/office/drawing/2014/main" id="{99D1F39F-22F7-5111-3A8C-7C4CFB572882}"/>
                  </a:ext>
                </a:extLst>
              </p:cNvPr>
              <p:cNvSpPr/>
              <p:nvPr/>
            </p:nvSpPr>
            <p:spPr>
              <a:xfrm>
                <a:off x="2901403" y="2041913"/>
                <a:ext cx="3261271" cy="1993269"/>
              </a:xfrm>
              <a:custGeom>
                <a:avLst/>
                <a:gdLst>
                  <a:gd name="connsiteX0" fmla="*/ 0 w 3228975"/>
                  <a:gd name="connsiteY0" fmla="*/ 790575 h 1866900"/>
                  <a:gd name="connsiteX1" fmla="*/ 0 w 3228975"/>
                  <a:gd name="connsiteY1" fmla="*/ 790575 h 1866900"/>
                  <a:gd name="connsiteX2" fmla="*/ 85725 w 3228975"/>
                  <a:gd name="connsiteY2" fmla="*/ 742950 h 1866900"/>
                  <a:gd name="connsiteX3" fmla="*/ 866775 w 3228975"/>
                  <a:gd name="connsiteY3" fmla="*/ 0 h 1866900"/>
                  <a:gd name="connsiteX4" fmla="*/ 962025 w 3228975"/>
                  <a:gd name="connsiteY4" fmla="*/ 19050 h 1866900"/>
                  <a:gd name="connsiteX5" fmla="*/ 2105025 w 3228975"/>
                  <a:gd name="connsiteY5" fmla="*/ 9525 h 1866900"/>
                  <a:gd name="connsiteX6" fmla="*/ 3228975 w 3228975"/>
                  <a:gd name="connsiteY6" fmla="*/ 476250 h 1866900"/>
                  <a:gd name="connsiteX7" fmla="*/ 3219450 w 3228975"/>
                  <a:gd name="connsiteY7" fmla="*/ 1866900 h 1866900"/>
                  <a:gd name="connsiteX8" fmla="*/ 3086100 w 3228975"/>
                  <a:gd name="connsiteY8" fmla="*/ 1847850 h 1866900"/>
                  <a:gd name="connsiteX9" fmla="*/ 2095500 w 3228975"/>
                  <a:gd name="connsiteY9" fmla="*/ 771525 h 1866900"/>
                  <a:gd name="connsiteX10" fmla="*/ 1095375 w 3228975"/>
                  <a:gd name="connsiteY10" fmla="*/ 571500 h 1866900"/>
                  <a:gd name="connsiteX11" fmla="*/ 0 w 3228975"/>
                  <a:gd name="connsiteY11" fmla="*/ 790575 h 1866900"/>
                  <a:gd name="connsiteX0" fmla="*/ 0 w 3228975"/>
                  <a:gd name="connsiteY0" fmla="*/ 790575 h 1866900"/>
                  <a:gd name="connsiteX1" fmla="*/ 0 w 3228975"/>
                  <a:gd name="connsiteY1" fmla="*/ 790575 h 1866900"/>
                  <a:gd name="connsiteX2" fmla="*/ 85725 w 3228975"/>
                  <a:gd name="connsiteY2" fmla="*/ 742950 h 1866900"/>
                  <a:gd name="connsiteX3" fmla="*/ 866775 w 3228975"/>
                  <a:gd name="connsiteY3" fmla="*/ 0 h 1866900"/>
                  <a:gd name="connsiteX4" fmla="*/ 2105025 w 3228975"/>
                  <a:gd name="connsiteY4" fmla="*/ 9525 h 1866900"/>
                  <a:gd name="connsiteX5" fmla="*/ 3228975 w 3228975"/>
                  <a:gd name="connsiteY5" fmla="*/ 476250 h 1866900"/>
                  <a:gd name="connsiteX6" fmla="*/ 3219450 w 3228975"/>
                  <a:gd name="connsiteY6" fmla="*/ 1866900 h 1866900"/>
                  <a:gd name="connsiteX7" fmla="*/ 3086100 w 3228975"/>
                  <a:gd name="connsiteY7" fmla="*/ 1847850 h 1866900"/>
                  <a:gd name="connsiteX8" fmla="*/ 2095500 w 3228975"/>
                  <a:gd name="connsiteY8" fmla="*/ 771525 h 1866900"/>
                  <a:gd name="connsiteX9" fmla="*/ 1095375 w 3228975"/>
                  <a:gd name="connsiteY9" fmla="*/ 571500 h 1866900"/>
                  <a:gd name="connsiteX10" fmla="*/ 0 w 3228975"/>
                  <a:gd name="connsiteY10" fmla="*/ 790575 h 1866900"/>
                  <a:gd name="connsiteX0" fmla="*/ 0 w 3228975"/>
                  <a:gd name="connsiteY0" fmla="*/ 790575 h 1866900"/>
                  <a:gd name="connsiteX1" fmla="*/ 0 w 3228975"/>
                  <a:gd name="connsiteY1" fmla="*/ 790575 h 1866900"/>
                  <a:gd name="connsiteX2" fmla="*/ 85725 w 3228975"/>
                  <a:gd name="connsiteY2" fmla="*/ 742950 h 1866900"/>
                  <a:gd name="connsiteX3" fmla="*/ 866775 w 3228975"/>
                  <a:gd name="connsiteY3" fmla="*/ 0 h 1866900"/>
                  <a:gd name="connsiteX4" fmla="*/ 2105025 w 3228975"/>
                  <a:gd name="connsiteY4" fmla="*/ 9525 h 1866900"/>
                  <a:gd name="connsiteX5" fmla="*/ 3228975 w 3228975"/>
                  <a:gd name="connsiteY5" fmla="*/ 476250 h 1866900"/>
                  <a:gd name="connsiteX6" fmla="*/ 3219450 w 3228975"/>
                  <a:gd name="connsiteY6" fmla="*/ 1866900 h 1866900"/>
                  <a:gd name="connsiteX7" fmla="*/ 3086100 w 3228975"/>
                  <a:gd name="connsiteY7" fmla="*/ 1847850 h 1866900"/>
                  <a:gd name="connsiteX8" fmla="*/ 2095500 w 3228975"/>
                  <a:gd name="connsiteY8" fmla="*/ 771525 h 1866900"/>
                  <a:gd name="connsiteX9" fmla="*/ 1095375 w 3228975"/>
                  <a:gd name="connsiteY9" fmla="*/ 571500 h 1866900"/>
                  <a:gd name="connsiteX10" fmla="*/ 0 w 3228975"/>
                  <a:gd name="connsiteY10" fmla="*/ 790575 h 1866900"/>
                  <a:gd name="connsiteX0" fmla="*/ 0 w 3228975"/>
                  <a:gd name="connsiteY0" fmla="*/ 790575 h 1866900"/>
                  <a:gd name="connsiteX1" fmla="*/ 0 w 3228975"/>
                  <a:gd name="connsiteY1" fmla="*/ 790575 h 1866900"/>
                  <a:gd name="connsiteX2" fmla="*/ 85725 w 3228975"/>
                  <a:gd name="connsiteY2" fmla="*/ 742950 h 1866900"/>
                  <a:gd name="connsiteX3" fmla="*/ 866775 w 3228975"/>
                  <a:gd name="connsiteY3" fmla="*/ 0 h 1866900"/>
                  <a:gd name="connsiteX4" fmla="*/ 2105025 w 3228975"/>
                  <a:gd name="connsiteY4" fmla="*/ 9525 h 1866900"/>
                  <a:gd name="connsiteX5" fmla="*/ 3228975 w 3228975"/>
                  <a:gd name="connsiteY5" fmla="*/ 476250 h 1866900"/>
                  <a:gd name="connsiteX6" fmla="*/ 3219450 w 3228975"/>
                  <a:gd name="connsiteY6" fmla="*/ 1866900 h 1866900"/>
                  <a:gd name="connsiteX7" fmla="*/ 3086100 w 3228975"/>
                  <a:gd name="connsiteY7" fmla="*/ 1847850 h 1866900"/>
                  <a:gd name="connsiteX8" fmla="*/ 2095500 w 3228975"/>
                  <a:gd name="connsiteY8" fmla="*/ 771525 h 1866900"/>
                  <a:gd name="connsiteX9" fmla="*/ 1095375 w 3228975"/>
                  <a:gd name="connsiteY9" fmla="*/ 571500 h 1866900"/>
                  <a:gd name="connsiteX10" fmla="*/ 0 w 3228975"/>
                  <a:gd name="connsiteY10" fmla="*/ 790575 h 1866900"/>
                  <a:gd name="connsiteX0" fmla="*/ 0 w 3228975"/>
                  <a:gd name="connsiteY0" fmla="*/ 790575 h 1866900"/>
                  <a:gd name="connsiteX1" fmla="*/ 0 w 3228975"/>
                  <a:gd name="connsiteY1" fmla="*/ 790575 h 1866900"/>
                  <a:gd name="connsiteX2" fmla="*/ 866775 w 3228975"/>
                  <a:gd name="connsiteY2" fmla="*/ 0 h 1866900"/>
                  <a:gd name="connsiteX3" fmla="*/ 2105025 w 3228975"/>
                  <a:gd name="connsiteY3" fmla="*/ 9525 h 1866900"/>
                  <a:gd name="connsiteX4" fmla="*/ 3228975 w 3228975"/>
                  <a:gd name="connsiteY4" fmla="*/ 476250 h 1866900"/>
                  <a:gd name="connsiteX5" fmla="*/ 3219450 w 3228975"/>
                  <a:gd name="connsiteY5" fmla="*/ 1866900 h 1866900"/>
                  <a:gd name="connsiteX6" fmla="*/ 3086100 w 3228975"/>
                  <a:gd name="connsiteY6" fmla="*/ 1847850 h 1866900"/>
                  <a:gd name="connsiteX7" fmla="*/ 2095500 w 3228975"/>
                  <a:gd name="connsiteY7" fmla="*/ 771525 h 1866900"/>
                  <a:gd name="connsiteX8" fmla="*/ 1095375 w 3228975"/>
                  <a:gd name="connsiteY8" fmla="*/ 571500 h 1866900"/>
                  <a:gd name="connsiteX9" fmla="*/ 0 w 3228975"/>
                  <a:gd name="connsiteY9" fmla="*/ 790575 h 1866900"/>
                  <a:gd name="connsiteX0" fmla="*/ 0 w 3228975"/>
                  <a:gd name="connsiteY0" fmla="*/ 790575 h 1866900"/>
                  <a:gd name="connsiteX1" fmla="*/ 0 w 3228975"/>
                  <a:gd name="connsiteY1" fmla="*/ 790575 h 1866900"/>
                  <a:gd name="connsiteX2" fmla="*/ 866775 w 3228975"/>
                  <a:gd name="connsiteY2" fmla="*/ 0 h 1866900"/>
                  <a:gd name="connsiteX3" fmla="*/ 2105025 w 3228975"/>
                  <a:gd name="connsiteY3" fmla="*/ 9525 h 1866900"/>
                  <a:gd name="connsiteX4" fmla="*/ 3228975 w 3228975"/>
                  <a:gd name="connsiteY4" fmla="*/ 476250 h 1866900"/>
                  <a:gd name="connsiteX5" fmla="*/ 3219450 w 3228975"/>
                  <a:gd name="connsiteY5" fmla="*/ 1866900 h 1866900"/>
                  <a:gd name="connsiteX6" fmla="*/ 3086100 w 3228975"/>
                  <a:gd name="connsiteY6" fmla="*/ 1847850 h 1866900"/>
                  <a:gd name="connsiteX7" fmla="*/ 2095500 w 3228975"/>
                  <a:gd name="connsiteY7" fmla="*/ 771525 h 1866900"/>
                  <a:gd name="connsiteX8" fmla="*/ 1095375 w 3228975"/>
                  <a:gd name="connsiteY8" fmla="*/ 571500 h 1866900"/>
                  <a:gd name="connsiteX9" fmla="*/ 0 w 3228975"/>
                  <a:gd name="connsiteY9" fmla="*/ 790575 h 1866900"/>
                  <a:gd name="connsiteX0" fmla="*/ 253889 w 3254264"/>
                  <a:gd name="connsiteY0" fmla="*/ 1143000 h 1866900"/>
                  <a:gd name="connsiteX1" fmla="*/ 25289 w 3254264"/>
                  <a:gd name="connsiteY1" fmla="*/ 790575 h 1866900"/>
                  <a:gd name="connsiteX2" fmla="*/ 892064 w 3254264"/>
                  <a:gd name="connsiteY2" fmla="*/ 0 h 1866900"/>
                  <a:gd name="connsiteX3" fmla="*/ 2130314 w 3254264"/>
                  <a:gd name="connsiteY3" fmla="*/ 9525 h 1866900"/>
                  <a:gd name="connsiteX4" fmla="*/ 3254264 w 3254264"/>
                  <a:gd name="connsiteY4" fmla="*/ 476250 h 1866900"/>
                  <a:gd name="connsiteX5" fmla="*/ 3244739 w 3254264"/>
                  <a:gd name="connsiteY5" fmla="*/ 1866900 h 1866900"/>
                  <a:gd name="connsiteX6" fmla="*/ 3111389 w 3254264"/>
                  <a:gd name="connsiteY6" fmla="*/ 1847850 h 1866900"/>
                  <a:gd name="connsiteX7" fmla="*/ 2120789 w 3254264"/>
                  <a:gd name="connsiteY7" fmla="*/ 771525 h 1866900"/>
                  <a:gd name="connsiteX8" fmla="*/ 1120664 w 3254264"/>
                  <a:gd name="connsiteY8" fmla="*/ 571500 h 1866900"/>
                  <a:gd name="connsiteX9" fmla="*/ 253889 w 3254264"/>
                  <a:gd name="connsiteY9" fmla="*/ 1143000 h 1866900"/>
                  <a:gd name="connsiteX0" fmla="*/ 1097065 w 3230665"/>
                  <a:gd name="connsiteY0" fmla="*/ 571500 h 1866900"/>
                  <a:gd name="connsiteX1" fmla="*/ 1690 w 3230665"/>
                  <a:gd name="connsiteY1" fmla="*/ 790575 h 1866900"/>
                  <a:gd name="connsiteX2" fmla="*/ 868465 w 3230665"/>
                  <a:gd name="connsiteY2" fmla="*/ 0 h 1866900"/>
                  <a:gd name="connsiteX3" fmla="*/ 2106715 w 3230665"/>
                  <a:gd name="connsiteY3" fmla="*/ 9525 h 1866900"/>
                  <a:gd name="connsiteX4" fmla="*/ 3230665 w 3230665"/>
                  <a:gd name="connsiteY4" fmla="*/ 476250 h 1866900"/>
                  <a:gd name="connsiteX5" fmla="*/ 3221140 w 3230665"/>
                  <a:gd name="connsiteY5" fmla="*/ 1866900 h 1866900"/>
                  <a:gd name="connsiteX6" fmla="*/ 3087790 w 3230665"/>
                  <a:gd name="connsiteY6" fmla="*/ 1847850 h 1866900"/>
                  <a:gd name="connsiteX7" fmla="*/ 2097190 w 3230665"/>
                  <a:gd name="connsiteY7" fmla="*/ 771525 h 1866900"/>
                  <a:gd name="connsiteX8" fmla="*/ 1097065 w 3230665"/>
                  <a:gd name="connsiteY8" fmla="*/ 571500 h 1866900"/>
                  <a:gd name="connsiteX0" fmla="*/ 1099783 w 3233383"/>
                  <a:gd name="connsiteY0" fmla="*/ 571500 h 1866900"/>
                  <a:gd name="connsiteX1" fmla="*/ 4408 w 3233383"/>
                  <a:gd name="connsiteY1" fmla="*/ 790575 h 1866900"/>
                  <a:gd name="connsiteX2" fmla="*/ 871183 w 3233383"/>
                  <a:gd name="connsiteY2" fmla="*/ 0 h 1866900"/>
                  <a:gd name="connsiteX3" fmla="*/ 2109433 w 3233383"/>
                  <a:gd name="connsiteY3" fmla="*/ 9525 h 1866900"/>
                  <a:gd name="connsiteX4" fmla="*/ 3233383 w 3233383"/>
                  <a:gd name="connsiteY4" fmla="*/ 476250 h 1866900"/>
                  <a:gd name="connsiteX5" fmla="*/ 3223858 w 3233383"/>
                  <a:gd name="connsiteY5" fmla="*/ 1866900 h 1866900"/>
                  <a:gd name="connsiteX6" fmla="*/ 3090508 w 3233383"/>
                  <a:gd name="connsiteY6" fmla="*/ 1847850 h 1866900"/>
                  <a:gd name="connsiteX7" fmla="*/ 2099908 w 3233383"/>
                  <a:gd name="connsiteY7" fmla="*/ 771525 h 1866900"/>
                  <a:gd name="connsiteX8" fmla="*/ 1099783 w 3233383"/>
                  <a:gd name="connsiteY8" fmla="*/ 571500 h 1866900"/>
                  <a:gd name="connsiteX0" fmla="*/ 1099783 w 3233383"/>
                  <a:gd name="connsiteY0" fmla="*/ 571500 h 1866900"/>
                  <a:gd name="connsiteX1" fmla="*/ 4408 w 3233383"/>
                  <a:gd name="connsiteY1" fmla="*/ 790575 h 1866900"/>
                  <a:gd name="connsiteX2" fmla="*/ 871183 w 3233383"/>
                  <a:gd name="connsiteY2" fmla="*/ 0 h 1866900"/>
                  <a:gd name="connsiteX3" fmla="*/ 2109433 w 3233383"/>
                  <a:gd name="connsiteY3" fmla="*/ 9525 h 1866900"/>
                  <a:gd name="connsiteX4" fmla="*/ 3233383 w 3233383"/>
                  <a:gd name="connsiteY4" fmla="*/ 476250 h 1866900"/>
                  <a:gd name="connsiteX5" fmla="*/ 3223858 w 3233383"/>
                  <a:gd name="connsiteY5" fmla="*/ 1866900 h 1866900"/>
                  <a:gd name="connsiteX6" fmla="*/ 3090508 w 3233383"/>
                  <a:gd name="connsiteY6" fmla="*/ 1847850 h 1866900"/>
                  <a:gd name="connsiteX7" fmla="*/ 2099908 w 3233383"/>
                  <a:gd name="connsiteY7" fmla="*/ 771525 h 1866900"/>
                  <a:gd name="connsiteX8" fmla="*/ 1099783 w 3233383"/>
                  <a:gd name="connsiteY8" fmla="*/ 571500 h 1866900"/>
                  <a:gd name="connsiteX0" fmla="*/ 1099427 w 3233027"/>
                  <a:gd name="connsiteY0" fmla="*/ 571500 h 1866900"/>
                  <a:gd name="connsiteX1" fmla="*/ 4052 w 3233027"/>
                  <a:gd name="connsiteY1" fmla="*/ 790575 h 1866900"/>
                  <a:gd name="connsiteX2" fmla="*/ 870827 w 3233027"/>
                  <a:gd name="connsiteY2" fmla="*/ 0 h 1866900"/>
                  <a:gd name="connsiteX3" fmla="*/ 2109077 w 3233027"/>
                  <a:gd name="connsiteY3" fmla="*/ 9525 h 1866900"/>
                  <a:gd name="connsiteX4" fmla="*/ 3233027 w 3233027"/>
                  <a:gd name="connsiteY4" fmla="*/ 476250 h 1866900"/>
                  <a:gd name="connsiteX5" fmla="*/ 3223502 w 3233027"/>
                  <a:gd name="connsiteY5" fmla="*/ 1866900 h 1866900"/>
                  <a:gd name="connsiteX6" fmla="*/ 3090152 w 3233027"/>
                  <a:gd name="connsiteY6" fmla="*/ 1847850 h 1866900"/>
                  <a:gd name="connsiteX7" fmla="*/ 2099552 w 3233027"/>
                  <a:gd name="connsiteY7" fmla="*/ 771525 h 1866900"/>
                  <a:gd name="connsiteX8" fmla="*/ 1099427 w 3233027"/>
                  <a:gd name="connsiteY8" fmla="*/ 571500 h 1866900"/>
                  <a:gd name="connsiteX0" fmla="*/ 1118366 w 3251966"/>
                  <a:gd name="connsiteY0" fmla="*/ 571500 h 1866900"/>
                  <a:gd name="connsiteX1" fmla="*/ 3941 w 3251966"/>
                  <a:gd name="connsiteY1" fmla="*/ 809625 h 1866900"/>
                  <a:gd name="connsiteX2" fmla="*/ 889766 w 3251966"/>
                  <a:gd name="connsiteY2" fmla="*/ 0 h 1866900"/>
                  <a:gd name="connsiteX3" fmla="*/ 2128016 w 3251966"/>
                  <a:gd name="connsiteY3" fmla="*/ 9525 h 1866900"/>
                  <a:gd name="connsiteX4" fmla="*/ 3251966 w 3251966"/>
                  <a:gd name="connsiteY4" fmla="*/ 476250 h 1866900"/>
                  <a:gd name="connsiteX5" fmla="*/ 3242441 w 3251966"/>
                  <a:gd name="connsiteY5" fmla="*/ 1866900 h 1866900"/>
                  <a:gd name="connsiteX6" fmla="*/ 3109091 w 3251966"/>
                  <a:gd name="connsiteY6" fmla="*/ 1847850 h 1866900"/>
                  <a:gd name="connsiteX7" fmla="*/ 2118491 w 3251966"/>
                  <a:gd name="connsiteY7" fmla="*/ 771525 h 1866900"/>
                  <a:gd name="connsiteX8" fmla="*/ 1118366 w 3251966"/>
                  <a:gd name="connsiteY8" fmla="*/ 571500 h 1866900"/>
                  <a:gd name="connsiteX0" fmla="*/ 1119025 w 3252625"/>
                  <a:gd name="connsiteY0" fmla="*/ 571500 h 1866900"/>
                  <a:gd name="connsiteX1" fmla="*/ 4600 w 3252625"/>
                  <a:gd name="connsiteY1" fmla="*/ 809625 h 1866900"/>
                  <a:gd name="connsiteX2" fmla="*/ 890425 w 3252625"/>
                  <a:gd name="connsiteY2" fmla="*/ 0 h 1866900"/>
                  <a:gd name="connsiteX3" fmla="*/ 2128675 w 3252625"/>
                  <a:gd name="connsiteY3" fmla="*/ 9525 h 1866900"/>
                  <a:gd name="connsiteX4" fmla="*/ 3252625 w 3252625"/>
                  <a:gd name="connsiteY4" fmla="*/ 476250 h 1866900"/>
                  <a:gd name="connsiteX5" fmla="*/ 3243100 w 3252625"/>
                  <a:gd name="connsiteY5" fmla="*/ 1866900 h 1866900"/>
                  <a:gd name="connsiteX6" fmla="*/ 3109750 w 3252625"/>
                  <a:gd name="connsiteY6" fmla="*/ 1847850 h 1866900"/>
                  <a:gd name="connsiteX7" fmla="*/ 2119150 w 3252625"/>
                  <a:gd name="connsiteY7" fmla="*/ 771525 h 1866900"/>
                  <a:gd name="connsiteX8" fmla="*/ 1119025 w 3252625"/>
                  <a:gd name="connsiteY8" fmla="*/ 571500 h 1866900"/>
                  <a:gd name="connsiteX0" fmla="*/ 1118146 w 3251746"/>
                  <a:gd name="connsiteY0" fmla="*/ 571500 h 1866900"/>
                  <a:gd name="connsiteX1" fmla="*/ 3721 w 3251746"/>
                  <a:gd name="connsiteY1" fmla="*/ 809625 h 1866900"/>
                  <a:gd name="connsiteX2" fmla="*/ 889546 w 3251746"/>
                  <a:gd name="connsiteY2" fmla="*/ 0 h 1866900"/>
                  <a:gd name="connsiteX3" fmla="*/ 2127796 w 3251746"/>
                  <a:gd name="connsiteY3" fmla="*/ 9525 h 1866900"/>
                  <a:gd name="connsiteX4" fmla="*/ 3251746 w 3251746"/>
                  <a:gd name="connsiteY4" fmla="*/ 476250 h 1866900"/>
                  <a:gd name="connsiteX5" fmla="*/ 3242221 w 3251746"/>
                  <a:gd name="connsiteY5" fmla="*/ 1866900 h 1866900"/>
                  <a:gd name="connsiteX6" fmla="*/ 3108871 w 3251746"/>
                  <a:gd name="connsiteY6" fmla="*/ 1847850 h 1866900"/>
                  <a:gd name="connsiteX7" fmla="*/ 2118271 w 3251746"/>
                  <a:gd name="connsiteY7" fmla="*/ 771525 h 1866900"/>
                  <a:gd name="connsiteX8" fmla="*/ 1118146 w 3251746"/>
                  <a:gd name="connsiteY8" fmla="*/ 571500 h 1866900"/>
                  <a:gd name="connsiteX0" fmla="*/ 1118146 w 3251746"/>
                  <a:gd name="connsiteY0" fmla="*/ 589645 h 1885045"/>
                  <a:gd name="connsiteX1" fmla="*/ 3721 w 3251746"/>
                  <a:gd name="connsiteY1" fmla="*/ 827770 h 1885045"/>
                  <a:gd name="connsiteX2" fmla="*/ 889546 w 3251746"/>
                  <a:gd name="connsiteY2" fmla="*/ 18145 h 1885045"/>
                  <a:gd name="connsiteX3" fmla="*/ 2127796 w 3251746"/>
                  <a:gd name="connsiteY3" fmla="*/ 27670 h 1885045"/>
                  <a:gd name="connsiteX4" fmla="*/ 3251746 w 3251746"/>
                  <a:gd name="connsiteY4" fmla="*/ 494395 h 1885045"/>
                  <a:gd name="connsiteX5" fmla="*/ 3242221 w 3251746"/>
                  <a:gd name="connsiteY5" fmla="*/ 1885045 h 1885045"/>
                  <a:gd name="connsiteX6" fmla="*/ 3108871 w 3251746"/>
                  <a:gd name="connsiteY6" fmla="*/ 1865995 h 1885045"/>
                  <a:gd name="connsiteX7" fmla="*/ 2118271 w 3251746"/>
                  <a:gd name="connsiteY7" fmla="*/ 789670 h 1885045"/>
                  <a:gd name="connsiteX8" fmla="*/ 1118146 w 3251746"/>
                  <a:gd name="connsiteY8" fmla="*/ 589645 h 1885045"/>
                  <a:gd name="connsiteX0" fmla="*/ 1118146 w 3251746"/>
                  <a:gd name="connsiteY0" fmla="*/ 606037 h 1901437"/>
                  <a:gd name="connsiteX1" fmla="*/ 3721 w 3251746"/>
                  <a:gd name="connsiteY1" fmla="*/ 844162 h 1901437"/>
                  <a:gd name="connsiteX2" fmla="*/ 889546 w 3251746"/>
                  <a:gd name="connsiteY2" fmla="*/ 34537 h 1901437"/>
                  <a:gd name="connsiteX3" fmla="*/ 2127796 w 3251746"/>
                  <a:gd name="connsiteY3" fmla="*/ 44062 h 1901437"/>
                  <a:gd name="connsiteX4" fmla="*/ 3251746 w 3251746"/>
                  <a:gd name="connsiteY4" fmla="*/ 510787 h 1901437"/>
                  <a:gd name="connsiteX5" fmla="*/ 3242221 w 3251746"/>
                  <a:gd name="connsiteY5" fmla="*/ 1901437 h 1901437"/>
                  <a:gd name="connsiteX6" fmla="*/ 3108871 w 3251746"/>
                  <a:gd name="connsiteY6" fmla="*/ 1882387 h 1901437"/>
                  <a:gd name="connsiteX7" fmla="*/ 2118271 w 3251746"/>
                  <a:gd name="connsiteY7" fmla="*/ 806062 h 1901437"/>
                  <a:gd name="connsiteX8" fmla="*/ 1118146 w 3251746"/>
                  <a:gd name="connsiteY8" fmla="*/ 606037 h 1901437"/>
                  <a:gd name="connsiteX0" fmla="*/ 1118146 w 3251746"/>
                  <a:gd name="connsiteY0" fmla="*/ 606037 h 1901437"/>
                  <a:gd name="connsiteX1" fmla="*/ 3721 w 3251746"/>
                  <a:gd name="connsiteY1" fmla="*/ 844162 h 1901437"/>
                  <a:gd name="connsiteX2" fmla="*/ 889546 w 3251746"/>
                  <a:gd name="connsiteY2" fmla="*/ 34537 h 1901437"/>
                  <a:gd name="connsiteX3" fmla="*/ 2127796 w 3251746"/>
                  <a:gd name="connsiteY3" fmla="*/ 44062 h 1901437"/>
                  <a:gd name="connsiteX4" fmla="*/ 3251746 w 3251746"/>
                  <a:gd name="connsiteY4" fmla="*/ 510787 h 1901437"/>
                  <a:gd name="connsiteX5" fmla="*/ 3242221 w 3251746"/>
                  <a:gd name="connsiteY5" fmla="*/ 1901437 h 1901437"/>
                  <a:gd name="connsiteX6" fmla="*/ 3108871 w 3251746"/>
                  <a:gd name="connsiteY6" fmla="*/ 1882387 h 1901437"/>
                  <a:gd name="connsiteX7" fmla="*/ 2118271 w 3251746"/>
                  <a:gd name="connsiteY7" fmla="*/ 806062 h 1901437"/>
                  <a:gd name="connsiteX8" fmla="*/ 1118146 w 3251746"/>
                  <a:gd name="connsiteY8" fmla="*/ 606037 h 1901437"/>
                  <a:gd name="connsiteX0" fmla="*/ 1118146 w 3251746"/>
                  <a:gd name="connsiteY0" fmla="*/ 606037 h 1901437"/>
                  <a:gd name="connsiteX1" fmla="*/ 3721 w 3251746"/>
                  <a:gd name="connsiteY1" fmla="*/ 844162 h 1901437"/>
                  <a:gd name="connsiteX2" fmla="*/ 889546 w 3251746"/>
                  <a:gd name="connsiteY2" fmla="*/ 34537 h 1901437"/>
                  <a:gd name="connsiteX3" fmla="*/ 2127796 w 3251746"/>
                  <a:gd name="connsiteY3" fmla="*/ 44062 h 1901437"/>
                  <a:gd name="connsiteX4" fmla="*/ 3251746 w 3251746"/>
                  <a:gd name="connsiteY4" fmla="*/ 510787 h 1901437"/>
                  <a:gd name="connsiteX5" fmla="*/ 3242221 w 3251746"/>
                  <a:gd name="connsiteY5" fmla="*/ 1901437 h 1901437"/>
                  <a:gd name="connsiteX6" fmla="*/ 3108871 w 3251746"/>
                  <a:gd name="connsiteY6" fmla="*/ 1882387 h 1901437"/>
                  <a:gd name="connsiteX7" fmla="*/ 2118271 w 3251746"/>
                  <a:gd name="connsiteY7" fmla="*/ 806062 h 1901437"/>
                  <a:gd name="connsiteX8" fmla="*/ 1118146 w 3251746"/>
                  <a:gd name="connsiteY8" fmla="*/ 606037 h 1901437"/>
                  <a:gd name="connsiteX0" fmla="*/ 1118146 w 3251746"/>
                  <a:gd name="connsiteY0" fmla="*/ 606037 h 1901437"/>
                  <a:gd name="connsiteX1" fmla="*/ 3721 w 3251746"/>
                  <a:gd name="connsiteY1" fmla="*/ 844162 h 1901437"/>
                  <a:gd name="connsiteX2" fmla="*/ 889546 w 3251746"/>
                  <a:gd name="connsiteY2" fmla="*/ 34537 h 1901437"/>
                  <a:gd name="connsiteX3" fmla="*/ 2127796 w 3251746"/>
                  <a:gd name="connsiteY3" fmla="*/ 44062 h 1901437"/>
                  <a:gd name="connsiteX4" fmla="*/ 3251746 w 3251746"/>
                  <a:gd name="connsiteY4" fmla="*/ 510787 h 1901437"/>
                  <a:gd name="connsiteX5" fmla="*/ 3242221 w 3251746"/>
                  <a:gd name="connsiteY5" fmla="*/ 1901437 h 1901437"/>
                  <a:gd name="connsiteX6" fmla="*/ 3080296 w 3251746"/>
                  <a:gd name="connsiteY6" fmla="*/ 1863337 h 1901437"/>
                  <a:gd name="connsiteX7" fmla="*/ 2118271 w 3251746"/>
                  <a:gd name="connsiteY7" fmla="*/ 806062 h 1901437"/>
                  <a:gd name="connsiteX8" fmla="*/ 1118146 w 3251746"/>
                  <a:gd name="connsiteY8" fmla="*/ 606037 h 1901437"/>
                  <a:gd name="connsiteX0" fmla="*/ 1118146 w 3251746"/>
                  <a:gd name="connsiteY0" fmla="*/ 606037 h 1901437"/>
                  <a:gd name="connsiteX1" fmla="*/ 3721 w 3251746"/>
                  <a:gd name="connsiteY1" fmla="*/ 844162 h 1901437"/>
                  <a:gd name="connsiteX2" fmla="*/ 889546 w 3251746"/>
                  <a:gd name="connsiteY2" fmla="*/ 34537 h 1901437"/>
                  <a:gd name="connsiteX3" fmla="*/ 2127796 w 3251746"/>
                  <a:gd name="connsiteY3" fmla="*/ 44062 h 1901437"/>
                  <a:gd name="connsiteX4" fmla="*/ 3251746 w 3251746"/>
                  <a:gd name="connsiteY4" fmla="*/ 510787 h 1901437"/>
                  <a:gd name="connsiteX5" fmla="*/ 3242221 w 3251746"/>
                  <a:gd name="connsiteY5" fmla="*/ 1901437 h 1901437"/>
                  <a:gd name="connsiteX6" fmla="*/ 3080296 w 3251746"/>
                  <a:gd name="connsiteY6" fmla="*/ 1863337 h 1901437"/>
                  <a:gd name="connsiteX7" fmla="*/ 2118271 w 3251746"/>
                  <a:gd name="connsiteY7" fmla="*/ 806062 h 1901437"/>
                  <a:gd name="connsiteX8" fmla="*/ 1118146 w 3251746"/>
                  <a:gd name="connsiteY8" fmla="*/ 606037 h 1901437"/>
                  <a:gd name="connsiteX0" fmla="*/ 1118146 w 3251746"/>
                  <a:gd name="connsiteY0" fmla="*/ 606037 h 1901437"/>
                  <a:gd name="connsiteX1" fmla="*/ 3721 w 3251746"/>
                  <a:gd name="connsiteY1" fmla="*/ 844162 h 1901437"/>
                  <a:gd name="connsiteX2" fmla="*/ 889546 w 3251746"/>
                  <a:gd name="connsiteY2" fmla="*/ 34537 h 1901437"/>
                  <a:gd name="connsiteX3" fmla="*/ 2127796 w 3251746"/>
                  <a:gd name="connsiteY3" fmla="*/ 44062 h 1901437"/>
                  <a:gd name="connsiteX4" fmla="*/ 3251746 w 3251746"/>
                  <a:gd name="connsiteY4" fmla="*/ 510787 h 1901437"/>
                  <a:gd name="connsiteX5" fmla="*/ 3242221 w 3251746"/>
                  <a:gd name="connsiteY5" fmla="*/ 1901437 h 1901437"/>
                  <a:gd name="connsiteX6" fmla="*/ 3080296 w 3251746"/>
                  <a:gd name="connsiteY6" fmla="*/ 1863337 h 1901437"/>
                  <a:gd name="connsiteX7" fmla="*/ 2118271 w 3251746"/>
                  <a:gd name="connsiteY7" fmla="*/ 806062 h 1901437"/>
                  <a:gd name="connsiteX8" fmla="*/ 1118146 w 3251746"/>
                  <a:gd name="connsiteY8" fmla="*/ 606037 h 1901437"/>
                  <a:gd name="connsiteX0" fmla="*/ 1118146 w 3251746"/>
                  <a:gd name="connsiteY0" fmla="*/ 606037 h 1901437"/>
                  <a:gd name="connsiteX1" fmla="*/ 3721 w 3251746"/>
                  <a:gd name="connsiteY1" fmla="*/ 844162 h 1901437"/>
                  <a:gd name="connsiteX2" fmla="*/ 889546 w 3251746"/>
                  <a:gd name="connsiteY2" fmla="*/ 34537 h 1901437"/>
                  <a:gd name="connsiteX3" fmla="*/ 2127796 w 3251746"/>
                  <a:gd name="connsiteY3" fmla="*/ 44062 h 1901437"/>
                  <a:gd name="connsiteX4" fmla="*/ 3251746 w 3251746"/>
                  <a:gd name="connsiteY4" fmla="*/ 510787 h 1901437"/>
                  <a:gd name="connsiteX5" fmla="*/ 3242221 w 3251746"/>
                  <a:gd name="connsiteY5" fmla="*/ 1901437 h 1901437"/>
                  <a:gd name="connsiteX6" fmla="*/ 3080296 w 3251746"/>
                  <a:gd name="connsiteY6" fmla="*/ 1863337 h 1901437"/>
                  <a:gd name="connsiteX7" fmla="*/ 2118271 w 3251746"/>
                  <a:gd name="connsiteY7" fmla="*/ 806062 h 1901437"/>
                  <a:gd name="connsiteX8" fmla="*/ 1118146 w 3251746"/>
                  <a:gd name="connsiteY8" fmla="*/ 606037 h 1901437"/>
                  <a:gd name="connsiteX0" fmla="*/ 1118146 w 3251746"/>
                  <a:gd name="connsiteY0" fmla="*/ 606037 h 1901437"/>
                  <a:gd name="connsiteX1" fmla="*/ 3721 w 3251746"/>
                  <a:gd name="connsiteY1" fmla="*/ 844162 h 1901437"/>
                  <a:gd name="connsiteX2" fmla="*/ 889546 w 3251746"/>
                  <a:gd name="connsiteY2" fmla="*/ 34537 h 1901437"/>
                  <a:gd name="connsiteX3" fmla="*/ 2127796 w 3251746"/>
                  <a:gd name="connsiteY3" fmla="*/ 44062 h 1901437"/>
                  <a:gd name="connsiteX4" fmla="*/ 3251746 w 3251746"/>
                  <a:gd name="connsiteY4" fmla="*/ 510787 h 1901437"/>
                  <a:gd name="connsiteX5" fmla="*/ 3242221 w 3251746"/>
                  <a:gd name="connsiteY5" fmla="*/ 1901437 h 1901437"/>
                  <a:gd name="connsiteX6" fmla="*/ 3080296 w 3251746"/>
                  <a:gd name="connsiteY6" fmla="*/ 1863337 h 1901437"/>
                  <a:gd name="connsiteX7" fmla="*/ 2118271 w 3251746"/>
                  <a:gd name="connsiteY7" fmla="*/ 806062 h 1901437"/>
                  <a:gd name="connsiteX8" fmla="*/ 1118146 w 3251746"/>
                  <a:gd name="connsiteY8" fmla="*/ 606037 h 1901437"/>
                  <a:gd name="connsiteX0" fmla="*/ 1118146 w 3251746"/>
                  <a:gd name="connsiteY0" fmla="*/ 606037 h 1901437"/>
                  <a:gd name="connsiteX1" fmla="*/ 3721 w 3251746"/>
                  <a:gd name="connsiteY1" fmla="*/ 844162 h 1901437"/>
                  <a:gd name="connsiteX2" fmla="*/ 889546 w 3251746"/>
                  <a:gd name="connsiteY2" fmla="*/ 34537 h 1901437"/>
                  <a:gd name="connsiteX3" fmla="*/ 2127796 w 3251746"/>
                  <a:gd name="connsiteY3" fmla="*/ 44062 h 1901437"/>
                  <a:gd name="connsiteX4" fmla="*/ 3251746 w 3251746"/>
                  <a:gd name="connsiteY4" fmla="*/ 510787 h 1901437"/>
                  <a:gd name="connsiteX5" fmla="*/ 3242221 w 3251746"/>
                  <a:gd name="connsiteY5" fmla="*/ 1901437 h 1901437"/>
                  <a:gd name="connsiteX6" fmla="*/ 2994571 w 3251746"/>
                  <a:gd name="connsiteY6" fmla="*/ 1777612 h 1901437"/>
                  <a:gd name="connsiteX7" fmla="*/ 2118271 w 3251746"/>
                  <a:gd name="connsiteY7" fmla="*/ 806062 h 1901437"/>
                  <a:gd name="connsiteX8" fmla="*/ 1118146 w 3251746"/>
                  <a:gd name="connsiteY8" fmla="*/ 606037 h 1901437"/>
                  <a:gd name="connsiteX0" fmla="*/ 1118146 w 3251746"/>
                  <a:gd name="connsiteY0" fmla="*/ 606037 h 1901437"/>
                  <a:gd name="connsiteX1" fmla="*/ 3721 w 3251746"/>
                  <a:gd name="connsiteY1" fmla="*/ 844162 h 1901437"/>
                  <a:gd name="connsiteX2" fmla="*/ 889546 w 3251746"/>
                  <a:gd name="connsiteY2" fmla="*/ 34537 h 1901437"/>
                  <a:gd name="connsiteX3" fmla="*/ 2127796 w 3251746"/>
                  <a:gd name="connsiteY3" fmla="*/ 44062 h 1901437"/>
                  <a:gd name="connsiteX4" fmla="*/ 3251746 w 3251746"/>
                  <a:gd name="connsiteY4" fmla="*/ 510787 h 1901437"/>
                  <a:gd name="connsiteX5" fmla="*/ 3242221 w 3251746"/>
                  <a:gd name="connsiteY5" fmla="*/ 1901437 h 1901437"/>
                  <a:gd name="connsiteX6" fmla="*/ 2994571 w 3251746"/>
                  <a:gd name="connsiteY6" fmla="*/ 1777612 h 1901437"/>
                  <a:gd name="connsiteX7" fmla="*/ 2118271 w 3251746"/>
                  <a:gd name="connsiteY7" fmla="*/ 806062 h 1901437"/>
                  <a:gd name="connsiteX8" fmla="*/ 1118146 w 3251746"/>
                  <a:gd name="connsiteY8" fmla="*/ 606037 h 1901437"/>
                  <a:gd name="connsiteX0" fmla="*/ 1118146 w 3251746"/>
                  <a:gd name="connsiteY0" fmla="*/ 606037 h 1921976"/>
                  <a:gd name="connsiteX1" fmla="*/ 3721 w 3251746"/>
                  <a:gd name="connsiteY1" fmla="*/ 844162 h 1921976"/>
                  <a:gd name="connsiteX2" fmla="*/ 889546 w 3251746"/>
                  <a:gd name="connsiteY2" fmla="*/ 34537 h 1921976"/>
                  <a:gd name="connsiteX3" fmla="*/ 2127796 w 3251746"/>
                  <a:gd name="connsiteY3" fmla="*/ 44062 h 1921976"/>
                  <a:gd name="connsiteX4" fmla="*/ 3251746 w 3251746"/>
                  <a:gd name="connsiteY4" fmla="*/ 510787 h 1921976"/>
                  <a:gd name="connsiteX5" fmla="*/ 3242221 w 3251746"/>
                  <a:gd name="connsiteY5" fmla="*/ 1901437 h 1921976"/>
                  <a:gd name="connsiteX6" fmla="*/ 2994571 w 3251746"/>
                  <a:gd name="connsiteY6" fmla="*/ 1777612 h 1921976"/>
                  <a:gd name="connsiteX7" fmla="*/ 2118271 w 3251746"/>
                  <a:gd name="connsiteY7" fmla="*/ 806062 h 1921976"/>
                  <a:gd name="connsiteX8" fmla="*/ 1118146 w 3251746"/>
                  <a:gd name="connsiteY8" fmla="*/ 606037 h 1921976"/>
                  <a:gd name="connsiteX0" fmla="*/ 1118146 w 3242221"/>
                  <a:gd name="connsiteY0" fmla="*/ 606037 h 1921976"/>
                  <a:gd name="connsiteX1" fmla="*/ 3721 w 3242221"/>
                  <a:gd name="connsiteY1" fmla="*/ 844162 h 1921976"/>
                  <a:gd name="connsiteX2" fmla="*/ 889546 w 3242221"/>
                  <a:gd name="connsiteY2" fmla="*/ 34537 h 1921976"/>
                  <a:gd name="connsiteX3" fmla="*/ 2127796 w 3242221"/>
                  <a:gd name="connsiteY3" fmla="*/ 44062 h 1921976"/>
                  <a:gd name="connsiteX4" fmla="*/ 3242221 w 3242221"/>
                  <a:gd name="connsiteY4" fmla="*/ 615562 h 1921976"/>
                  <a:gd name="connsiteX5" fmla="*/ 3242221 w 3242221"/>
                  <a:gd name="connsiteY5" fmla="*/ 1901437 h 1921976"/>
                  <a:gd name="connsiteX6" fmla="*/ 2994571 w 3242221"/>
                  <a:gd name="connsiteY6" fmla="*/ 1777612 h 1921976"/>
                  <a:gd name="connsiteX7" fmla="*/ 2118271 w 3242221"/>
                  <a:gd name="connsiteY7" fmla="*/ 806062 h 1921976"/>
                  <a:gd name="connsiteX8" fmla="*/ 1118146 w 3242221"/>
                  <a:gd name="connsiteY8" fmla="*/ 606037 h 1921976"/>
                  <a:gd name="connsiteX0" fmla="*/ 1118146 w 3242221"/>
                  <a:gd name="connsiteY0" fmla="*/ 606037 h 1921976"/>
                  <a:gd name="connsiteX1" fmla="*/ 3721 w 3242221"/>
                  <a:gd name="connsiteY1" fmla="*/ 844162 h 1921976"/>
                  <a:gd name="connsiteX2" fmla="*/ 889546 w 3242221"/>
                  <a:gd name="connsiteY2" fmla="*/ 34537 h 1921976"/>
                  <a:gd name="connsiteX3" fmla="*/ 2127796 w 3242221"/>
                  <a:gd name="connsiteY3" fmla="*/ 44062 h 1921976"/>
                  <a:gd name="connsiteX4" fmla="*/ 3242221 w 3242221"/>
                  <a:gd name="connsiteY4" fmla="*/ 615562 h 1921976"/>
                  <a:gd name="connsiteX5" fmla="*/ 3242221 w 3242221"/>
                  <a:gd name="connsiteY5" fmla="*/ 1901437 h 1921976"/>
                  <a:gd name="connsiteX6" fmla="*/ 2994571 w 3242221"/>
                  <a:gd name="connsiteY6" fmla="*/ 1777612 h 1921976"/>
                  <a:gd name="connsiteX7" fmla="*/ 2118271 w 3242221"/>
                  <a:gd name="connsiteY7" fmla="*/ 806062 h 1921976"/>
                  <a:gd name="connsiteX8" fmla="*/ 1118146 w 3242221"/>
                  <a:gd name="connsiteY8" fmla="*/ 606037 h 1921976"/>
                  <a:gd name="connsiteX0" fmla="*/ 1118146 w 3261271"/>
                  <a:gd name="connsiteY0" fmla="*/ 606037 h 1993269"/>
                  <a:gd name="connsiteX1" fmla="*/ 3721 w 3261271"/>
                  <a:gd name="connsiteY1" fmla="*/ 844162 h 1993269"/>
                  <a:gd name="connsiteX2" fmla="*/ 889546 w 3261271"/>
                  <a:gd name="connsiteY2" fmla="*/ 34537 h 1993269"/>
                  <a:gd name="connsiteX3" fmla="*/ 2127796 w 3261271"/>
                  <a:gd name="connsiteY3" fmla="*/ 44062 h 1993269"/>
                  <a:gd name="connsiteX4" fmla="*/ 3242221 w 3261271"/>
                  <a:gd name="connsiteY4" fmla="*/ 615562 h 1993269"/>
                  <a:gd name="connsiteX5" fmla="*/ 3261271 w 3261271"/>
                  <a:gd name="connsiteY5" fmla="*/ 1987162 h 1993269"/>
                  <a:gd name="connsiteX6" fmla="*/ 2994571 w 3261271"/>
                  <a:gd name="connsiteY6" fmla="*/ 1777612 h 1993269"/>
                  <a:gd name="connsiteX7" fmla="*/ 2118271 w 3261271"/>
                  <a:gd name="connsiteY7" fmla="*/ 806062 h 1993269"/>
                  <a:gd name="connsiteX8" fmla="*/ 1118146 w 3261271"/>
                  <a:gd name="connsiteY8" fmla="*/ 606037 h 199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1271" h="1993269">
                    <a:moveTo>
                      <a:pt x="1118146" y="606037"/>
                    </a:moveTo>
                    <a:cubicBezTo>
                      <a:pt x="816521" y="761612"/>
                      <a:pt x="308521" y="1206112"/>
                      <a:pt x="3721" y="844162"/>
                    </a:cubicBezTo>
                    <a:cubicBezTo>
                      <a:pt x="-62359" y="765692"/>
                      <a:pt x="772071" y="98037"/>
                      <a:pt x="889546" y="34537"/>
                    </a:cubicBezTo>
                    <a:cubicBezTo>
                      <a:pt x="1007021" y="-9913"/>
                      <a:pt x="2000796" y="-16263"/>
                      <a:pt x="2127796" y="44062"/>
                    </a:cubicBezTo>
                    <a:cubicBezTo>
                      <a:pt x="2616746" y="180587"/>
                      <a:pt x="2915196" y="345687"/>
                      <a:pt x="3242221" y="615562"/>
                    </a:cubicBezTo>
                    <a:lnTo>
                      <a:pt x="3261271" y="1987162"/>
                    </a:lnTo>
                    <a:cubicBezTo>
                      <a:pt x="3159671" y="2012562"/>
                      <a:pt x="3134271" y="1961762"/>
                      <a:pt x="2994571" y="1777612"/>
                    </a:cubicBezTo>
                    <a:cubicBezTo>
                      <a:pt x="2616746" y="1444237"/>
                      <a:pt x="2343696" y="1148962"/>
                      <a:pt x="2118271" y="806062"/>
                    </a:cubicBezTo>
                    <a:cubicBezTo>
                      <a:pt x="1756321" y="777487"/>
                      <a:pt x="1432471" y="720337"/>
                      <a:pt x="1118146" y="606037"/>
                    </a:cubicBezTo>
                    <a:close/>
                  </a:path>
                </a:pathLst>
              </a:custGeom>
              <a:solidFill>
                <a:srgbClr val="F4DD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7" name="Rounded Rectangle 8">
                <a:extLst>
                  <a:ext uri="{FF2B5EF4-FFF2-40B4-BE49-F238E27FC236}">
                    <a16:creationId xmlns:a16="http://schemas.microsoft.com/office/drawing/2014/main" id="{857D9FE4-18C8-E3B5-AFE9-FB8579D98ACB}"/>
                  </a:ext>
                </a:extLst>
              </p:cNvPr>
              <p:cNvSpPr/>
              <p:nvPr/>
            </p:nvSpPr>
            <p:spPr>
              <a:xfrm rot="2002203">
                <a:off x="2745022" y="3807001"/>
                <a:ext cx="339508" cy="612148"/>
              </a:xfrm>
              <a:prstGeom prst="roundRect">
                <a:avLst>
                  <a:gd name="adj" fmla="val 50000"/>
                </a:avLst>
              </a:prstGeom>
              <a:solidFill>
                <a:srgbClr val="F4DD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8" name="Rounded Rectangle 9">
                <a:extLst>
                  <a:ext uri="{FF2B5EF4-FFF2-40B4-BE49-F238E27FC236}">
                    <a16:creationId xmlns:a16="http://schemas.microsoft.com/office/drawing/2014/main" id="{CF6D88B0-477D-2F0F-42BF-BAE3B2502C5B}"/>
                  </a:ext>
                </a:extLst>
              </p:cNvPr>
              <p:cNvSpPr/>
              <p:nvPr/>
            </p:nvSpPr>
            <p:spPr>
              <a:xfrm rot="2002203">
                <a:off x="3276558" y="3627997"/>
                <a:ext cx="339508" cy="934693"/>
              </a:xfrm>
              <a:prstGeom prst="roundRect">
                <a:avLst>
                  <a:gd name="adj" fmla="val 50000"/>
                </a:avLst>
              </a:prstGeom>
              <a:solidFill>
                <a:srgbClr val="F4DD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Rounded Rectangle 10">
                <a:extLst>
                  <a:ext uri="{FF2B5EF4-FFF2-40B4-BE49-F238E27FC236}">
                    <a16:creationId xmlns:a16="http://schemas.microsoft.com/office/drawing/2014/main" id="{30A51653-16FD-183E-2910-52A47F438651}"/>
                  </a:ext>
                </a:extLst>
              </p:cNvPr>
              <p:cNvSpPr/>
              <p:nvPr/>
            </p:nvSpPr>
            <p:spPr>
              <a:xfrm rot="2002203">
                <a:off x="3656813" y="3935485"/>
                <a:ext cx="339508" cy="724313"/>
              </a:xfrm>
              <a:prstGeom prst="roundRect">
                <a:avLst>
                  <a:gd name="adj" fmla="val 50000"/>
                </a:avLst>
              </a:prstGeom>
              <a:solidFill>
                <a:srgbClr val="F4DD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Rounded Rectangle 11">
                <a:extLst>
                  <a:ext uri="{FF2B5EF4-FFF2-40B4-BE49-F238E27FC236}">
                    <a16:creationId xmlns:a16="http://schemas.microsoft.com/office/drawing/2014/main" id="{0C7AF1C8-D37D-6020-B45A-62C13ABED566}"/>
                  </a:ext>
                </a:extLst>
              </p:cNvPr>
              <p:cNvSpPr/>
              <p:nvPr/>
            </p:nvSpPr>
            <p:spPr>
              <a:xfrm rot="2002203">
                <a:off x="4082895" y="4229792"/>
                <a:ext cx="339508" cy="567411"/>
              </a:xfrm>
              <a:prstGeom prst="roundRect">
                <a:avLst>
                  <a:gd name="adj" fmla="val 50000"/>
                </a:avLst>
              </a:prstGeom>
              <a:solidFill>
                <a:srgbClr val="F4DD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9" name="Freeform 6">
              <a:extLst>
                <a:ext uri="{FF2B5EF4-FFF2-40B4-BE49-F238E27FC236}">
                  <a16:creationId xmlns:a16="http://schemas.microsoft.com/office/drawing/2014/main" id="{EDF7AFA6-D235-26B6-4DA0-C77C204F84A5}"/>
                </a:ext>
              </a:extLst>
            </p:cNvPr>
            <p:cNvSpPr/>
            <p:nvPr/>
          </p:nvSpPr>
          <p:spPr>
            <a:xfrm>
              <a:off x="8976870" y="5081114"/>
              <a:ext cx="1454375" cy="1054106"/>
            </a:xfrm>
            <a:custGeom>
              <a:avLst/>
              <a:gdLst>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66688 w 3152217"/>
                <a:gd name="connsiteY20" fmla="*/ 1796050 h 2217998"/>
                <a:gd name="connsiteX21" fmla="*/ 1987859 w 3152217"/>
                <a:gd name="connsiteY21" fmla="*/ 1774879 h 2217998"/>
                <a:gd name="connsiteX22" fmla="*/ 2218760 w 3152217"/>
                <a:gd name="connsiteY22" fmla="*/ 2005781 h 2217998"/>
                <a:gd name="connsiteX23" fmla="*/ 2218760 w 3152217"/>
                <a:gd name="connsiteY23" fmla="*/ 2217998 h 2217998"/>
                <a:gd name="connsiteX24" fmla="*/ 2006543 w 3152217"/>
                <a:gd name="connsiteY24" fmla="*/ 2217998 h 2217998"/>
                <a:gd name="connsiteX25" fmla="*/ 1803401 w 3152217"/>
                <a:gd name="connsiteY25" fmla="*/ 2014854 h 2217998"/>
                <a:gd name="connsiteX26" fmla="*/ 1771650 w 3152217"/>
                <a:gd name="connsiteY26" fmla="*/ 2057400 h 2217998"/>
                <a:gd name="connsiteX27" fmla="*/ 1798691 w 3152217"/>
                <a:gd name="connsiteY27" fmla="*/ 2010144 h 2217998"/>
                <a:gd name="connsiteX28" fmla="*/ 1775643 w 3152217"/>
                <a:gd name="connsiteY28" fmla="*/ 1987096 h 2217998"/>
                <a:gd name="connsiteX29" fmla="*/ 1848068 w 3152217"/>
                <a:gd name="connsiteY29" fmla="*/ 1914670 h 2217998"/>
                <a:gd name="connsiteX30" fmla="*/ 1533525 w 3152217"/>
                <a:gd name="connsiteY30" fmla="*/ 1485900 h 2217998"/>
                <a:gd name="connsiteX31" fmla="*/ 1219200 w 3152217"/>
                <a:gd name="connsiteY31" fmla="*/ 1181100 h 2217998"/>
                <a:gd name="connsiteX32" fmla="*/ 571500 w 3152217"/>
                <a:gd name="connsiteY32" fmla="*/ 1295400 h 2217998"/>
                <a:gd name="connsiteX33" fmla="*/ 0 w 3152217"/>
                <a:gd name="connsiteY33" fmla="*/ 1266825 h 2217998"/>
                <a:gd name="connsiteX34" fmla="*/ 9525 w 3152217"/>
                <a:gd name="connsiteY34" fmla="*/ 28575 h 2217998"/>
                <a:gd name="connsiteX35" fmla="*/ 323850 w 3152217"/>
                <a:gd name="connsiteY35"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66688 w 3152217"/>
                <a:gd name="connsiteY20" fmla="*/ 1796050 h 2217998"/>
                <a:gd name="connsiteX21" fmla="*/ 1987859 w 3152217"/>
                <a:gd name="connsiteY21" fmla="*/ 1774879 h 2217998"/>
                <a:gd name="connsiteX22" fmla="*/ 2218760 w 3152217"/>
                <a:gd name="connsiteY22" fmla="*/ 2005781 h 2217998"/>
                <a:gd name="connsiteX23" fmla="*/ 2218760 w 3152217"/>
                <a:gd name="connsiteY23" fmla="*/ 2217998 h 2217998"/>
                <a:gd name="connsiteX24" fmla="*/ 2006543 w 3152217"/>
                <a:gd name="connsiteY24" fmla="*/ 2217998 h 2217998"/>
                <a:gd name="connsiteX25" fmla="*/ 1803401 w 3152217"/>
                <a:gd name="connsiteY25" fmla="*/ 2014854 h 2217998"/>
                <a:gd name="connsiteX26" fmla="*/ 1771650 w 3152217"/>
                <a:gd name="connsiteY26" fmla="*/ 2057400 h 2217998"/>
                <a:gd name="connsiteX27" fmla="*/ 1798691 w 3152217"/>
                <a:gd name="connsiteY27" fmla="*/ 2010144 h 2217998"/>
                <a:gd name="connsiteX28" fmla="*/ 1775643 w 3152217"/>
                <a:gd name="connsiteY28" fmla="*/ 1987096 h 2217998"/>
                <a:gd name="connsiteX29" fmla="*/ 1848068 w 3152217"/>
                <a:gd name="connsiteY29" fmla="*/ 1914670 h 2217998"/>
                <a:gd name="connsiteX30" fmla="*/ 1533525 w 3152217"/>
                <a:gd name="connsiteY30" fmla="*/ 1485900 h 2217998"/>
                <a:gd name="connsiteX31" fmla="*/ 1219200 w 3152217"/>
                <a:gd name="connsiteY31" fmla="*/ 1181100 h 2217998"/>
                <a:gd name="connsiteX32" fmla="*/ 571500 w 3152217"/>
                <a:gd name="connsiteY32" fmla="*/ 1295400 h 2217998"/>
                <a:gd name="connsiteX33" fmla="*/ 0 w 3152217"/>
                <a:gd name="connsiteY33" fmla="*/ 1266825 h 2217998"/>
                <a:gd name="connsiteX34" fmla="*/ 9525 w 3152217"/>
                <a:gd name="connsiteY34" fmla="*/ 28575 h 2217998"/>
                <a:gd name="connsiteX35" fmla="*/ 323850 w 3152217"/>
                <a:gd name="connsiteY35"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66688 w 3152217"/>
                <a:gd name="connsiteY20" fmla="*/ 1796050 h 2217998"/>
                <a:gd name="connsiteX21" fmla="*/ 1987859 w 3152217"/>
                <a:gd name="connsiteY21" fmla="*/ 1774879 h 2217998"/>
                <a:gd name="connsiteX22" fmla="*/ 2218760 w 3152217"/>
                <a:gd name="connsiteY22" fmla="*/ 2005781 h 2217998"/>
                <a:gd name="connsiteX23" fmla="*/ 2218760 w 3152217"/>
                <a:gd name="connsiteY23" fmla="*/ 2217998 h 2217998"/>
                <a:gd name="connsiteX24" fmla="*/ 2006543 w 3152217"/>
                <a:gd name="connsiteY24" fmla="*/ 2217998 h 2217998"/>
                <a:gd name="connsiteX25" fmla="*/ 1803401 w 3152217"/>
                <a:gd name="connsiteY25" fmla="*/ 2014854 h 2217998"/>
                <a:gd name="connsiteX26" fmla="*/ 1798691 w 3152217"/>
                <a:gd name="connsiteY26" fmla="*/ 2010144 h 2217998"/>
                <a:gd name="connsiteX27" fmla="*/ 1775643 w 3152217"/>
                <a:gd name="connsiteY27" fmla="*/ 1987096 h 2217998"/>
                <a:gd name="connsiteX28" fmla="*/ 1848068 w 3152217"/>
                <a:gd name="connsiteY28" fmla="*/ 1914670 h 2217998"/>
                <a:gd name="connsiteX29" fmla="*/ 1533525 w 3152217"/>
                <a:gd name="connsiteY29" fmla="*/ 1485900 h 2217998"/>
                <a:gd name="connsiteX30" fmla="*/ 1219200 w 3152217"/>
                <a:gd name="connsiteY30" fmla="*/ 1181100 h 2217998"/>
                <a:gd name="connsiteX31" fmla="*/ 571500 w 3152217"/>
                <a:gd name="connsiteY31" fmla="*/ 1295400 h 2217998"/>
                <a:gd name="connsiteX32" fmla="*/ 0 w 3152217"/>
                <a:gd name="connsiteY32" fmla="*/ 1266825 h 2217998"/>
                <a:gd name="connsiteX33" fmla="*/ 9525 w 3152217"/>
                <a:gd name="connsiteY33" fmla="*/ 28575 h 2217998"/>
                <a:gd name="connsiteX34" fmla="*/ 323850 w 3152217"/>
                <a:gd name="connsiteY34"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66688 w 3152217"/>
                <a:gd name="connsiteY20" fmla="*/ 1796050 h 2217998"/>
                <a:gd name="connsiteX21" fmla="*/ 1987859 w 3152217"/>
                <a:gd name="connsiteY21" fmla="*/ 1774879 h 2217998"/>
                <a:gd name="connsiteX22" fmla="*/ 2218760 w 3152217"/>
                <a:gd name="connsiteY22" fmla="*/ 2005781 h 2217998"/>
                <a:gd name="connsiteX23" fmla="*/ 2218760 w 3152217"/>
                <a:gd name="connsiteY23" fmla="*/ 2217998 h 2217998"/>
                <a:gd name="connsiteX24" fmla="*/ 2006543 w 3152217"/>
                <a:gd name="connsiteY24" fmla="*/ 2217998 h 2217998"/>
                <a:gd name="connsiteX25" fmla="*/ 1798691 w 3152217"/>
                <a:gd name="connsiteY25" fmla="*/ 2010144 h 2217998"/>
                <a:gd name="connsiteX26" fmla="*/ 1775643 w 3152217"/>
                <a:gd name="connsiteY26" fmla="*/ 1987096 h 2217998"/>
                <a:gd name="connsiteX27" fmla="*/ 1848068 w 3152217"/>
                <a:gd name="connsiteY27" fmla="*/ 1914670 h 2217998"/>
                <a:gd name="connsiteX28" fmla="*/ 1533525 w 3152217"/>
                <a:gd name="connsiteY28" fmla="*/ 1485900 h 2217998"/>
                <a:gd name="connsiteX29" fmla="*/ 1219200 w 3152217"/>
                <a:gd name="connsiteY29" fmla="*/ 1181100 h 2217998"/>
                <a:gd name="connsiteX30" fmla="*/ 571500 w 3152217"/>
                <a:gd name="connsiteY30" fmla="*/ 1295400 h 2217998"/>
                <a:gd name="connsiteX31" fmla="*/ 0 w 3152217"/>
                <a:gd name="connsiteY31" fmla="*/ 1266825 h 2217998"/>
                <a:gd name="connsiteX32" fmla="*/ 9525 w 3152217"/>
                <a:gd name="connsiteY32" fmla="*/ 28575 h 2217998"/>
                <a:gd name="connsiteX33" fmla="*/ 323850 w 3152217"/>
                <a:gd name="connsiteY33"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66688 w 3152217"/>
                <a:gd name="connsiteY20" fmla="*/ 1796050 h 2217998"/>
                <a:gd name="connsiteX21" fmla="*/ 1987859 w 3152217"/>
                <a:gd name="connsiteY21" fmla="*/ 1774879 h 2217998"/>
                <a:gd name="connsiteX22" fmla="*/ 2218760 w 3152217"/>
                <a:gd name="connsiteY22" fmla="*/ 2005781 h 2217998"/>
                <a:gd name="connsiteX23" fmla="*/ 2218760 w 3152217"/>
                <a:gd name="connsiteY23" fmla="*/ 2217998 h 2217998"/>
                <a:gd name="connsiteX24" fmla="*/ 2006543 w 3152217"/>
                <a:gd name="connsiteY24" fmla="*/ 2217998 h 2217998"/>
                <a:gd name="connsiteX25" fmla="*/ 1798691 w 3152217"/>
                <a:gd name="connsiteY25" fmla="*/ 2010144 h 2217998"/>
                <a:gd name="connsiteX26" fmla="*/ 1775643 w 3152217"/>
                <a:gd name="connsiteY26" fmla="*/ 1987096 h 2217998"/>
                <a:gd name="connsiteX27" fmla="*/ 1848068 w 3152217"/>
                <a:gd name="connsiteY27" fmla="*/ 1914670 h 2217998"/>
                <a:gd name="connsiteX28" fmla="*/ 1533525 w 3152217"/>
                <a:gd name="connsiteY28" fmla="*/ 1485900 h 2217998"/>
                <a:gd name="connsiteX29" fmla="*/ 1219200 w 3152217"/>
                <a:gd name="connsiteY29" fmla="*/ 1181100 h 2217998"/>
                <a:gd name="connsiteX30" fmla="*/ 571500 w 3152217"/>
                <a:gd name="connsiteY30" fmla="*/ 1295400 h 2217998"/>
                <a:gd name="connsiteX31" fmla="*/ 0 w 3152217"/>
                <a:gd name="connsiteY31" fmla="*/ 1266825 h 2217998"/>
                <a:gd name="connsiteX32" fmla="*/ 9525 w 3152217"/>
                <a:gd name="connsiteY32" fmla="*/ 28575 h 2217998"/>
                <a:gd name="connsiteX33" fmla="*/ 323850 w 3152217"/>
                <a:gd name="connsiteY33"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87859 w 3152217"/>
                <a:gd name="connsiteY20" fmla="*/ 1774879 h 2217998"/>
                <a:gd name="connsiteX21" fmla="*/ 2218760 w 3152217"/>
                <a:gd name="connsiteY21" fmla="*/ 2005781 h 2217998"/>
                <a:gd name="connsiteX22" fmla="*/ 2218760 w 3152217"/>
                <a:gd name="connsiteY22" fmla="*/ 2217998 h 2217998"/>
                <a:gd name="connsiteX23" fmla="*/ 2006543 w 3152217"/>
                <a:gd name="connsiteY23" fmla="*/ 2217998 h 2217998"/>
                <a:gd name="connsiteX24" fmla="*/ 1798691 w 3152217"/>
                <a:gd name="connsiteY24" fmla="*/ 2010144 h 2217998"/>
                <a:gd name="connsiteX25" fmla="*/ 1775643 w 3152217"/>
                <a:gd name="connsiteY25" fmla="*/ 1987096 h 2217998"/>
                <a:gd name="connsiteX26" fmla="*/ 1848068 w 3152217"/>
                <a:gd name="connsiteY26" fmla="*/ 1914670 h 2217998"/>
                <a:gd name="connsiteX27" fmla="*/ 1533525 w 3152217"/>
                <a:gd name="connsiteY27" fmla="*/ 1485900 h 2217998"/>
                <a:gd name="connsiteX28" fmla="*/ 1219200 w 3152217"/>
                <a:gd name="connsiteY28" fmla="*/ 1181100 h 2217998"/>
                <a:gd name="connsiteX29" fmla="*/ 571500 w 3152217"/>
                <a:gd name="connsiteY29" fmla="*/ 1295400 h 2217998"/>
                <a:gd name="connsiteX30" fmla="*/ 0 w 3152217"/>
                <a:gd name="connsiteY30" fmla="*/ 1266825 h 2217998"/>
                <a:gd name="connsiteX31" fmla="*/ 9525 w 3152217"/>
                <a:gd name="connsiteY31" fmla="*/ 28575 h 2217998"/>
                <a:gd name="connsiteX32" fmla="*/ 323850 w 3152217"/>
                <a:gd name="connsiteY32"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87859 w 3152217"/>
                <a:gd name="connsiteY20" fmla="*/ 1774879 h 2217998"/>
                <a:gd name="connsiteX21" fmla="*/ 2218760 w 3152217"/>
                <a:gd name="connsiteY21" fmla="*/ 2005781 h 2217998"/>
                <a:gd name="connsiteX22" fmla="*/ 2218760 w 3152217"/>
                <a:gd name="connsiteY22" fmla="*/ 2217998 h 2217998"/>
                <a:gd name="connsiteX23" fmla="*/ 2006543 w 3152217"/>
                <a:gd name="connsiteY23" fmla="*/ 2217998 h 2217998"/>
                <a:gd name="connsiteX24" fmla="*/ 1798691 w 3152217"/>
                <a:gd name="connsiteY24" fmla="*/ 2010144 h 2217998"/>
                <a:gd name="connsiteX25" fmla="*/ 1775643 w 3152217"/>
                <a:gd name="connsiteY25" fmla="*/ 1987096 h 2217998"/>
                <a:gd name="connsiteX26" fmla="*/ 1848068 w 3152217"/>
                <a:gd name="connsiteY26" fmla="*/ 1911865 h 2217998"/>
                <a:gd name="connsiteX27" fmla="*/ 1533525 w 3152217"/>
                <a:gd name="connsiteY27" fmla="*/ 1485900 h 2217998"/>
                <a:gd name="connsiteX28" fmla="*/ 1219200 w 3152217"/>
                <a:gd name="connsiteY28" fmla="*/ 1181100 h 2217998"/>
                <a:gd name="connsiteX29" fmla="*/ 571500 w 3152217"/>
                <a:gd name="connsiteY29" fmla="*/ 1295400 h 2217998"/>
                <a:gd name="connsiteX30" fmla="*/ 0 w 3152217"/>
                <a:gd name="connsiteY30" fmla="*/ 1266825 h 2217998"/>
                <a:gd name="connsiteX31" fmla="*/ 9525 w 3152217"/>
                <a:gd name="connsiteY31" fmla="*/ 28575 h 2217998"/>
                <a:gd name="connsiteX32" fmla="*/ 323850 w 3152217"/>
                <a:gd name="connsiteY32"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87859 w 3152217"/>
                <a:gd name="connsiteY20" fmla="*/ 1774879 h 2217998"/>
                <a:gd name="connsiteX21" fmla="*/ 2218760 w 3152217"/>
                <a:gd name="connsiteY21" fmla="*/ 2005781 h 2217998"/>
                <a:gd name="connsiteX22" fmla="*/ 2218760 w 3152217"/>
                <a:gd name="connsiteY22" fmla="*/ 2217998 h 2217998"/>
                <a:gd name="connsiteX23" fmla="*/ 2006543 w 3152217"/>
                <a:gd name="connsiteY23" fmla="*/ 2217998 h 2217998"/>
                <a:gd name="connsiteX24" fmla="*/ 1798691 w 3152217"/>
                <a:gd name="connsiteY24" fmla="*/ 2010144 h 2217998"/>
                <a:gd name="connsiteX25" fmla="*/ 1775643 w 3152217"/>
                <a:gd name="connsiteY25" fmla="*/ 1987096 h 2217998"/>
                <a:gd name="connsiteX26" fmla="*/ 1848068 w 3152217"/>
                <a:gd name="connsiteY26" fmla="*/ 1911865 h 2217998"/>
                <a:gd name="connsiteX27" fmla="*/ 1533525 w 3152217"/>
                <a:gd name="connsiteY27" fmla="*/ 1485900 h 2217998"/>
                <a:gd name="connsiteX28" fmla="*/ 1219200 w 3152217"/>
                <a:gd name="connsiteY28" fmla="*/ 1181100 h 2217998"/>
                <a:gd name="connsiteX29" fmla="*/ 571500 w 3152217"/>
                <a:gd name="connsiteY29" fmla="*/ 1295400 h 2217998"/>
                <a:gd name="connsiteX30" fmla="*/ 0 w 3152217"/>
                <a:gd name="connsiteY30" fmla="*/ 1266825 h 2217998"/>
                <a:gd name="connsiteX31" fmla="*/ 9525 w 3152217"/>
                <a:gd name="connsiteY31" fmla="*/ 28575 h 2217998"/>
                <a:gd name="connsiteX32" fmla="*/ 323850 w 3152217"/>
                <a:gd name="connsiteY32"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87859 w 3152217"/>
                <a:gd name="connsiteY20" fmla="*/ 1774879 h 2217998"/>
                <a:gd name="connsiteX21" fmla="*/ 2218760 w 3152217"/>
                <a:gd name="connsiteY21" fmla="*/ 2005781 h 2217998"/>
                <a:gd name="connsiteX22" fmla="*/ 2218760 w 3152217"/>
                <a:gd name="connsiteY22" fmla="*/ 2217998 h 2217998"/>
                <a:gd name="connsiteX23" fmla="*/ 2006543 w 3152217"/>
                <a:gd name="connsiteY23" fmla="*/ 2217998 h 2217998"/>
                <a:gd name="connsiteX24" fmla="*/ 1798691 w 3152217"/>
                <a:gd name="connsiteY24" fmla="*/ 2010144 h 2217998"/>
                <a:gd name="connsiteX25" fmla="*/ 1775643 w 3152217"/>
                <a:gd name="connsiteY25" fmla="*/ 1987096 h 2217998"/>
                <a:gd name="connsiteX26" fmla="*/ 1842458 w 3152217"/>
                <a:gd name="connsiteY26" fmla="*/ 1897840 h 2217998"/>
                <a:gd name="connsiteX27" fmla="*/ 1533525 w 3152217"/>
                <a:gd name="connsiteY27" fmla="*/ 1485900 h 2217998"/>
                <a:gd name="connsiteX28" fmla="*/ 1219200 w 3152217"/>
                <a:gd name="connsiteY28" fmla="*/ 1181100 h 2217998"/>
                <a:gd name="connsiteX29" fmla="*/ 571500 w 3152217"/>
                <a:gd name="connsiteY29" fmla="*/ 1295400 h 2217998"/>
                <a:gd name="connsiteX30" fmla="*/ 0 w 3152217"/>
                <a:gd name="connsiteY30" fmla="*/ 1266825 h 2217998"/>
                <a:gd name="connsiteX31" fmla="*/ 9525 w 3152217"/>
                <a:gd name="connsiteY31" fmla="*/ 28575 h 2217998"/>
                <a:gd name="connsiteX32" fmla="*/ 323850 w 3152217"/>
                <a:gd name="connsiteY32"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87859 w 3152217"/>
                <a:gd name="connsiteY20" fmla="*/ 1774879 h 2217998"/>
                <a:gd name="connsiteX21" fmla="*/ 2218760 w 3152217"/>
                <a:gd name="connsiteY21" fmla="*/ 2005781 h 2217998"/>
                <a:gd name="connsiteX22" fmla="*/ 2218760 w 3152217"/>
                <a:gd name="connsiteY22" fmla="*/ 2217998 h 2217998"/>
                <a:gd name="connsiteX23" fmla="*/ 2006543 w 3152217"/>
                <a:gd name="connsiteY23" fmla="*/ 2217998 h 2217998"/>
                <a:gd name="connsiteX24" fmla="*/ 1798691 w 3152217"/>
                <a:gd name="connsiteY24" fmla="*/ 2010144 h 2217998"/>
                <a:gd name="connsiteX25" fmla="*/ 1775643 w 3152217"/>
                <a:gd name="connsiteY25" fmla="*/ 1987096 h 2217998"/>
                <a:gd name="connsiteX26" fmla="*/ 1842458 w 3152217"/>
                <a:gd name="connsiteY26" fmla="*/ 1897840 h 2217998"/>
                <a:gd name="connsiteX27" fmla="*/ 1533525 w 3152217"/>
                <a:gd name="connsiteY27" fmla="*/ 1485900 h 2217998"/>
                <a:gd name="connsiteX28" fmla="*/ 1219200 w 3152217"/>
                <a:gd name="connsiteY28" fmla="*/ 1181100 h 2217998"/>
                <a:gd name="connsiteX29" fmla="*/ 571500 w 3152217"/>
                <a:gd name="connsiteY29" fmla="*/ 1295400 h 2217998"/>
                <a:gd name="connsiteX30" fmla="*/ 0 w 3152217"/>
                <a:gd name="connsiteY30" fmla="*/ 1266825 h 2217998"/>
                <a:gd name="connsiteX31" fmla="*/ 9525 w 3152217"/>
                <a:gd name="connsiteY31" fmla="*/ 28575 h 2217998"/>
                <a:gd name="connsiteX32" fmla="*/ 323850 w 3152217"/>
                <a:gd name="connsiteY32"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87859 w 3152217"/>
                <a:gd name="connsiteY20" fmla="*/ 1774879 h 2217998"/>
                <a:gd name="connsiteX21" fmla="*/ 2218760 w 3152217"/>
                <a:gd name="connsiteY21" fmla="*/ 2005781 h 2217998"/>
                <a:gd name="connsiteX22" fmla="*/ 2218760 w 3152217"/>
                <a:gd name="connsiteY22" fmla="*/ 2217998 h 2217998"/>
                <a:gd name="connsiteX23" fmla="*/ 2006543 w 3152217"/>
                <a:gd name="connsiteY23" fmla="*/ 2217998 h 2217998"/>
                <a:gd name="connsiteX24" fmla="*/ 1798691 w 3152217"/>
                <a:gd name="connsiteY24" fmla="*/ 2010144 h 2217998"/>
                <a:gd name="connsiteX25" fmla="*/ 1775643 w 3152217"/>
                <a:gd name="connsiteY25" fmla="*/ 1987096 h 2217998"/>
                <a:gd name="connsiteX26" fmla="*/ 1842458 w 3152217"/>
                <a:gd name="connsiteY26" fmla="*/ 1897840 h 2217998"/>
                <a:gd name="connsiteX27" fmla="*/ 1533525 w 3152217"/>
                <a:gd name="connsiteY27" fmla="*/ 1485900 h 2217998"/>
                <a:gd name="connsiteX28" fmla="*/ 1219200 w 3152217"/>
                <a:gd name="connsiteY28" fmla="*/ 1181100 h 2217998"/>
                <a:gd name="connsiteX29" fmla="*/ 571500 w 3152217"/>
                <a:gd name="connsiteY29" fmla="*/ 1295400 h 2217998"/>
                <a:gd name="connsiteX30" fmla="*/ 0 w 3152217"/>
                <a:gd name="connsiteY30" fmla="*/ 1266825 h 2217998"/>
                <a:gd name="connsiteX31" fmla="*/ 9525 w 3152217"/>
                <a:gd name="connsiteY31" fmla="*/ 28575 h 2217998"/>
                <a:gd name="connsiteX32" fmla="*/ 323850 w 3152217"/>
                <a:gd name="connsiteY32"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87859 w 3152217"/>
                <a:gd name="connsiteY20" fmla="*/ 1774879 h 2217998"/>
                <a:gd name="connsiteX21" fmla="*/ 2218760 w 3152217"/>
                <a:gd name="connsiteY21" fmla="*/ 2005781 h 2217998"/>
                <a:gd name="connsiteX22" fmla="*/ 2218760 w 3152217"/>
                <a:gd name="connsiteY22" fmla="*/ 2217998 h 2217998"/>
                <a:gd name="connsiteX23" fmla="*/ 2006543 w 3152217"/>
                <a:gd name="connsiteY23" fmla="*/ 2217998 h 2217998"/>
                <a:gd name="connsiteX24" fmla="*/ 1798691 w 3152217"/>
                <a:gd name="connsiteY24" fmla="*/ 2010144 h 2217998"/>
                <a:gd name="connsiteX25" fmla="*/ 1775643 w 3152217"/>
                <a:gd name="connsiteY25" fmla="*/ 1987096 h 2217998"/>
                <a:gd name="connsiteX26" fmla="*/ 1842458 w 3152217"/>
                <a:gd name="connsiteY26" fmla="*/ 1897840 h 2217998"/>
                <a:gd name="connsiteX27" fmla="*/ 1533525 w 3152217"/>
                <a:gd name="connsiteY27" fmla="*/ 1485900 h 2217998"/>
                <a:gd name="connsiteX28" fmla="*/ 1219200 w 3152217"/>
                <a:gd name="connsiteY28" fmla="*/ 1181100 h 2217998"/>
                <a:gd name="connsiteX29" fmla="*/ 571500 w 3152217"/>
                <a:gd name="connsiteY29" fmla="*/ 1295400 h 2217998"/>
                <a:gd name="connsiteX30" fmla="*/ 0 w 3152217"/>
                <a:gd name="connsiteY30" fmla="*/ 1266825 h 2217998"/>
                <a:gd name="connsiteX31" fmla="*/ 9525 w 3152217"/>
                <a:gd name="connsiteY31" fmla="*/ 28575 h 2217998"/>
                <a:gd name="connsiteX32" fmla="*/ 323850 w 3152217"/>
                <a:gd name="connsiteY32"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3152217 w 3152217"/>
                <a:gd name="connsiteY5" fmla="*/ 1217685 h 2217998"/>
                <a:gd name="connsiteX6" fmla="*/ 3152217 w 3152217"/>
                <a:gd name="connsiteY6" fmla="*/ 1429902 h 2217998"/>
                <a:gd name="connsiteX7" fmla="*/ 2940000 w 3152217"/>
                <a:gd name="connsiteY7" fmla="*/ 1429902 h 2217998"/>
                <a:gd name="connsiteX8" fmla="*/ 2539107 w 3152217"/>
                <a:gd name="connsiteY8" fmla="*/ 1029008 h 2217998"/>
                <a:gd name="connsiteX9" fmla="*/ 2474399 w 3152217"/>
                <a:gd name="connsiteY9" fmla="*/ 1115717 h 2217998"/>
                <a:gd name="connsiteX10" fmla="*/ 2907621 w 3152217"/>
                <a:gd name="connsiteY10" fmla="*/ 1548940 h 2217998"/>
                <a:gd name="connsiteX11" fmla="*/ 2907621 w 3152217"/>
                <a:gd name="connsiteY11" fmla="*/ 1761157 h 2217998"/>
                <a:gd name="connsiteX12" fmla="*/ 2695404 w 3152217"/>
                <a:gd name="connsiteY12" fmla="*/ 1761157 h 2217998"/>
                <a:gd name="connsiteX13" fmla="*/ 2293017 w 3152217"/>
                <a:gd name="connsiteY13" fmla="*/ 1358769 h 2217998"/>
                <a:gd name="connsiteX14" fmla="*/ 2228234 w 3152217"/>
                <a:gd name="connsiteY14" fmla="*/ 1445578 h 2217998"/>
                <a:gd name="connsiteX15" fmla="*/ 2648161 w 3152217"/>
                <a:gd name="connsiteY15" fmla="*/ 1865505 h 2217998"/>
                <a:gd name="connsiteX16" fmla="*/ 2648161 w 3152217"/>
                <a:gd name="connsiteY16" fmla="*/ 2077722 h 2217998"/>
                <a:gd name="connsiteX17" fmla="*/ 2435944 w 3152217"/>
                <a:gd name="connsiteY17" fmla="*/ 2077722 h 2217998"/>
                <a:gd name="connsiteX18" fmla="*/ 2046853 w 3152217"/>
                <a:gd name="connsiteY18" fmla="*/ 1688629 h 2217998"/>
                <a:gd name="connsiteX19" fmla="*/ 1987859 w 3152217"/>
                <a:gd name="connsiteY19" fmla="*/ 1774879 h 2217998"/>
                <a:gd name="connsiteX20" fmla="*/ 2218760 w 3152217"/>
                <a:gd name="connsiteY20" fmla="*/ 2005781 h 2217998"/>
                <a:gd name="connsiteX21" fmla="*/ 2218760 w 3152217"/>
                <a:gd name="connsiteY21" fmla="*/ 2217998 h 2217998"/>
                <a:gd name="connsiteX22" fmla="*/ 2006543 w 3152217"/>
                <a:gd name="connsiteY22" fmla="*/ 2217998 h 2217998"/>
                <a:gd name="connsiteX23" fmla="*/ 1798691 w 3152217"/>
                <a:gd name="connsiteY23" fmla="*/ 2010144 h 2217998"/>
                <a:gd name="connsiteX24" fmla="*/ 1775643 w 3152217"/>
                <a:gd name="connsiteY24" fmla="*/ 1987096 h 2217998"/>
                <a:gd name="connsiteX25" fmla="*/ 1842458 w 3152217"/>
                <a:gd name="connsiteY25" fmla="*/ 1897840 h 2217998"/>
                <a:gd name="connsiteX26" fmla="*/ 1533525 w 3152217"/>
                <a:gd name="connsiteY26" fmla="*/ 1485900 h 2217998"/>
                <a:gd name="connsiteX27" fmla="*/ 1219200 w 3152217"/>
                <a:gd name="connsiteY27" fmla="*/ 1181100 h 2217998"/>
                <a:gd name="connsiteX28" fmla="*/ 571500 w 3152217"/>
                <a:gd name="connsiteY28" fmla="*/ 1295400 h 2217998"/>
                <a:gd name="connsiteX29" fmla="*/ 0 w 3152217"/>
                <a:gd name="connsiteY29" fmla="*/ 1266825 h 2217998"/>
                <a:gd name="connsiteX30" fmla="*/ 9525 w 3152217"/>
                <a:gd name="connsiteY30" fmla="*/ 28575 h 2217998"/>
                <a:gd name="connsiteX31" fmla="*/ 323850 w 3152217"/>
                <a:gd name="connsiteY31"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314575 w 3152217"/>
                <a:gd name="connsiteY3" fmla="*/ 285750 h 2217998"/>
                <a:gd name="connsiteX4" fmla="*/ 2724150 w 3152217"/>
                <a:gd name="connsiteY4" fmla="*/ 781050 h 2217998"/>
                <a:gd name="connsiteX5" fmla="*/ 3152217 w 3152217"/>
                <a:gd name="connsiteY5" fmla="*/ 1217685 h 2217998"/>
                <a:gd name="connsiteX6" fmla="*/ 3152217 w 3152217"/>
                <a:gd name="connsiteY6" fmla="*/ 1429902 h 2217998"/>
                <a:gd name="connsiteX7" fmla="*/ 2940000 w 3152217"/>
                <a:gd name="connsiteY7" fmla="*/ 1429902 h 2217998"/>
                <a:gd name="connsiteX8" fmla="*/ 2539107 w 3152217"/>
                <a:gd name="connsiteY8" fmla="*/ 1029008 h 2217998"/>
                <a:gd name="connsiteX9" fmla="*/ 2474399 w 3152217"/>
                <a:gd name="connsiteY9" fmla="*/ 1115717 h 2217998"/>
                <a:gd name="connsiteX10" fmla="*/ 2907621 w 3152217"/>
                <a:gd name="connsiteY10" fmla="*/ 1548940 h 2217998"/>
                <a:gd name="connsiteX11" fmla="*/ 2907621 w 3152217"/>
                <a:gd name="connsiteY11" fmla="*/ 1761157 h 2217998"/>
                <a:gd name="connsiteX12" fmla="*/ 2695404 w 3152217"/>
                <a:gd name="connsiteY12" fmla="*/ 1761157 h 2217998"/>
                <a:gd name="connsiteX13" fmla="*/ 2293017 w 3152217"/>
                <a:gd name="connsiteY13" fmla="*/ 1358769 h 2217998"/>
                <a:gd name="connsiteX14" fmla="*/ 2228234 w 3152217"/>
                <a:gd name="connsiteY14" fmla="*/ 1445578 h 2217998"/>
                <a:gd name="connsiteX15" fmla="*/ 2648161 w 3152217"/>
                <a:gd name="connsiteY15" fmla="*/ 1865505 h 2217998"/>
                <a:gd name="connsiteX16" fmla="*/ 2648161 w 3152217"/>
                <a:gd name="connsiteY16" fmla="*/ 2077722 h 2217998"/>
                <a:gd name="connsiteX17" fmla="*/ 2435944 w 3152217"/>
                <a:gd name="connsiteY17" fmla="*/ 2077722 h 2217998"/>
                <a:gd name="connsiteX18" fmla="*/ 2046853 w 3152217"/>
                <a:gd name="connsiteY18" fmla="*/ 1688629 h 2217998"/>
                <a:gd name="connsiteX19" fmla="*/ 1987859 w 3152217"/>
                <a:gd name="connsiteY19" fmla="*/ 1774879 h 2217998"/>
                <a:gd name="connsiteX20" fmla="*/ 2218760 w 3152217"/>
                <a:gd name="connsiteY20" fmla="*/ 2005781 h 2217998"/>
                <a:gd name="connsiteX21" fmla="*/ 2218760 w 3152217"/>
                <a:gd name="connsiteY21" fmla="*/ 2217998 h 2217998"/>
                <a:gd name="connsiteX22" fmla="*/ 2006543 w 3152217"/>
                <a:gd name="connsiteY22" fmla="*/ 2217998 h 2217998"/>
                <a:gd name="connsiteX23" fmla="*/ 1798691 w 3152217"/>
                <a:gd name="connsiteY23" fmla="*/ 2010144 h 2217998"/>
                <a:gd name="connsiteX24" fmla="*/ 1775643 w 3152217"/>
                <a:gd name="connsiteY24" fmla="*/ 1987096 h 2217998"/>
                <a:gd name="connsiteX25" fmla="*/ 1842458 w 3152217"/>
                <a:gd name="connsiteY25" fmla="*/ 1897840 h 2217998"/>
                <a:gd name="connsiteX26" fmla="*/ 1533525 w 3152217"/>
                <a:gd name="connsiteY26" fmla="*/ 1485900 h 2217998"/>
                <a:gd name="connsiteX27" fmla="*/ 1219200 w 3152217"/>
                <a:gd name="connsiteY27" fmla="*/ 1181100 h 2217998"/>
                <a:gd name="connsiteX28" fmla="*/ 571500 w 3152217"/>
                <a:gd name="connsiteY28" fmla="*/ 1295400 h 2217998"/>
                <a:gd name="connsiteX29" fmla="*/ 0 w 3152217"/>
                <a:gd name="connsiteY29" fmla="*/ 1266825 h 2217998"/>
                <a:gd name="connsiteX30" fmla="*/ 9525 w 3152217"/>
                <a:gd name="connsiteY30" fmla="*/ 28575 h 2217998"/>
                <a:gd name="connsiteX31" fmla="*/ 323850 w 3152217"/>
                <a:gd name="connsiteY31"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314575 w 3152217"/>
                <a:gd name="connsiteY3" fmla="*/ 285750 h 2217998"/>
                <a:gd name="connsiteX4" fmla="*/ 2724150 w 3152217"/>
                <a:gd name="connsiteY4" fmla="*/ 781050 h 2217998"/>
                <a:gd name="connsiteX5" fmla="*/ 3152217 w 3152217"/>
                <a:gd name="connsiteY5" fmla="*/ 1217685 h 2217998"/>
                <a:gd name="connsiteX6" fmla="*/ 3152217 w 3152217"/>
                <a:gd name="connsiteY6" fmla="*/ 1429902 h 2217998"/>
                <a:gd name="connsiteX7" fmla="*/ 2940000 w 3152217"/>
                <a:gd name="connsiteY7" fmla="*/ 1429902 h 2217998"/>
                <a:gd name="connsiteX8" fmla="*/ 2539107 w 3152217"/>
                <a:gd name="connsiteY8" fmla="*/ 1029008 h 2217998"/>
                <a:gd name="connsiteX9" fmla="*/ 2474399 w 3152217"/>
                <a:gd name="connsiteY9" fmla="*/ 1115717 h 2217998"/>
                <a:gd name="connsiteX10" fmla="*/ 2907621 w 3152217"/>
                <a:gd name="connsiteY10" fmla="*/ 1548940 h 2217998"/>
                <a:gd name="connsiteX11" fmla="*/ 2907621 w 3152217"/>
                <a:gd name="connsiteY11" fmla="*/ 1761157 h 2217998"/>
                <a:gd name="connsiteX12" fmla="*/ 2695404 w 3152217"/>
                <a:gd name="connsiteY12" fmla="*/ 1761157 h 2217998"/>
                <a:gd name="connsiteX13" fmla="*/ 2293017 w 3152217"/>
                <a:gd name="connsiteY13" fmla="*/ 1358769 h 2217998"/>
                <a:gd name="connsiteX14" fmla="*/ 2228234 w 3152217"/>
                <a:gd name="connsiteY14" fmla="*/ 1445578 h 2217998"/>
                <a:gd name="connsiteX15" fmla="*/ 2648161 w 3152217"/>
                <a:gd name="connsiteY15" fmla="*/ 1865505 h 2217998"/>
                <a:gd name="connsiteX16" fmla="*/ 2648161 w 3152217"/>
                <a:gd name="connsiteY16" fmla="*/ 2077722 h 2217998"/>
                <a:gd name="connsiteX17" fmla="*/ 2435944 w 3152217"/>
                <a:gd name="connsiteY17" fmla="*/ 2077722 h 2217998"/>
                <a:gd name="connsiteX18" fmla="*/ 2046853 w 3152217"/>
                <a:gd name="connsiteY18" fmla="*/ 1688629 h 2217998"/>
                <a:gd name="connsiteX19" fmla="*/ 1987859 w 3152217"/>
                <a:gd name="connsiteY19" fmla="*/ 1774879 h 2217998"/>
                <a:gd name="connsiteX20" fmla="*/ 2218760 w 3152217"/>
                <a:gd name="connsiteY20" fmla="*/ 2005781 h 2217998"/>
                <a:gd name="connsiteX21" fmla="*/ 2218760 w 3152217"/>
                <a:gd name="connsiteY21" fmla="*/ 2217998 h 2217998"/>
                <a:gd name="connsiteX22" fmla="*/ 2006543 w 3152217"/>
                <a:gd name="connsiteY22" fmla="*/ 2217998 h 2217998"/>
                <a:gd name="connsiteX23" fmla="*/ 1798691 w 3152217"/>
                <a:gd name="connsiteY23" fmla="*/ 2010144 h 2217998"/>
                <a:gd name="connsiteX24" fmla="*/ 1775643 w 3152217"/>
                <a:gd name="connsiteY24" fmla="*/ 1987096 h 2217998"/>
                <a:gd name="connsiteX25" fmla="*/ 1842458 w 3152217"/>
                <a:gd name="connsiteY25" fmla="*/ 1897840 h 2217998"/>
                <a:gd name="connsiteX26" fmla="*/ 1533525 w 3152217"/>
                <a:gd name="connsiteY26" fmla="*/ 1485900 h 2217998"/>
                <a:gd name="connsiteX27" fmla="*/ 1219200 w 3152217"/>
                <a:gd name="connsiteY27" fmla="*/ 1181100 h 2217998"/>
                <a:gd name="connsiteX28" fmla="*/ 571500 w 3152217"/>
                <a:gd name="connsiteY28" fmla="*/ 1295400 h 2217998"/>
                <a:gd name="connsiteX29" fmla="*/ 0 w 3152217"/>
                <a:gd name="connsiteY29" fmla="*/ 1266825 h 2217998"/>
                <a:gd name="connsiteX30" fmla="*/ 9525 w 3152217"/>
                <a:gd name="connsiteY30" fmla="*/ 28575 h 2217998"/>
                <a:gd name="connsiteX31" fmla="*/ 323850 w 3152217"/>
                <a:gd name="connsiteY31" fmla="*/ 0 h 2217998"/>
                <a:gd name="connsiteX0" fmla="*/ 361950 w 3152217"/>
                <a:gd name="connsiteY0" fmla="*/ 0 h 2256098"/>
                <a:gd name="connsiteX1" fmla="*/ 95250 w 3152217"/>
                <a:gd name="connsiteY1" fmla="*/ 247650 h 2256098"/>
                <a:gd name="connsiteX2" fmla="*/ 1352550 w 3152217"/>
                <a:gd name="connsiteY2" fmla="*/ 123825 h 2256098"/>
                <a:gd name="connsiteX3" fmla="*/ 2314575 w 3152217"/>
                <a:gd name="connsiteY3" fmla="*/ 323850 h 2256098"/>
                <a:gd name="connsiteX4" fmla="*/ 2724150 w 3152217"/>
                <a:gd name="connsiteY4" fmla="*/ 819150 h 2256098"/>
                <a:gd name="connsiteX5" fmla="*/ 3152217 w 3152217"/>
                <a:gd name="connsiteY5" fmla="*/ 1255785 h 2256098"/>
                <a:gd name="connsiteX6" fmla="*/ 3152217 w 3152217"/>
                <a:gd name="connsiteY6" fmla="*/ 1468002 h 2256098"/>
                <a:gd name="connsiteX7" fmla="*/ 2940000 w 3152217"/>
                <a:gd name="connsiteY7" fmla="*/ 1468002 h 2256098"/>
                <a:gd name="connsiteX8" fmla="*/ 2539107 w 3152217"/>
                <a:gd name="connsiteY8" fmla="*/ 1067108 h 2256098"/>
                <a:gd name="connsiteX9" fmla="*/ 2474399 w 3152217"/>
                <a:gd name="connsiteY9" fmla="*/ 1153817 h 2256098"/>
                <a:gd name="connsiteX10" fmla="*/ 2907621 w 3152217"/>
                <a:gd name="connsiteY10" fmla="*/ 1587040 h 2256098"/>
                <a:gd name="connsiteX11" fmla="*/ 2907621 w 3152217"/>
                <a:gd name="connsiteY11" fmla="*/ 1799257 h 2256098"/>
                <a:gd name="connsiteX12" fmla="*/ 2695404 w 3152217"/>
                <a:gd name="connsiteY12" fmla="*/ 1799257 h 2256098"/>
                <a:gd name="connsiteX13" fmla="*/ 2293017 w 3152217"/>
                <a:gd name="connsiteY13" fmla="*/ 1396869 h 2256098"/>
                <a:gd name="connsiteX14" fmla="*/ 2228234 w 3152217"/>
                <a:gd name="connsiteY14" fmla="*/ 1483678 h 2256098"/>
                <a:gd name="connsiteX15" fmla="*/ 2648161 w 3152217"/>
                <a:gd name="connsiteY15" fmla="*/ 1903605 h 2256098"/>
                <a:gd name="connsiteX16" fmla="*/ 2648161 w 3152217"/>
                <a:gd name="connsiteY16" fmla="*/ 2115822 h 2256098"/>
                <a:gd name="connsiteX17" fmla="*/ 2435944 w 3152217"/>
                <a:gd name="connsiteY17" fmla="*/ 2115822 h 2256098"/>
                <a:gd name="connsiteX18" fmla="*/ 2046853 w 3152217"/>
                <a:gd name="connsiteY18" fmla="*/ 1726729 h 2256098"/>
                <a:gd name="connsiteX19" fmla="*/ 1987859 w 3152217"/>
                <a:gd name="connsiteY19" fmla="*/ 1812979 h 2256098"/>
                <a:gd name="connsiteX20" fmla="*/ 2218760 w 3152217"/>
                <a:gd name="connsiteY20" fmla="*/ 2043881 h 2256098"/>
                <a:gd name="connsiteX21" fmla="*/ 2218760 w 3152217"/>
                <a:gd name="connsiteY21" fmla="*/ 2256098 h 2256098"/>
                <a:gd name="connsiteX22" fmla="*/ 2006543 w 3152217"/>
                <a:gd name="connsiteY22" fmla="*/ 2256098 h 2256098"/>
                <a:gd name="connsiteX23" fmla="*/ 1798691 w 3152217"/>
                <a:gd name="connsiteY23" fmla="*/ 2048244 h 2256098"/>
                <a:gd name="connsiteX24" fmla="*/ 1775643 w 3152217"/>
                <a:gd name="connsiteY24" fmla="*/ 2025196 h 2256098"/>
                <a:gd name="connsiteX25" fmla="*/ 1842458 w 3152217"/>
                <a:gd name="connsiteY25" fmla="*/ 1935940 h 2256098"/>
                <a:gd name="connsiteX26" fmla="*/ 1533525 w 3152217"/>
                <a:gd name="connsiteY26" fmla="*/ 1524000 h 2256098"/>
                <a:gd name="connsiteX27" fmla="*/ 1219200 w 3152217"/>
                <a:gd name="connsiteY27" fmla="*/ 1219200 h 2256098"/>
                <a:gd name="connsiteX28" fmla="*/ 571500 w 3152217"/>
                <a:gd name="connsiteY28" fmla="*/ 1333500 h 2256098"/>
                <a:gd name="connsiteX29" fmla="*/ 0 w 3152217"/>
                <a:gd name="connsiteY29" fmla="*/ 1304925 h 2256098"/>
                <a:gd name="connsiteX30" fmla="*/ 9525 w 3152217"/>
                <a:gd name="connsiteY30" fmla="*/ 66675 h 2256098"/>
                <a:gd name="connsiteX31" fmla="*/ 361950 w 3152217"/>
                <a:gd name="connsiteY31" fmla="*/ 0 h 2256098"/>
                <a:gd name="connsiteX0" fmla="*/ 361950 w 3152217"/>
                <a:gd name="connsiteY0" fmla="*/ 9525 h 2265623"/>
                <a:gd name="connsiteX1" fmla="*/ 95250 w 3152217"/>
                <a:gd name="connsiteY1" fmla="*/ 257175 h 2265623"/>
                <a:gd name="connsiteX2" fmla="*/ 1352550 w 3152217"/>
                <a:gd name="connsiteY2" fmla="*/ 133350 h 2265623"/>
                <a:gd name="connsiteX3" fmla="*/ 2314575 w 3152217"/>
                <a:gd name="connsiteY3" fmla="*/ 333375 h 2265623"/>
                <a:gd name="connsiteX4" fmla="*/ 2724150 w 3152217"/>
                <a:gd name="connsiteY4" fmla="*/ 828675 h 2265623"/>
                <a:gd name="connsiteX5" fmla="*/ 3152217 w 3152217"/>
                <a:gd name="connsiteY5" fmla="*/ 1265310 h 2265623"/>
                <a:gd name="connsiteX6" fmla="*/ 3152217 w 3152217"/>
                <a:gd name="connsiteY6" fmla="*/ 1477527 h 2265623"/>
                <a:gd name="connsiteX7" fmla="*/ 2940000 w 3152217"/>
                <a:gd name="connsiteY7" fmla="*/ 1477527 h 2265623"/>
                <a:gd name="connsiteX8" fmla="*/ 2539107 w 3152217"/>
                <a:gd name="connsiteY8" fmla="*/ 1076633 h 2265623"/>
                <a:gd name="connsiteX9" fmla="*/ 2474399 w 3152217"/>
                <a:gd name="connsiteY9" fmla="*/ 1163342 h 2265623"/>
                <a:gd name="connsiteX10" fmla="*/ 2907621 w 3152217"/>
                <a:gd name="connsiteY10" fmla="*/ 1596565 h 2265623"/>
                <a:gd name="connsiteX11" fmla="*/ 2907621 w 3152217"/>
                <a:gd name="connsiteY11" fmla="*/ 1808782 h 2265623"/>
                <a:gd name="connsiteX12" fmla="*/ 2695404 w 3152217"/>
                <a:gd name="connsiteY12" fmla="*/ 1808782 h 2265623"/>
                <a:gd name="connsiteX13" fmla="*/ 2293017 w 3152217"/>
                <a:gd name="connsiteY13" fmla="*/ 1406394 h 2265623"/>
                <a:gd name="connsiteX14" fmla="*/ 2228234 w 3152217"/>
                <a:gd name="connsiteY14" fmla="*/ 1493203 h 2265623"/>
                <a:gd name="connsiteX15" fmla="*/ 2648161 w 3152217"/>
                <a:gd name="connsiteY15" fmla="*/ 1913130 h 2265623"/>
                <a:gd name="connsiteX16" fmla="*/ 2648161 w 3152217"/>
                <a:gd name="connsiteY16" fmla="*/ 2125347 h 2265623"/>
                <a:gd name="connsiteX17" fmla="*/ 2435944 w 3152217"/>
                <a:gd name="connsiteY17" fmla="*/ 2125347 h 2265623"/>
                <a:gd name="connsiteX18" fmla="*/ 2046853 w 3152217"/>
                <a:gd name="connsiteY18" fmla="*/ 1736254 h 2265623"/>
                <a:gd name="connsiteX19" fmla="*/ 1987859 w 3152217"/>
                <a:gd name="connsiteY19" fmla="*/ 1822504 h 2265623"/>
                <a:gd name="connsiteX20" fmla="*/ 2218760 w 3152217"/>
                <a:gd name="connsiteY20" fmla="*/ 2053406 h 2265623"/>
                <a:gd name="connsiteX21" fmla="*/ 2218760 w 3152217"/>
                <a:gd name="connsiteY21" fmla="*/ 2265623 h 2265623"/>
                <a:gd name="connsiteX22" fmla="*/ 2006543 w 3152217"/>
                <a:gd name="connsiteY22" fmla="*/ 2265623 h 2265623"/>
                <a:gd name="connsiteX23" fmla="*/ 1798691 w 3152217"/>
                <a:gd name="connsiteY23" fmla="*/ 2057769 h 2265623"/>
                <a:gd name="connsiteX24" fmla="*/ 1775643 w 3152217"/>
                <a:gd name="connsiteY24" fmla="*/ 2034721 h 2265623"/>
                <a:gd name="connsiteX25" fmla="*/ 1842458 w 3152217"/>
                <a:gd name="connsiteY25" fmla="*/ 1945465 h 2265623"/>
                <a:gd name="connsiteX26" fmla="*/ 1533525 w 3152217"/>
                <a:gd name="connsiteY26" fmla="*/ 1533525 h 2265623"/>
                <a:gd name="connsiteX27" fmla="*/ 1219200 w 3152217"/>
                <a:gd name="connsiteY27" fmla="*/ 1228725 h 2265623"/>
                <a:gd name="connsiteX28" fmla="*/ 571500 w 3152217"/>
                <a:gd name="connsiteY28" fmla="*/ 1343025 h 2265623"/>
                <a:gd name="connsiteX29" fmla="*/ 0 w 3152217"/>
                <a:gd name="connsiteY29" fmla="*/ 1314450 h 2265623"/>
                <a:gd name="connsiteX30" fmla="*/ 0 w 3152217"/>
                <a:gd name="connsiteY30" fmla="*/ 0 h 2265623"/>
                <a:gd name="connsiteX31" fmla="*/ 361950 w 3152217"/>
                <a:gd name="connsiteY31" fmla="*/ 9525 h 2265623"/>
                <a:gd name="connsiteX0" fmla="*/ 409575 w 3152217"/>
                <a:gd name="connsiteY0" fmla="*/ 9525 h 2265623"/>
                <a:gd name="connsiteX1" fmla="*/ 95250 w 3152217"/>
                <a:gd name="connsiteY1" fmla="*/ 257175 h 2265623"/>
                <a:gd name="connsiteX2" fmla="*/ 1352550 w 3152217"/>
                <a:gd name="connsiteY2" fmla="*/ 133350 h 2265623"/>
                <a:gd name="connsiteX3" fmla="*/ 2314575 w 3152217"/>
                <a:gd name="connsiteY3" fmla="*/ 333375 h 2265623"/>
                <a:gd name="connsiteX4" fmla="*/ 2724150 w 3152217"/>
                <a:gd name="connsiteY4" fmla="*/ 828675 h 2265623"/>
                <a:gd name="connsiteX5" fmla="*/ 3152217 w 3152217"/>
                <a:gd name="connsiteY5" fmla="*/ 1265310 h 2265623"/>
                <a:gd name="connsiteX6" fmla="*/ 3152217 w 3152217"/>
                <a:gd name="connsiteY6" fmla="*/ 1477527 h 2265623"/>
                <a:gd name="connsiteX7" fmla="*/ 2940000 w 3152217"/>
                <a:gd name="connsiteY7" fmla="*/ 1477527 h 2265623"/>
                <a:gd name="connsiteX8" fmla="*/ 2539107 w 3152217"/>
                <a:gd name="connsiteY8" fmla="*/ 1076633 h 2265623"/>
                <a:gd name="connsiteX9" fmla="*/ 2474399 w 3152217"/>
                <a:gd name="connsiteY9" fmla="*/ 1163342 h 2265623"/>
                <a:gd name="connsiteX10" fmla="*/ 2907621 w 3152217"/>
                <a:gd name="connsiteY10" fmla="*/ 1596565 h 2265623"/>
                <a:gd name="connsiteX11" fmla="*/ 2907621 w 3152217"/>
                <a:gd name="connsiteY11" fmla="*/ 1808782 h 2265623"/>
                <a:gd name="connsiteX12" fmla="*/ 2695404 w 3152217"/>
                <a:gd name="connsiteY12" fmla="*/ 1808782 h 2265623"/>
                <a:gd name="connsiteX13" fmla="*/ 2293017 w 3152217"/>
                <a:gd name="connsiteY13" fmla="*/ 1406394 h 2265623"/>
                <a:gd name="connsiteX14" fmla="*/ 2228234 w 3152217"/>
                <a:gd name="connsiteY14" fmla="*/ 1493203 h 2265623"/>
                <a:gd name="connsiteX15" fmla="*/ 2648161 w 3152217"/>
                <a:gd name="connsiteY15" fmla="*/ 1913130 h 2265623"/>
                <a:gd name="connsiteX16" fmla="*/ 2648161 w 3152217"/>
                <a:gd name="connsiteY16" fmla="*/ 2125347 h 2265623"/>
                <a:gd name="connsiteX17" fmla="*/ 2435944 w 3152217"/>
                <a:gd name="connsiteY17" fmla="*/ 2125347 h 2265623"/>
                <a:gd name="connsiteX18" fmla="*/ 2046853 w 3152217"/>
                <a:gd name="connsiteY18" fmla="*/ 1736254 h 2265623"/>
                <a:gd name="connsiteX19" fmla="*/ 1987859 w 3152217"/>
                <a:gd name="connsiteY19" fmla="*/ 1822504 h 2265623"/>
                <a:gd name="connsiteX20" fmla="*/ 2218760 w 3152217"/>
                <a:gd name="connsiteY20" fmla="*/ 2053406 h 2265623"/>
                <a:gd name="connsiteX21" fmla="*/ 2218760 w 3152217"/>
                <a:gd name="connsiteY21" fmla="*/ 2265623 h 2265623"/>
                <a:gd name="connsiteX22" fmla="*/ 2006543 w 3152217"/>
                <a:gd name="connsiteY22" fmla="*/ 2265623 h 2265623"/>
                <a:gd name="connsiteX23" fmla="*/ 1798691 w 3152217"/>
                <a:gd name="connsiteY23" fmla="*/ 2057769 h 2265623"/>
                <a:gd name="connsiteX24" fmla="*/ 1775643 w 3152217"/>
                <a:gd name="connsiteY24" fmla="*/ 2034721 h 2265623"/>
                <a:gd name="connsiteX25" fmla="*/ 1842458 w 3152217"/>
                <a:gd name="connsiteY25" fmla="*/ 1945465 h 2265623"/>
                <a:gd name="connsiteX26" fmla="*/ 1533525 w 3152217"/>
                <a:gd name="connsiteY26" fmla="*/ 1533525 h 2265623"/>
                <a:gd name="connsiteX27" fmla="*/ 1219200 w 3152217"/>
                <a:gd name="connsiteY27" fmla="*/ 1228725 h 2265623"/>
                <a:gd name="connsiteX28" fmla="*/ 571500 w 3152217"/>
                <a:gd name="connsiteY28" fmla="*/ 1343025 h 2265623"/>
                <a:gd name="connsiteX29" fmla="*/ 0 w 3152217"/>
                <a:gd name="connsiteY29" fmla="*/ 1314450 h 2265623"/>
                <a:gd name="connsiteX30" fmla="*/ 0 w 3152217"/>
                <a:gd name="connsiteY30" fmla="*/ 0 h 2265623"/>
                <a:gd name="connsiteX31" fmla="*/ 409575 w 3152217"/>
                <a:gd name="connsiteY31" fmla="*/ 9525 h 2265623"/>
                <a:gd name="connsiteX0" fmla="*/ 390525 w 3152217"/>
                <a:gd name="connsiteY0" fmla="*/ 9525 h 2265623"/>
                <a:gd name="connsiteX1" fmla="*/ 95250 w 3152217"/>
                <a:gd name="connsiteY1" fmla="*/ 257175 h 2265623"/>
                <a:gd name="connsiteX2" fmla="*/ 1352550 w 3152217"/>
                <a:gd name="connsiteY2" fmla="*/ 133350 h 2265623"/>
                <a:gd name="connsiteX3" fmla="*/ 2314575 w 3152217"/>
                <a:gd name="connsiteY3" fmla="*/ 333375 h 2265623"/>
                <a:gd name="connsiteX4" fmla="*/ 2724150 w 3152217"/>
                <a:gd name="connsiteY4" fmla="*/ 828675 h 2265623"/>
                <a:gd name="connsiteX5" fmla="*/ 3152217 w 3152217"/>
                <a:gd name="connsiteY5" fmla="*/ 1265310 h 2265623"/>
                <a:gd name="connsiteX6" fmla="*/ 3152217 w 3152217"/>
                <a:gd name="connsiteY6" fmla="*/ 1477527 h 2265623"/>
                <a:gd name="connsiteX7" fmla="*/ 2940000 w 3152217"/>
                <a:gd name="connsiteY7" fmla="*/ 1477527 h 2265623"/>
                <a:gd name="connsiteX8" fmla="*/ 2539107 w 3152217"/>
                <a:gd name="connsiteY8" fmla="*/ 1076633 h 2265623"/>
                <a:gd name="connsiteX9" fmla="*/ 2474399 w 3152217"/>
                <a:gd name="connsiteY9" fmla="*/ 1163342 h 2265623"/>
                <a:gd name="connsiteX10" fmla="*/ 2907621 w 3152217"/>
                <a:gd name="connsiteY10" fmla="*/ 1596565 h 2265623"/>
                <a:gd name="connsiteX11" fmla="*/ 2907621 w 3152217"/>
                <a:gd name="connsiteY11" fmla="*/ 1808782 h 2265623"/>
                <a:gd name="connsiteX12" fmla="*/ 2695404 w 3152217"/>
                <a:gd name="connsiteY12" fmla="*/ 1808782 h 2265623"/>
                <a:gd name="connsiteX13" fmla="*/ 2293017 w 3152217"/>
                <a:gd name="connsiteY13" fmla="*/ 1406394 h 2265623"/>
                <a:gd name="connsiteX14" fmla="*/ 2228234 w 3152217"/>
                <a:gd name="connsiteY14" fmla="*/ 1493203 h 2265623"/>
                <a:gd name="connsiteX15" fmla="*/ 2648161 w 3152217"/>
                <a:gd name="connsiteY15" fmla="*/ 1913130 h 2265623"/>
                <a:gd name="connsiteX16" fmla="*/ 2648161 w 3152217"/>
                <a:gd name="connsiteY16" fmla="*/ 2125347 h 2265623"/>
                <a:gd name="connsiteX17" fmla="*/ 2435944 w 3152217"/>
                <a:gd name="connsiteY17" fmla="*/ 2125347 h 2265623"/>
                <a:gd name="connsiteX18" fmla="*/ 2046853 w 3152217"/>
                <a:gd name="connsiteY18" fmla="*/ 1736254 h 2265623"/>
                <a:gd name="connsiteX19" fmla="*/ 1987859 w 3152217"/>
                <a:gd name="connsiteY19" fmla="*/ 1822504 h 2265623"/>
                <a:gd name="connsiteX20" fmla="*/ 2218760 w 3152217"/>
                <a:gd name="connsiteY20" fmla="*/ 2053406 h 2265623"/>
                <a:gd name="connsiteX21" fmla="*/ 2218760 w 3152217"/>
                <a:gd name="connsiteY21" fmla="*/ 2265623 h 2265623"/>
                <a:gd name="connsiteX22" fmla="*/ 2006543 w 3152217"/>
                <a:gd name="connsiteY22" fmla="*/ 2265623 h 2265623"/>
                <a:gd name="connsiteX23" fmla="*/ 1798691 w 3152217"/>
                <a:gd name="connsiteY23" fmla="*/ 2057769 h 2265623"/>
                <a:gd name="connsiteX24" fmla="*/ 1775643 w 3152217"/>
                <a:gd name="connsiteY24" fmla="*/ 2034721 h 2265623"/>
                <a:gd name="connsiteX25" fmla="*/ 1842458 w 3152217"/>
                <a:gd name="connsiteY25" fmla="*/ 1945465 h 2265623"/>
                <a:gd name="connsiteX26" fmla="*/ 1533525 w 3152217"/>
                <a:gd name="connsiteY26" fmla="*/ 1533525 h 2265623"/>
                <a:gd name="connsiteX27" fmla="*/ 1219200 w 3152217"/>
                <a:gd name="connsiteY27" fmla="*/ 1228725 h 2265623"/>
                <a:gd name="connsiteX28" fmla="*/ 571500 w 3152217"/>
                <a:gd name="connsiteY28" fmla="*/ 1343025 h 2265623"/>
                <a:gd name="connsiteX29" fmla="*/ 0 w 3152217"/>
                <a:gd name="connsiteY29" fmla="*/ 1314450 h 2265623"/>
                <a:gd name="connsiteX30" fmla="*/ 0 w 3152217"/>
                <a:gd name="connsiteY30" fmla="*/ 0 h 2265623"/>
                <a:gd name="connsiteX31" fmla="*/ 390525 w 3152217"/>
                <a:gd name="connsiteY31" fmla="*/ 9525 h 2265623"/>
                <a:gd name="connsiteX0" fmla="*/ 390525 w 3152217"/>
                <a:gd name="connsiteY0" fmla="*/ 24506 h 2280604"/>
                <a:gd name="connsiteX1" fmla="*/ 95250 w 3152217"/>
                <a:gd name="connsiteY1" fmla="*/ 272156 h 2280604"/>
                <a:gd name="connsiteX2" fmla="*/ 1352550 w 3152217"/>
                <a:gd name="connsiteY2" fmla="*/ 148331 h 2280604"/>
                <a:gd name="connsiteX3" fmla="*/ 2314575 w 3152217"/>
                <a:gd name="connsiteY3" fmla="*/ 348356 h 2280604"/>
                <a:gd name="connsiteX4" fmla="*/ 2724150 w 3152217"/>
                <a:gd name="connsiteY4" fmla="*/ 843656 h 2280604"/>
                <a:gd name="connsiteX5" fmla="*/ 3152217 w 3152217"/>
                <a:gd name="connsiteY5" fmla="*/ 1280291 h 2280604"/>
                <a:gd name="connsiteX6" fmla="*/ 3152217 w 3152217"/>
                <a:gd name="connsiteY6" fmla="*/ 1492508 h 2280604"/>
                <a:gd name="connsiteX7" fmla="*/ 2940000 w 3152217"/>
                <a:gd name="connsiteY7" fmla="*/ 1492508 h 2280604"/>
                <a:gd name="connsiteX8" fmla="*/ 2539107 w 3152217"/>
                <a:gd name="connsiteY8" fmla="*/ 1091614 h 2280604"/>
                <a:gd name="connsiteX9" fmla="*/ 2474399 w 3152217"/>
                <a:gd name="connsiteY9" fmla="*/ 1178323 h 2280604"/>
                <a:gd name="connsiteX10" fmla="*/ 2907621 w 3152217"/>
                <a:gd name="connsiteY10" fmla="*/ 1611546 h 2280604"/>
                <a:gd name="connsiteX11" fmla="*/ 2907621 w 3152217"/>
                <a:gd name="connsiteY11" fmla="*/ 1823763 h 2280604"/>
                <a:gd name="connsiteX12" fmla="*/ 2695404 w 3152217"/>
                <a:gd name="connsiteY12" fmla="*/ 1823763 h 2280604"/>
                <a:gd name="connsiteX13" fmla="*/ 2293017 w 3152217"/>
                <a:gd name="connsiteY13" fmla="*/ 1421375 h 2280604"/>
                <a:gd name="connsiteX14" fmla="*/ 2228234 w 3152217"/>
                <a:gd name="connsiteY14" fmla="*/ 1508184 h 2280604"/>
                <a:gd name="connsiteX15" fmla="*/ 2648161 w 3152217"/>
                <a:gd name="connsiteY15" fmla="*/ 1928111 h 2280604"/>
                <a:gd name="connsiteX16" fmla="*/ 2648161 w 3152217"/>
                <a:gd name="connsiteY16" fmla="*/ 2140328 h 2280604"/>
                <a:gd name="connsiteX17" fmla="*/ 2435944 w 3152217"/>
                <a:gd name="connsiteY17" fmla="*/ 2140328 h 2280604"/>
                <a:gd name="connsiteX18" fmla="*/ 2046853 w 3152217"/>
                <a:gd name="connsiteY18" fmla="*/ 1751235 h 2280604"/>
                <a:gd name="connsiteX19" fmla="*/ 1987859 w 3152217"/>
                <a:gd name="connsiteY19" fmla="*/ 1837485 h 2280604"/>
                <a:gd name="connsiteX20" fmla="*/ 2218760 w 3152217"/>
                <a:gd name="connsiteY20" fmla="*/ 2068387 h 2280604"/>
                <a:gd name="connsiteX21" fmla="*/ 2218760 w 3152217"/>
                <a:gd name="connsiteY21" fmla="*/ 2280604 h 2280604"/>
                <a:gd name="connsiteX22" fmla="*/ 2006543 w 3152217"/>
                <a:gd name="connsiteY22" fmla="*/ 2280604 h 2280604"/>
                <a:gd name="connsiteX23" fmla="*/ 1798691 w 3152217"/>
                <a:gd name="connsiteY23" fmla="*/ 2072750 h 2280604"/>
                <a:gd name="connsiteX24" fmla="*/ 1775643 w 3152217"/>
                <a:gd name="connsiteY24" fmla="*/ 2049702 h 2280604"/>
                <a:gd name="connsiteX25" fmla="*/ 1842458 w 3152217"/>
                <a:gd name="connsiteY25" fmla="*/ 1960446 h 2280604"/>
                <a:gd name="connsiteX26" fmla="*/ 1533525 w 3152217"/>
                <a:gd name="connsiteY26" fmla="*/ 1548506 h 2280604"/>
                <a:gd name="connsiteX27" fmla="*/ 1219200 w 3152217"/>
                <a:gd name="connsiteY27" fmla="*/ 1243706 h 2280604"/>
                <a:gd name="connsiteX28" fmla="*/ 571500 w 3152217"/>
                <a:gd name="connsiteY28" fmla="*/ 1358006 h 2280604"/>
                <a:gd name="connsiteX29" fmla="*/ 0 w 3152217"/>
                <a:gd name="connsiteY29" fmla="*/ 1329431 h 2280604"/>
                <a:gd name="connsiteX30" fmla="*/ 0 w 3152217"/>
                <a:gd name="connsiteY30" fmla="*/ 14981 h 2280604"/>
                <a:gd name="connsiteX31" fmla="*/ 390525 w 3152217"/>
                <a:gd name="connsiteY31" fmla="*/ 24506 h 2280604"/>
                <a:gd name="connsiteX0" fmla="*/ 390525 w 3152217"/>
                <a:gd name="connsiteY0" fmla="*/ 33386 h 2289484"/>
                <a:gd name="connsiteX1" fmla="*/ 95250 w 3152217"/>
                <a:gd name="connsiteY1" fmla="*/ 281036 h 2289484"/>
                <a:gd name="connsiteX2" fmla="*/ 1352550 w 3152217"/>
                <a:gd name="connsiteY2" fmla="*/ 157211 h 2289484"/>
                <a:gd name="connsiteX3" fmla="*/ 2314575 w 3152217"/>
                <a:gd name="connsiteY3" fmla="*/ 357236 h 2289484"/>
                <a:gd name="connsiteX4" fmla="*/ 2724150 w 3152217"/>
                <a:gd name="connsiteY4" fmla="*/ 852536 h 2289484"/>
                <a:gd name="connsiteX5" fmla="*/ 3152217 w 3152217"/>
                <a:gd name="connsiteY5" fmla="*/ 1289171 h 2289484"/>
                <a:gd name="connsiteX6" fmla="*/ 3152217 w 3152217"/>
                <a:gd name="connsiteY6" fmla="*/ 1501388 h 2289484"/>
                <a:gd name="connsiteX7" fmla="*/ 2940000 w 3152217"/>
                <a:gd name="connsiteY7" fmla="*/ 1501388 h 2289484"/>
                <a:gd name="connsiteX8" fmla="*/ 2539107 w 3152217"/>
                <a:gd name="connsiteY8" fmla="*/ 1100494 h 2289484"/>
                <a:gd name="connsiteX9" fmla="*/ 2474399 w 3152217"/>
                <a:gd name="connsiteY9" fmla="*/ 1187203 h 2289484"/>
                <a:gd name="connsiteX10" fmla="*/ 2907621 w 3152217"/>
                <a:gd name="connsiteY10" fmla="*/ 1620426 h 2289484"/>
                <a:gd name="connsiteX11" fmla="*/ 2907621 w 3152217"/>
                <a:gd name="connsiteY11" fmla="*/ 1832643 h 2289484"/>
                <a:gd name="connsiteX12" fmla="*/ 2695404 w 3152217"/>
                <a:gd name="connsiteY12" fmla="*/ 1832643 h 2289484"/>
                <a:gd name="connsiteX13" fmla="*/ 2293017 w 3152217"/>
                <a:gd name="connsiteY13" fmla="*/ 1430255 h 2289484"/>
                <a:gd name="connsiteX14" fmla="*/ 2228234 w 3152217"/>
                <a:gd name="connsiteY14" fmla="*/ 1517064 h 2289484"/>
                <a:gd name="connsiteX15" fmla="*/ 2648161 w 3152217"/>
                <a:gd name="connsiteY15" fmla="*/ 1936991 h 2289484"/>
                <a:gd name="connsiteX16" fmla="*/ 2648161 w 3152217"/>
                <a:gd name="connsiteY16" fmla="*/ 2149208 h 2289484"/>
                <a:gd name="connsiteX17" fmla="*/ 2435944 w 3152217"/>
                <a:gd name="connsiteY17" fmla="*/ 2149208 h 2289484"/>
                <a:gd name="connsiteX18" fmla="*/ 2046853 w 3152217"/>
                <a:gd name="connsiteY18" fmla="*/ 1760115 h 2289484"/>
                <a:gd name="connsiteX19" fmla="*/ 1987859 w 3152217"/>
                <a:gd name="connsiteY19" fmla="*/ 1846365 h 2289484"/>
                <a:gd name="connsiteX20" fmla="*/ 2218760 w 3152217"/>
                <a:gd name="connsiteY20" fmla="*/ 2077267 h 2289484"/>
                <a:gd name="connsiteX21" fmla="*/ 2218760 w 3152217"/>
                <a:gd name="connsiteY21" fmla="*/ 2289484 h 2289484"/>
                <a:gd name="connsiteX22" fmla="*/ 2006543 w 3152217"/>
                <a:gd name="connsiteY22" fmla="*/ 2289484 h 2289484"/>
                <a:gd name="connsiteX23" fmla="*/ 1798691 w 3152217"/>
                <a:gd name="connsiteY23" fmla="*/ 2081630 h 2289484"/>
                <a:gd name="connsiteX24" fmla="*/ 1775643 w 3152217"/>
                <a:gd name="connsiteY24" fmla="*/ 2058582 h 2289484"/>
                <a:gd name="connsiteX25" fmla="*/ 1842458 w 3152217"/>
                <a:gd name="connsiteY25" fmla="*/ 1969326 h 2289484"/>
                <a:gd name="connsiteX26" fmla="*/ 1533525 w 3152217"/>
                <a:gd name="connsiteY26" fmla="*/ 1557386 h 2289484"/>
                <a:gd name="connsiteX27" fmla="*/ 1219200 w 3152217"/>
                <a:gd name="connsiteY27" fmla="*/ 1252586 h 2289484"/>
                <a:gd name="connsiteX28" fmla="*/ 571500 w 3152217"/>
                <a:gd name="connsiteY28" fmla="*/ 1366886 h 2289484"/>
                <a:gd name="connsiteX29" fmla="*/ 0 w 3152217"/>
                <a:gd name="connsiteY29" fmla="*/ 1338311 h 2289484"/>
                <a:gd name="connsiteX30" fmla="*/ 0 w 3152217"/>
                <a:gd name="connsiteY30" fmla="*/ 23861 h 2289484"/>
                <a:gd name="connsiteX31" fmla="*/ 390525 w 3152217"/>
                <a:gd name="connsiteY31" fmla="*/ 33386 h 2289484"/>
                <a:gd name="connsiteX0" fmla="*/ 390525 w 3152217"/>
                <a:gd name="connsiteY0" fmla="*/ 24507 h 2280605"/>
                <a:gd name="connsiteX1" fmla="*/ 95250 w 3152217"/>
                <a:gd name="connsiteY1" fmla="*/ 272157 h 2280605"/>
                <a:gd name="connsiteX2" fmla="*/ 1352550 w 3152217"/>
                <a:gd name="connsiteY2" fmla="*/ 148332 h 2280605"/>
                <a:gd name="connsiteX3" fmla="*/ 2314575 w 3152217"/>
                <a:gd name="connsiteY3" fmla="*/ 348357 h 2280605"/>
                <a:gd name="connsiteX4" fmla="*/ 2724150 w 3152217"/>
                <a:gd name="connsiteY4" fmla="*/ 843657 h 2280605"/>
                <a:gd name="connsiteX5" fmla="*/ 3152217 w 3152217"/>
                <a:gd name="connsiteY5" fmla="*/ 1280292 h 2280605"/>
                <a:gd name="connsiteX6" fmla="*/ 3152217 w 3152217"/>
                <a:gd name="connsiteY6" fmla="*/ 1492509 h 2280605"/>
                <a:gd name="connsiteX7" fmla="*/ 2940000 w 3152217"/>
                <a:gd name="connsiteY7" fmla="*/ 1492509 h 2280605"/>
                <a:gd name="connsiteX8" fmla="*/ 2539107 w 3152217"/>
                <a:gd name="connsiteY8" fmla="*/ 1091615 h 2280605"/>
                <a:gd name="connsiteX9" fmla="*/ 2474399 w 3152217"/>
                <a:gd name="connsiteY9" fmla="*/ 1178324 h 2280605"/>
                <a:gd name="connsiteX10" fmla="*/ 2907621 w 3152217"/>
                <a:gd name="connsiteY10" fmla="*/ 1611547 h 2280605"/>
                <a:gd name="connsiteX11" fmla="*/ 2907621 w 3152217"/>
                <a:gd name="connsiteY11" fmla="*/ 1823764 h 2280605"/>
                <a:gd name="connsiteX12" fmla="*/ 2695404 w 3152217"/>
                <a:gd name="connsiteY12" fmla="*/ 1823764 h 2280605"/>
                <a:gd name="connsiteX13" fmla="*/ 2293017 w 3152217"/>
                <a:gd name="connsiteY13" fmla="*/ 1421376 h 2280605"/>
                <a:gd name="connsiteX14" fmla="*/ 2228234 w 3152217"/>
                <a:gd name="connsiteY14" fmla="*/ 1508185 h 2280605"/>
                <a:gd name="connsiteX15" fmla="*/ 2648161 w 3152217"/>
                <a:gd name="connsiteY15" fmla="*/ 1928112 h 2280605"/>
                <a:gd name="connsiteX16" fmla="*/ 2648161 w 3152217"/>
                <a:gd name="connsiteY16" fmla="*/ 2140329 h 2280605"/>
                <a:gd name="connsiteX17" fmla="*/ 2435944 w 3152217"/>
                <a:gd name="connsiteY17" fmla="*/ 2140329 h 2280605"/>
                <a:gd name="connsiteX18" fmla="*/ 2046853 w 3152217"/>
                <a:gd name="connsiteY18" fmla="*/ 1751236 h 2280605"/>
                <a:gd name="connsiteX19" fmla="*/ 1987859 w 3152217"/>
                <a:gd name="connsiteY19" fmla="*/ 1837486 h 2280605"/>
                <a:gd name="connsiteX20" fmla="*/ 2218760 w 3152217"/>
                <a:gd name="connsiteY20" fmla="*/ 2068388 h 2280605"/>
                <a:gd name="connsiteX21" fmla="*/ 2218760 w 3152217"/>
                <a:gd name="connsiteY21" fmla="*/ 2280605 h 2280605"/>
                <a:gd name="connsiteX22" fmla="*/ 2006543 w 3152217"/>
                <a:gd name="connsiteY22" fmla="*/ 2280605 h 2280605"/>
                <a:gd name="connsiteX23" fmla="*/ 1798691 w 3152217"/>
                <a:gd name="connsiteY23" fmla="*/ 2072751 h 2280605"/>
                <a:gd name="connsiteX24" fmla="*/ 1775643 w 3152217"/>
                <a:gd name="connsiteY24" fmla="*/ 2049703 h 2280605"/>
                <a:gd name="connsiteX25" fmla="*/ 1842458 w 3152217"/>
                <a:gd name="connsiteY25" fmla="*/ 1960447 h 2280605"/>
                <a:gd name="connsiteX26" fmla="*/ 1533525 w 3152217"/>
                <a:gd name="connsiteY26" fmla="*/ 1548507 h 2280605"/>
                <a:gd name="connsiteX27" fmla="*/ 1219200 w 3152217"/>
                <a:gd name="connsiteY27" fmla="*/ 1243707 h 2280605"/>
                <a:gd name="connsiteX28" fmla="*/ 571500 w 3152217"/>
                <a:gd name="connsiteY28" fmla="*/ 1358007 h 2280605"/>
                <a:gd name="connsiteX29" fmla="*/ 0 w 3152217"/>
                <a:gd name="connsiteY29" fmla="*/ 1329432 h 2280605"/>
                <a:gd name="connsiteX30" fmla="*/ 0 w 3152217"/>
                <a:gd name="connsiteY30" fmla="*/ 14982 h 2280605"/>
                <a:gd name="connsiteX31" fmla="*/ 390525 w 3152217"/>
                <a:gd name="connsiteY31" fmla="*/ 24507 h 2280605"/>
                <a:gd name="connsiteX0" fmla="*/ 390525 w 3152217"/>
                <a:gd name="connsiteY0" fmla="*/ 9525 h 2265623"/>
                <a:gd name="connsiteX1" fmla="*/ 95250 w 3152217"/>
                <a:gd name="connsiteY1" fmla="*/ 257175 h 2265623"/>
                <a:gd name="connsiteX2" fmla="*/ 1352550 w 3152217"/>
                <a:gd name="connsiteY2" fmla="*/ 133350 h 2265623"/>
                <a:gd name="connsiteX3" fmla="*/ 2314575 w 3152217"/>
                <a:gd name="connsiteY3" fmla="*/ 333375 h 2265623"/>
                <a:gd name="connsiteX4" fmla="*/ 2724150 w 3152217"/>
                <a:gd name="connsiteY4" fmla="*/ 828675 h 2265623"/>
                <a:gd name="connsiteX5" fmla="*/ 3152217 w 3152217"/>
                <a:gd name="connsiteY5" fmla="*/ 1265310 h 2265623"/>
                <a:gd name="connsiteX6" fmla="*/ 3152217 w 3152217"/>
                <a:gd name="connsiteY6" fmla="*/ 1477527 h 2265623"/>
                <a:gd name="connsiteX7" fmla="*/ 2940000 w 3152217"/>
                <a:gd name="connsiteY7" fmla="*/ 1477527 h 2265623"/>
                <a:gd name="connsiteX8" fmla="*/ 2539107 w 3152217"/>
                <a:gd name="connsiteY8" fmla="*/ 1076633 h 2265623"/>
                <a:gd name="connsiteX9" fmla="*/ 2474399 w 3152217"/>
                <a:gd name="connsiteY9" fmla="*/ 1163342 h 2265623"/>
                <a:gd name="connsiteX10" fmla="*/ 2907621 w 3152217"/>
                <a:gd name="connsiteY10" fmla="*/ 1596565 h 2265623"/>
                <a:gd name="connsiteX11" fmla="*/ 2907621 w 3152217"/>
                <a:gd name="connsiteY11" fmla="*/ 1808782 h 2265623"/>
                <a:gd name="connsiteX12" fmla="*/ 2695404 w 3152217"/>
                <a:gd name="connsiteY12" fmla="*/ 1808782 h 2265623"/>
                <a:gd name="connsiteX13" fmla="*/ 2293017 w 3152217"/>
                <a:gd name="connsiteY13" fmla="*/ 1406394 h 2265623"/>
                <a:gd name="connsiteX14" fmla="*/ 2228234 w 3152217"/>
                <a:gd name="connsiteY14" fmla="*/ 1493203 h 2265623"/>
                <a:gd name="connsiteX15" fmla="*/ 2648161 w 3152217"/>
                <a:gd name="connsiteY15" fmla="*/ 1913130 h 2265623"/>
                <a:gd name="connsiteX16" fmla="*/ 2648161 w 3152217"/>
                <a:gd name="connsiteY16" fmla="*/ 2125347 h 2265623"/>
                <a:gd name="connsiteX17" fmla="*/ 2435944 w 3152217"/>
                <a:gd name="connsiteY17" fmla="*/ 2125347 h 2265623"/>
                <a:gd name="connsiteX18" fmla="*/ 2046853 w 3152217"/>
                <a:gd name="connsiteY18" fmla="*/ 1736254 h 2265623"/>
                <a:gd name="connsiteX19" fmla="*/ 1987859 w 3152217"/>
                <a:gd name="connsiteY19" fmla="*/ 1822504 h 2265623"/>
                <a:gd name="connsiteX20" fmla="*/ 2218760 w 3152217"/>
                <a:gd name="connsiteY20" fmla="*/ 2053406 h 2265623"/>
                <a:gd name="connsiteX21" fmla="*/ 2218760 w 3152217"/>
                <a:gd name="connsiteY21" fmla="*/ 2265623 h 2265623"/>
                <a:gd name="connsiteX22" fmla="*/ 2006543 w 3152217"/>
                <a:gd name="connsiteY22" fmla="*/ 2265623 h 2265623"/>
                <a:gd name="connsiteX23" fmla="*/ 1798691 w 3152217"/>
                <a:gd name="connsiteY23" fmla="*/ 2057769 h 2265623"/>
                <a:gd name="connsiteX24" fmla="*/ 1775643 w 3152217"/>
                <a:gd name="connsiteY24" fmla="*/ 2034721 h 2265623"/>
                <a:gd name="connsiteX25" fmla="*/ 1842458 w 3152217"/>
                <a:gd name="connsiteY25" fmla="*/ 1945465 h 2265623"/>
                <a:gd name="connsiteX26" fmla="*/ 1533525 w 3152217"/>
                <a:gd name="connsiteY26" fmla="*/ 1533525 h 2265623"/>
                <a:gd name="connsiteX27" fmla="*/ 1219200 w 3152217"/>
                <a:gd name="connsiteY27" fmla="*/ 1228725 h 2265623"/>
                <a:gd name="connsiteX28" fmla="*/ 571500 w 3152217"/>
                <a:gd name="connsiteY28" fmla="*/ 1343025 h 2265623"/>
                <a:gd name="connsiteX29" fmla="*/ 0 w 3152217"/>
                <a:gd name="connsiteY29" fmla="*/ 1314450 h 2265623"/>
                <a:gd name="connsiteX30" fmla="*/ 0 w 3152217"/>
                <a:gd name="connsiteY30" fmla="*/ 0 h 2265623"/>
                <a:gd name="connsiteX31" fmla="*/ 390525 w 3152217"/>
                <a:gd name="connsiteY31" fmla="*/ 9525 h 2265623"/>
                <a:gd name="connsiteX0" fmla="*/ 390525 w 3152217"/>
                <a:gd name="connsiteY0" fmla="*/ 9525 h 2265623"/>
                <a:gd name="connsiteX1" fmla="*/ 95250 w 3152217"/>
                <a:gd name="connsiteY1" fmla="*/ 257175 h 2265623"/>
                <a:gd name="connsiteX2" fmla="*/ 1352550 w 3152217"/>
                <a:gd name="connsiteY2" fmla="*/ 133350 h 2265623"/>
                <a:gd name="connsiteX3" fmla="*/ 2314575 w 3152217"/>
                <a:gd name="connsiteY3" fmla="*/ 333375 h 2265623"/>
                <a:gd name="connsiteX4" fmla="*/ 2724150 w 3152217"/>
                <a:gd name="connsiteY4" fmla="*/ 828675 h 2265623"/>
                <a:gd name="connsiteX5" fmla="*/ 3152217 w 3152217"/>
                <a:gd name="connsiteY5" fmla="*/ 1265310 h 2265623"/>
                <a:gd name="connsiteX6" fmla="*/ 3152217 w 3152217"/>
                <a:gd name="connsiteY6" fmla="*/ 1477527 h 2265623"/>
                <a:gd name="connsiteX7" fmla="*/ 2940000 w 3152217"/>
                <a:gd name="connsiteY7" fmla="*/ 1477527 h 2265623"/>
                <a:gd name="connsiteX8" fmla="*/ 2539107 w 3152217"/>
                <a:gd name="connsiteY8" fmla="*/ 1076633 h 2265623"/>
                <a:gd name="connsiteX9" fmla="*/ 2474399 w 3152217"/>
                <a:gd name="connsiteY9" fmla="*/ 1163342 h 2265623"/>
                <a:gd name="connsiteX10" fmla="*/ 2907621 w 3152217"/>
                <a:gd name="connsiteY10" fmla="*/ 1596565 h 2265623"/>
                <a:gd name="connsiteX11" fmla="*/ 2907621 w 3152217"/>
                <a:gd name="connsiteY11" fmla="*/ 1808782 h 2265623"/>
                <a:gd name="connsiteX12" fmla="*/ 2695404 w 3152217"/>
                <a:gd name="connsiteY12" fmla="*/ 1808782 h 2265623"/>
                <a:gd name="connsiteX13" fmla="*/ 2293017 w 3152217"/>
                <a:gd name="connsiteY13" fmla="*/ 1406394 h 2265623"/>
                <a:gd name="connsiteX14" fmla="*/ 2228234 w 3152217"/>
                <a:gd name="connsiteY14" fmla="*/ 1493203 h 2265623"/>
                <a:gd name="connsiteX15" fmla="*/ 2648161 w 3152217"/>
                <a:gd name="connsiteY15" fmla="*/ 1913130 h 2265623"/>
                <a:gd name="connsiteX16" fmla="*/ 2648161 w 3152217"/>
                <a:gd name="connsiteY16" fmla="*/ 2125347 h 2265623"/>
                <a:gd name="connsiteX17" fmla="*/ 2435944 w 3152217"/>
                <a:gd name="connsiteY17" fmla="*/ 2125347 h 2265623"/>
                <a:gd name="connsiteX18" fmla="*/ 2046853 w 3152217"/>
                <a:gd name="connsiteY18" fmla="*/ 1736254 h 2265623"/>
                <a:gd name="connsiteX19" fmla="*/ 1987859 w 3152217"/>
                <a:gd name="connsiteY19" fmla="*/ 1822504 h 2265623"/>
                <a:gd name="connsiteX20" fmla="*/ 2218760 w 3152217"/>
                <a:gd name="connsiteY20" fmla="*/ 2053406 h 2265623"/>
                <a:gd name="connsiteX21" fmla="*/ 2218760 w 3152217"/>
                <a:gd name="connsiteY21" fmla="*/ 2265623 h 2265623"/>
                <a:gd name="connsiteX22" fmla="*/ 2006543 w 3152217"/>
                <a:gd name="connsiteY22" fmla="*/ 2265623 h 2265623"/>
                <a:gd name="connsiteX23" fmla="*/ 1798691 w 3152217"/>
                <a:gd name="connsiteY23" fmla="*/ 2057769 h 2265623"/>
                <a:gd name="connsiteX24" fmla="*/ 1775643 w 3152217"/>
                <a:gd name="connsiteY24" fmla="*/ 2034721 h 2265623"/>
                <a:gd name="connsiteX25" fmla="*/ 1842458 w 3152217"/>
                <a:gd name="connsiteY25" fmla="*/ 1945465 h 2265623"/>
                <a:gd name="connsiteX26" fmla="*/ 1533525 w 3152217"/>
                <a:gd name="connsiteY26" fmla="*/ 1533525 h 2265623"/>
                <a:gd name="connsiteX27" fmla="*/ 1219200 w 3152217"/>
                <a:gd name="connsiteY27" fmla="*/ 1228725 h 2265623"/>
                <a:gd name="connsiteX28" fmla="*/ 571500 w 3152217"/>
                <a:gd name="connsiteY28" fmla="*/ 1343025 h 2265623"/>
                <a:gd name="connsiteX29" fmla="*/ 0 w 3152217"/>
                <a:gd name="connsiteY29" fmla="*/ 1314450 h 2265623"/>
                <a:gd name="connsiteX30" fmla="*/ 0 w 3152217"/>
                <a:gd name="connsiteY30" fmla="*/ 0 h 2265623"/>
                <a:gd name="connsiteX31" fmla="*/ 390525 w 3152217"/>
                <a:gd name="connsiteY31" fmla="*/ 9525 h 2265623"/>
                <a:gd name="connsiteX0" fmla="*/ 400050 w 3152217"/>
                <a:gd name="connsiteY0" fmla="*/ 0 h 2284673"/>
                <a:gd name="connsiteX1" fmla="*/ 95250 w 3152217"/>
                <a:gd name="connsiteY1" fmla="*/ 276225 h 2284673"/>
                <a:gd name="connsiteX2" fmla="*/ 1352550 w 3152217"/>
                <a:gd name="connsiteY2" fmla="*/ 152400 h 2284673"/>
                <a:gd name="connsiteX3" fmla="*/ 2314575 w 3152217"/>
                <a:gd name="connsiteY3" fmla="*/ 352425 h 2284673"/>
                <a:gd name="connsiteX4" fmla="*/ 2724150 w 3152217"/>
                <a:gd name="connsiteY4" fmla="*/ 847725 h 2284673"/>
                <a:gd name="connsiteX5" fmla="*/ 3152217 w 3152217"/>
                <a:gd name="connsiteY5" fmla="*/ 1284360 h 2284673"/>
                <a:gd name="connsiteX6" fmla="*/ 3152217 w 3152217"/>
                <a:gd name="connsiteY6" fmla="*/ 1496577 h 2284673"/>
                <a:gd name="connsiteX7" fmla="*/ 2940000 w 3152217"/>
                <a:gd name="connsiteY7" fmla="*/ 1496577 h 2284673"/>
                <a:gd name="connsiteX8" fmla="*/ 2539107 w 3152217"/>
                <a:gd name="connsiteY8" fmla="*/ 1095683 h 2284673"/>
                <a:gd name="connsiteX9" fmla="*/ 2474399 w 3152217"/>
                <a:gd name="connsiteY9" fmla="*/ 1182392 h 2284673"/>
                <a:gd name="connsiteX10" fmla="*/ 2907621 w 3152217"/>
                <a:gd name="connsiteY10" fmla="*/ 1615615 h 2284673"/>
                <a:gd name="connsiteX11" fmla="*/ 2907621 w 3152217"/>
                <a:gd name="connsiteY11" fmla="*/ 1827832 h 2284673"/>
                <a:gd name="connsiteX12" fmla="*/ 2695404 w 3152217"/>
                <a:gd name="connsiteY12" fmla="*/ 1827832 h 2284673"/>
                <a:gd name="connsiteX13" fmla="*/ 2293017 w 3152217"/>
                <a:gd name="connsiteY13" fmla="*/ 1425444 h 2284673"/>
                <a:gd name="connsiteX14" fmla="*/ 2228234 w 3152217"/>
                <a:gd name="connsiteY14" fmla="*/ 1512253 h 2284673"/>
                <a:gd name="connsiteX15" fmla="*/ 2648161 w 3152217"/>
                <a:gd name="connsiteY15" fmla="*/ 1932180 h 2284673"/>
                <a:gd name="connsiteX16" fmla="*/ 2648161 w 3152217"/>
                <a:gd name="connsiteY16" fmla="*/ 2144397 h 2284673"/>
                <a:gd name="connsiteX17" fmla="*/ 2435944 w 3152217"/>
                <a:gd name="connsiteY17" fmla="*/ 2144397 h 2284673"/>
                <a:gd name="connsiteX18" fmla="*/ 2046853 w 3152217"/>
                <a:gd name="connsiteY18" fmla="*/ 1755304 h 2284673"/>
                <a:gd name="connsiteX19" fmla="*/ 1987859 w 3152217"/>
                <a:gd name="connsiteY19" fmla="*/ 1841554 h 2284673"/>
                <a:gd name="connsiteX20" fmla="*/ 2218760 w 3152217"/>
                <a:gd name="connsiteY20" fmla="*/ 2072456 h 2284673"/>
                <a:gd name="connsiteX21" fmla="*/ 2218760 w 3152217"/>
                <a:gd name="connsiteY21" fmla="*/ 2284673 h 2284673"/>
                <a:gd name="connsiteX22" fmla="*/ 2006543 w 3152217"/>
                <a:gd name="connsiteY22" fmla="*/ 2284673 h 2284673"/>
                <a:gd name="connsiteX23" fmla="*/ 1798691 w 3152217"/>
                <a:gd name="connsiteY23" fmla="*/ 2076819 h 2284673"/>
                <a:gd name="connsiteX24" fmla="*/ 1775643 w 3152217"/>
                <a:gd name="connsiteY24" fmla="*/ 2053771 h 2284673"/>
                <a:gd name="connsiteX25" fmla="*/ 1842458 w 3152217"/>
                <a:gd name="connsiteY25" fmla="*/ 1964515 h 2284673"/>
                <a:gd name="connsiteX26" fmla="*/ 1533525 w 3152217"/>
                <a:gd name="connsiteY26" fmla="*/ 1552575 h 2284673"/>
                <a:gd name="connsiteX27" fmla="*/ 1219200 w 3152217"/>
                <a:gd name="connsiteY27" fmla="*/ 1247775 h 2284673"/>
                <a:gd name="connsiteX28" fmla="*/ 571500 w 3152217"/>
                <a:gd name="connsiteY28" fmla="*/ 1362075 h 2284673"/>
                <a:gd name="connsiteX29" fmla="*/ 0 w 3152217"/>
                <a:gd name="connsiteY29" fmla="*/ 1333500 h 2284673"/>
                <a:gd name="connsiteX30" fmla="*/ 0 w 3152217"/>
                <a:gd name="connsiteY30" fmla="*/ 19050 h 2284673"/>
                <a:gd name="connsiteX31" fmla="*/ 400050 w 3152217"/>
                <a:gd name="connsiteY31" fmla="*/ 0 h 2284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152217" h="2284673">
                  <a:moveTo>
                    <a:pt x="400050" y="0"/>
                  </a:moveTo>
                  <a:lnTo>
                    <a:pt x="95250" y="276225"/>
                  </a:lnTo>
                  <a:cubicBezTo>
                    <a:pt x="349250" y="777875"/>
                    <a:pt x="831850" y="460375"/>
                    <a:pt x="1352550" y="152400"/>
                  </a:cubicBezTo>
                  <a:cubicBezTo>
                    <a:pt x="1641475" y="288925"/>
                    <a:pt x="1968500" y="301625"/>
                    <a:pt x="2314575" y="352425"/>
                  </a:cubicBezTo>
                  <a:cubicBezTo>
                    <a:pt x="2451100" y="603250"/>
                    <a:pt x="2587625" y="682625"/>
                    <a:pt x="2724150" y="847725"/>
                  </a:cubicBezTo>
                  <a:lnTo>
                    <a:pt x="3152217" y="1284360"/>
                  </a:lnTo>
                  <a:cubicBezTo>
                    <a:pt x="3210819" y="1342962"/>
                    <a:pt x="3210819" y="1437975"/>
                    <a:pt x="3152217" y="1496577"/>
                  </a:cubicBezTo>
                  <a:cubicBezTo>
                    <a:pt x="3093615" y="1555179"/>
                    <a:pt x="2998602" y="1555179"/>
                    <a:pt x="2940000" y="1496577"/>
                  </a:cubicBezTo>
                  <a:lnTo>
                    <a:pt x="2539107" y="1095683"/>
                  </a:lnTo>
                  <a:lnTo>
                    <a:pt x="2474399" y="1182392"/>
                  </a:lnTo>
                  <a:lnTo>
                    <a:pt x="2907621" y="1615615"/>
                  </a:lnTo>
                  <a:cubicBezTo>
                    <a:pt x="2966223" y="1674217"/>
                    <a:pt x="2966223" y="1769230"/>
                    <a:pt x="2907621" y="1827832"/>
                  </a:cubicBezTo>
                  <a:cubicBezTo>
                    <a:pt x="2849019" y="1886434"/>
                    <a:pt x="2754006" y="1886434"/>
                    <a:pt x="2695404" y="1827832"/>
                  </a:cubicBezTo>
                  <a:lnTo>
                    <a:pt x="2293017" y="1425444"/>
                  </a:lnTo>
                  <a:lnTo>
                    <a:pt x="2228234" y="1512253"/>
                  </a:lnTo>
                  <a:lnTo>
                    <a:pt x="2648161" y="1932180"/>
                  </a:lnTo>
                  <a:cubicBezTo>
                    <a:pt x="2706763" y="1990782"/>
                    <a:pt x="2706763" y="2085795"/>
                    <a:pt x="2648161" y="2144397"/>
                  </a:cubicBezTo>
                  <a:cubicBezTo>
                    <a:pt x="2589559" y="2202999"/>
                    <a:pt x="2494546" y="2202999"/>
                    <a:pt x="2435944" y="2144397"/>
                  </a:cubicBezTo>
                  <a:lnTo>
                    <a:pt x="2046853" y="1755304"/>
                  </a:lnTo>
                  <a:lnTo>
                    <a:pt x="1987859" y="1841554"/>
                  </a:lnTo>
                  <a:lnTo>
                    <a:pt x="2218760" y="2072456"/>
                  </a:lnTo>
                  <a:cubicBezTo>
                    <a:pt x="2277362" y="2131058"/>
                    <a:pt x="2277362" y="2226071"/>
                    <a:pt x="2218760" y="2284673"/>
                  </a:cubicBezTo>
                  <a:cubicBezTo>
                    <a:pt x="2160158" y="2343275"/>
                    <a:pt x="2065146" y="2343275"/>
                    <a:pt x="2006543" y="2284673"/>
                  </a:cubicBezTo>
                  <a:lnTo>
                    <a:pt x="1798691" y="2076819"/>
                  </a:lnTo>
                  <a:lnTo>
                    <a:pt x="1775643" y="2053771"/>
                  </a:lnTo>
                  <a:lnTo>
                    <a:pt x="1842458" y="1964515"/>
                  </a:lnTo>
                  <a:cubicBezTo>
                    <a:pt x="2026677" y="1607442"/>
                    <a:pt x="1697608" y="1472750"/>
                    <a:pt x="1533525" y="1552575"/>
                  </a:cubicBezTo>
                  <a:cubicBezTo>
                    <a:pt x="1555750" y="1323975"/>
                    <a:pt x="1380229" y="1237081"/>
                    <a:pt x="1219200" y="1247775"/>
                  </a:cubicBezTo>
                  <a:cubicBezTo>
                    <a:pt x="1190625" y="958850"/>
                    <a:pt x="838200" y="793750"/>
                    <a:pt x="571500" y="1362075"/>
                  </a:cubicBezTo>
                  <a:cubicBezTo>
                    <a:pt x="504825" y="1114425"/>
                    <a:pt x="276225" y="1066800"/>
                    <a:pt x="0" y="1333500"/>
                  </a:cubicBezTo>
                  <a:lnTo>
                    <a:pt x="0" y="19050"/>
                  </a:lnTo>
                  <a:lnTo>
                    <a:pt x="400050" y="0"/>
                  </a:lnTo>
                  <a:close/>
                </a:path>
              </a:pathLst>
            </a:custGeom>
            <a:solidFill>
              <a:srgbClr val="E4A78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0" name="Rectangle 1">
              <a:extLst>
                <a:ext uri="{FF2B5EF4-FFF2-40B4-BE49-F238E27FC236}">
                  <a16:creationId xmlns:a16="http://schemas.microsoft.com/office/drawing/2014/main" id="{097518E3-27D8-C28B-F7F5-1C629F22FF32}"/>
                </a:ext>
              </a:extLst>
            </p:cNvPr>
            <p:cNvSpPr/>
            <p:nvPr/>
          </p:nvSpPr>
          <p:spPr>
            <a:xfrm>
              <a:off x="10585315" y="5044705"/>
              <a:ext cx="96340" cy="77111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 name="Rectangle 13">
              <a:extLst>
                <a:ext uri="{FF2B5EF4-FFF2-40B4-BE49-F238E27FC236}">
                  <a16:creationId xmlns:a16="http://schemas.microsoft.com/office/drawing/2014/main" id="{BF2803CB-639D-530D-54A5-BE652922C2EB}"/>
                </a:ext>
              </a:extLst>
            </p:cNvPr>
            <p:cNvSpPr/>
            <p:nvPr/>
          </p:nvSpPr>
          <p:spPr>
            <a:xfrm>
              <a:off x="8882037" y="5023662"/>
              <a:ext cx="96340" cy="77111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 name="Rectangle 14">
              <a:extLst>
                <a:ext uri="{FF2B5EF4-FFF2-40B4-BE49-F238E27FC236}">
                  <a16:creationId xmlns:a16="http://schemas.microsoft.com/office/drawing/2014/main" id="{B857DE71-1C0A-C687-EBAB-DDD06733E740}"/>
                </a:ext>
              </a:extLst>
            </p:cNvPr>
            <p:cNvSpPr/>
            <p:nvPr/>
          </p:nvSpPr>
          <p:spPr>
            <a:xfrm>
              <a:off x="10678700" y="4969016"/>
              <a:ext cx="321133" cy="899603"/>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3" name="Rectangle 15">
              <a:extLst>
                <a:ext uri="{FF2B5EF4-FFF2-40B4-BE49-F238E27FC236}">
                  <a16:creationId xmlns:a16="http://schemas.microsoft.com/office/drawing/2014/main" id="{AFE550FE-F53E-88F9-1965-4C7283E61838}"/>
                </a:ext>
              </a:extLst>
            </p:cNvPr>
            <p:cNvSpPr/>
            <p:nvPr/>
          </p:nvSpPr>
          <p:spPr>
            <a:xfrm>
              <a:off x="8566396" y="4948108"/>
              <a:ext cx="321133" cy="899603"/>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4" name="Oval 16">
              <a:extLst>
                <a:ext uri="{FF2B5EF4-FFF2-40B4-BE49-F238E27FC236}">
                  <a16:creationId xmlns:a16="http://schemas.microsoft.com/office/drawing/2014/main" id="{5ABEC191-BF57-7189-0381-EA2FC0AEF230}"/>
                </a:ext>
              </a:extLst>
            </p:cNvPr>
            <p:cNvSpPr/>
            <p:nvPr/>
          </p:nvSpPr>
          <p:spPr>
            <a:xfrm>
              <a:off x="10810030" y="5660504"/>
              <a:ext cx="82745" cy="8274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5" name="Oval 17">
              <a:extLst>
                <a:ext uri="{FF2B5EF4-FFF2-40B4-BE49-F238E27FC236}">
                  <a16:creationId xmlns:a16="http://schemas.microsoft.com/office/drawing/2014/main" id="{678CE4D7-F59E-BAB1-250A-650EBB02A204}"/>
                </a:ext>
              </a:extLst>
            </p:cNvPr>
            <p:cNvSpPr/>
            <p:nvPr/>
          </p:nvSpPr>
          <p:spPr>
            <a:xfrm>
              <a:off x="8697727" y="5675230"/>
              <a:ext cx="82745" cy="8274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81" name="Group 2">
            <a:extLst>
              <a:ext uri="{FF2B5EF4-FFF2-40B4-BE49-F238E27FC236}">
                <a16:creationId xmlns:a16="http://schemas.microsoft.com/office/drawing/2014/main" id="{01603B68-7479-17CE-1244-09AF9C125C0D}"/>
              </a:ext>
            </a:extLst>
          </p:cNvPr>
          <p:cNvGrpSpPr/>
          <p:nvPr/>
        </p:nvGrpSpPr>
        <p:grpSpPr>
          <a:xfrm flipH="1">
            <a:off x="10279160" y="412168"/>
            <a:ext cx="1502918" cy="692488"/>
            <a:chOff x="8566396" y="4827868"/>
            <a:chExt cx="2433437" cy="1307352"/>
          </a:xfrm>
        </p:grpSpPr>
        <p:grpSp>
          <p:nvGrpSpPr>
            <p:cNvPr id="82" name="Group 5">
              <a:extLst>
                <a:ext uri="{FF2B5EF4-FFF2-40B4-BE49-F238E27FC236}">
                  <a16:creationId xmlns:a16="http://schemas.microsoft.com/office/drawing/2014/main" id="{EDB4D320-2B41-6B35-AD34-88F464D1C774}"/>
                </a:ext>
              </a:extLst>
            </p:cNvPr>
            <p:cNvGrpSpPr/>
            <p:nvPr/>
          </p:nvGrpSpPr>
          <p:grpSpPr>
            <a:xfrm>
              <a:off x="9008473" y="4827868"/>
              <a:ext cx="1576842" cy="1271240"/>
              <a:chOff x="2745022" y="2041913"/>
              <a:chExt cx="3417652" cy="2755290"/>
            </a:xfrm>
            <a:solidFill>
              <a:srgbClr val="FAB117"/>
            </a:solidFill>
          </p:grpSpPr>
          <p:sp>
            <p:nvSpPr>
              <p:cNvPr id="90" name="Freeform 7">
                <a:extLst>
                  <a:ext uri="{FF2B5EF4-FFF2-40B4-BE49-F238E27FC236}">
                    <a16:creationId xmlns:a16="http://schemas.microsoft.com/office/drawing/2014/main" id="{3656074D-1376-D58A-DB8F-BFD9169AFC33}"/>
                  </a:ext>
                </a:extLst>
              </p:cNvPr>
              <p:cNvSpPr/>
              <p:nvPr/>
            </p:nvSpPr>
            <p:spPr>
              <a:xfrm>
                <a:off x="2901403" y="2041913"/>
                <a:ext cx="3261271" cy="1993269"/>
              </a:xfrm>
              <a:custGeom>
                <a:avLst/>
                <a:gdLst>
                  <a:gd name="connsiteX0" fmla="*/ 0 w 3228975"/>
                  <a:gd name="connsiteY0" fmla="*/ 790575 h 1866900"/>
                  <a:gd name="connsiteX1" fmla="*/ 0 w 3228975"/>
                  <a:gd name="connsiteY1" fmla="*/ 790575 h 1866900"/>
                  <a:gd name="connsiteX2" fmla="*/ 85725 w 3228975"/>
                  <a:gd name="connsiteY2" fmla="*/ 742950 h 1866900"/>
                  <a:gd name="connsiteX3" fmla="*/ 866775 w 3228975"/>
                  <a:gd name="connsiteY3" fmla="*/ 0 h 1866900"/>
                  <a:gd name="connsiteX4" fmla="*/ 962025 w 3228975"/>
                  <a:gd name="connsiteY4" fmla="*/ 19050 h 1866900"/>
                  <a:gd name="connsiteX5" fmla="*/ 2105025 w 3228975"/>
                  <a:gd name="connsiteY5" fmla="*/ 9525 h 1866900"/>
                  <a:gd name="connsiteX6" fmla="*/ 3228975 w 3228975"/>
                  <a:gd name="connsiteY6" fmla="*/ 476250 h 1866900"/>
                  <a:gd name="connsiteX7" fmla="*/ 3219450 w 3228975"/>
                  <a:gd name="connsiteY7" fmla="*/ 1866900 h 1866900"/>
                  <a:gd name="connsiteX8" fmla="*/ 3086100 w 3228975"/>
                  <a:gd name="connsiteY8" fmla="*/ 1847850 h 1866900"/>
                  <a:gd name="connsiteX9" fmla="*/ 2095500 w 3228975"/>
                  <a:gd name="connsiteY9" fmla="*/ 771525 h 1866900"/>
                  <a:gd name="connsiteX10" fmla="*/ 1095375 w 3228975"/>
                  <a:gd name="connsiteY10" fmla="*/ 571500 h 1866900"/>
                  <a:gd name="connsiteX11" fmla="*/ 0 w 3228975"/>
                  <a:gd name="connsiteY11" fmla="*/ 790575 h 1866900"/>
                  <a:gd name="connsiteX0" fmla="*/ 0 w 3228975"/>
                  <a:gd name="connsiteY0" fmla="*/ 790575 h 1866900"/>
                  <a:gd name="connsiteX1" fmla="*/ 0 w 3228975"/>
                  <a:gd name="connsiteY1" fmla="*/ 790575 h 1866900"/>
                  <a:gd name="connsiteX2" fmla="*/ 85725 w 3228975"/>
                  <a:gd name="connsiteY2" fmla="*/ 742950 h 1866900"/>
                  <a:gd name="connsiteX3" fmla="*/ 866775 w 3228975"/>
                  <a:gd name="connsiteY3" fmla="*/ 0 h 1866900"/>
                  <a:gd name="connsiteX4" fmla="*/ 2105025 w 3228975"/>
                  <a:gd name="connsiteY4" fmla="*/ 9525 h 1866900"/>
                  <a:gd name="connsiteX5" fmla="*/ 3228975 w 3228975"/>
                  <a:gd name="connsiteY5" fmla="*/ 476250 h 1866900"/>
                  <a:gd name="connsiteX6" fmla="*/ 3219450 w 3228975"/>
                  <a:gd name="connsiteY6" fmla="*/ 1866900 h 1866900"/>
                  <a:gd name="connsiteX7" fmla="*/ 3086100 w 3228975"/>
                  <a:gd name="connsiteY7" fmla="*/ 1847850 h 1866900"/>
                  <a:gd name="connsiteX8" fmla="*/ 2095500 w 3228975"/>
                  <a:gd name="connsiteY8" fmla="*/ 771525 h 1866900"/>
                  <a:gd name="connsiteX9" fmla="*/ 1095375 w 3228975"/>
                  <a:gd name="connsiteY9" fmla="*/ 571500 h 1866900"/>
                  <a:gd name="connsiteX10" fmla="*/ 0 w 3228975"/>
                  <a:gd name="connsiteY10" fmla="*/ 790575 h 1866900"/>
                  <a:gd name="connsiteX0" fmla="*/ 0 w 3228975"/>
                  <a:gd name="connsiteY0" fmla="*/ 790575 h 1866900"/>
                  <a:gd name="connsiteX1" fmla="*/ 0 w 3228975"/>
                  <a:gd name="connsiteY1" fmla="*/ 790575 h 1866900"/>
                  <a:gd name="connsiteX2" fmla="*/ 85725 w 3228975"/>
                  <a:gd name="connsiteY2" fmla="*/ 742950 h 1866900"/>
                  <a:gd name="connsiteX3" fmla="*/ 866775 w 3228975"/>
                  <a:gd name="connsiteY3" fmla="*/ 0 h 1866900"/>
                  <a:gd name="connsiteX4" fmla="*/ 2105025 w 3228975"/>
                  <a:gd name="connsiteY4" fmla="*/ 9525 h 1866900"/>
                  <a:gd name="connsiteX5" fmla="*/ 3228975 w 3228975"/>
                  <a:gd name="connsiteY5" fmla="*/ 476250 h 1866900"/>
                  <a:gd name="connsiteX6" fmla="*/ 3219450 w 3228975"/>
                  <a:gd name="connsiteY6" fmla="*/ 1866900 h 1866900"/>
                  <a:gd name="connsiteX7" fmla="*/ 3086100 w 3228975"/>
                  <a:gd name="connsiteY7" fmla="*/ 1847850 h 1866900"/>
                  <a:gd name="connsiteX8" fmla="*/ 2095500 w 3228975"/>
                  <a:gd name="connsiteY8" fmla="*/ 771525 h 1866900"/>
                  <a:gd name="connsiteX9" fmla="*/ 1095375 w 3228975"/>
                  <a:gd name="connsiteY9" fmla="*/ 571500 h 1866900"/>
                  <a:gd name="connsiteX10" fmla="*/ 0 w 3228975"/>
                  <a:gd name="connsiteY10" fmla="*/ 790575 h 1866900"/>
                  <a:gd name="connsiteX0" fmla="*/ 0 w 3228975"/>
                  <a:gd name="connsiteY0" fmla="*/ 790575 h 1866900"/>
                  <a:gd name="connsiteX1" fmla="*/ 0 w 3228975"/>
                  <a:gd name="connsiteY1" fmla="*/ 790575 h 1866900"/>
                  <a:gd name="connsiteX2" fmla="*/ 85725 w 3228975"/>
                  <a:gd name="connsiteY2" fmla="*/ 742950 h 1866900"/>
                  <a:gd name="connsiteX3" fmla="*/ 866775 w 3228975"/>
                  <a:gd name="connsiteY3" fmla="*/ 0 h 1866900"/>
                  <a:gd name="connsiteX4" fmla="*/ 2105025 w 3228975"/>
                  <a:gd name="connsiteY4" fmla="*/ 9525 h 1866900"/>
                  <a:gd name="connsiteX5" fmla="*/ 3228975 w 3228975"/>
                  <a:gd name="connsiteY5" fmla="*/ 476250 h 1866900"/>
                  <a:gd name="connsiteX6" fmla="*/ 3219450 w 3228975"/>
                  <a:gd name="connsiteY6" fmla="*/ 1866900 h 1866900"/>
                  <a:gd name="connsiteX7" fmla="*/ 3086100 w 3228975"/>
                  <a:gd name="connsiteY7" fmla="*/ 1847850 h 1866900"/>
                  <a:gd name="connsiteX8" fmla="*/ 2095500 w 3228975"/>
                  <a:gd name="connsiteY8" fmla="*/ 771525 h 1866900"/>
                  <a:gd name="connsiteX9" fmla="*/ 1095375 w 3228975"/>
                  <a:gd name="connsiteY9" fmla="*/ 571500 h 1866900"/>
                  <a:gd name="connsiteX10" fmla="*/ 0 w 3228975"/>
                  <a:gd name="connsiteY10" fmla="*/ 790575 h 1866900"/>
                  <a:gd name="connsiteX0" fmla="*/ 0 w 3228975"/>
                  <a:gd name="connsiteY0" fmla="*/ 790575 h 1866900"/>
                  <a:gd name="connsiteX1" fmla="*/ 0 w 3228975"/>
                  <a:gd name="connsiteY1" fmla="*/ 790575 h 1866900"/>
                  <a:gd name="connsiteX2" fmla="*/ 866775 w 3228975"/>
                  <a:gd name="connsiteY2" fmla="*/ 0 h 1866900"/>
                  <a:gd name="connsiteX3" fmla="*/ 2105025 w 3228975"/>
                  <a:gd name="connsiteY3" fmla="*/ 9525 h 1866900"/>
                  <a:gd name="connsiteX4" fmla="*/ 3228975 w 3228975"/>
                  <a:gd name="connsiteY4" fmla="*/ 476250 h 1866900"/>
                  <a:gd name="connsiteX5" fmla="*/ 3219450 w 3228975"/>
                  <a:gd name="connsiteY5" fmla="*/ 1866900 h 1866900"/>
                  <a:gd name="connsiteX6" fmla="*/ 3086100 w 3228975"/>
                  <a:gd name="connsiteY6" fmla="*/ 1847850 h 1866900"/>
                  <a:gd name="connsiteX7" fmla="*/ 2095500 w 3228975"/>
                  <a:gd name="connsiteY7" fmla="*/ 771525 h 1866900"/>
                  <a:gd name="connsiteX8" fmla="*/ 1095375 w 3228975"/>
                  <a:gd name="connsiteY8" fmla="*/ 571500 h 1866900"/>
                  <a:gd name="connsiteX9" fmla="*/ 0 w 3228975"/>
                  <a:gd name="connsiteY9" fmla="*/ 790575 h 1866900"/>
                  <a:gd name="connsiteX0" fmla="*/ 0 w 3228975"/>
                  <a:gd name="connsiteY0" fmla="*/ 790575 h 1866900"/>
                  <a:gd name="connsiteX1" fmla="*/ 0 w 3228975"/>
                  <a:gd name="connsiteY1" fmla="*/ 790575 h 1866900"/>
                  <a:gd name="connsiteX2" fmla="*/ 866775 w 3228975"/>
                  <a:gd name="connsiteY2" fmla="*/ 0 h 1866900"/>
                  <a:gd name="connsiteX3" fmla="*/ 2105025 w 3228975"/>
                  <a:gd name="connsiteY3" fmla="*/ 9525 h 1866900"/>
                  <a:gd name="connsiteX4" fmla="*/ 3228975 w 3228975"/>
                  <a:gd name="connsiteY4" fmla="*/ 476250 h 1866900"/>
                  <a:gd name="connsiteX5" fmla="*/ 3219450 w 3228975"/>
                  <a:gd name="connsiteY5" fmla="*/ 1866900 h 1866900"/>
                  <a:gd name="connsiteX6" fmla="*/ 3086100 w 3228975"/>
                  <a:gd name="connsiteY6" fmla="*/ 1847850 h 1866900"/>
                  <a:gd name="connsiteX7" fmla="*/ 2095500 w 3228975"/>
                  <a:gd name="connsiteY7" fmla="*/ 771525 h 1866900"/>
                  <a:gd name="connsiteX8" fmla="*/ 1095375 w 3228975"/>
                  <a:gd name="connsiteY8" fmla="*/ 571500 h 1866900"/>
                  <a:gd name="connsiteX9" fmla="*/ 0 w 3228975"/>
                  <a:gd name="connsiteY9" fmla="*/ 790575 h 1866900"/>
                  <a:gd name="connsiteX0" fmla="*/ 253889 w 3254264"/>
                  <a:gd name="connsiteY0" fmla="*/ 1143000 h 1866900"/>
                  <a:gd name="connsiteX1" fmla="*/ 25289 w 3254264"/>
                  <a:gd name="connsiteY1" fmla="*/ 790575 h 1866900"/>
                  <a:gd name="connsiteX2" fmla="*/ 892064 w 3254264"/>
                  <a:gd name="connsiteY2" fmla="*/ 0 h 1866900"/>
                  <a:gd name="connsiteX3" fmla="*/ 2130314 w 3254264"/>
                  <a:gd name="connsiteY3" fmla="*/ 9525 h 1866900"/>
                  <a:gd name="connsiteX4" fmla="*/ 3254264 w 3254264"/>
                  <a:gd name="connsiteY4" fmla="*/ 476250 h 1866900"/>
                  <a:gd name="connsiteX5" fmla="*/ 3244739 w 3254264"/>
                  <a:gd name="connsiteY5" fmla="*/ 1866900 h 1866900"/>
                  <a:gd name="connsiteX6" fmla="*/ 3111389 w 3254264"/>
                  <a:gd name="connsiteY6" fmla="*/ 1847850 h 1866900"/>
                  <a:gd name="connsiteX7" fmla="*/ 2120789 w 3254264"/>
                  <a:gd name="connsiteY7" fmla="*/ 771525 h 1866900"/>
                  <a:gd name="connsiteX8" fmla="*/ 1120664 w 3254264"/>
                  <a:gd name="connsiteY8" fmla="*/ 571500 h 1866900"/>
                  <a:gd name="connsiteX9" fmla="*/ 253889 w 3254264"/>
                  <a:gd name="connsiteY9" fmla="*/ 1143000 h 1866900"/>
                  <a:gd name="connsiteX0" fmla="*/ 1097065 w 3230665"/>
                  <a:gd name="connsiteY0" fmla="*/ 571500 h 1866900"/>
                  <a:gd name="connsiteX1" fmla="*/ 1690 w 3230665"/>
                  <a:gd name="connsiteY1" fmla="*/ 790575 h 1866900"/>
                  <a:gd name="connsiteX2" fmla="*/ 868465 w 3230665"/>
                  <a:gd name="connsiteY2" fmla="*/ 0 h 1866900"/>
                  <a:gd name="connsiteX3" fmla="*/ 2106715 w 3230665"/>
                  <a:gd name="connsiteY3" fmla="*/ 9525 h 1866900"/>
                  <a:gd name="connsiteX4" fmla="*/ 3230665 w 3230665"/>
                  <a:gd name="connsiteY4" fmla="*/ 476250 h 1866900"/>
                  <a:gd name="connsiteX5" fmla="*/ 3221140 w 3230665"/>
                  <a:gd name="connsiteY5" fmla="*/ 1866900 h 1866900"/>
                  <a:gd name="connsiteX6" fmla="*/ 3087790 w 3230665"/>
                  <a:gd name="connsiteY6" fmla="*/ 1847850 h 1866900"/>
                  <a:gd name="connsiteX7" fmla="*/ 2097190 w 3230665"/>
                  <a:gd name="connsiteY7" fmla="*/ 771525 h 1866900"/>
                  <a:gd name="connsiteX8" fmla="*/ 1097065 w 3230665"/>
                  <a:gd name="connsiteY8" fmla="*/ 571500 h 1866900"/>
                  <a:gd name="connsiteX0" fmla="*/ 1099783 w 3233383"/>
                  <a:gd name="connsiteY0" fmla="*/ 571500 h 1866900"/>
                  <a:gd name="connsiteX1" fmla="*/ 4408 w 3233383"/>
                  <a:gd name="connsiteY1" fmla="*/ 790575 h 1866900"/>
                  <a:gd name="connsiteX2" fmla="*/ 871183 w 3233383"/>
                  <a:gd name="connsiteY2" fmla="*/ 0 h 1866900"/>
                  <a:gd name="connsiteX3" fmla="*/ 2109433 w 3233383"/>
                  <a:gd name="connsiteY3" fmla="*/ 9525 h 1866900"/>
                  <a:gd name="connsiteX4" fmla="*/ 3233383 w 3233383"/>
                  <a:gd name="connsiteY4" fmla="*/ 476250 h 1866900"/>
                  <a:gd name="connsiteX5" fmla="*/ 3223858 w 3233383"/>
                  <a:gd name="connsiteY5" fmla="*/ 1866900 h 1866900"/>
                  <a:gd name="connsiteX6" fmla="*/ 3090508 w 3233383"/>
                  <a:gd name="connsiteY6" fmla="*/ 1847850 h 1866900"/>
                  <a:gd name="connsiteX7" fmla="*/ 2099908 w 3233383"/>
                  <a:gd name="connsiteY7" fmla="*/ 771525 h 1866900"/>
                  <a:gd name="connsiteX8" fmla="*/ 1099783 w 3233383"/>
                  <a:gd name="connsiteY8" fmla="*/ 571500 h 1866900"/>
                  <a:gd name="connsiteX0" fmla="*/ 1099783 w 3233383"/>
                  <a:gd name="connsiteY0" fmla="*/ 571500 h 1866900"/>
                  <a:gd name="connsiteX1" fmla="*/ 4408 w 3233383"/>
                  <a:gd name="connsiteY1" fmla="*/ 790575 h 1866900"/>
                  <a:gd name="connsiteX2" fmla="*/ 871183 w 3233383"/>
                  <a:gd name="connsiteY2" fmla="*/ 0 h 1866900"/>
                  <a:gd name="connsiteX3" fmla="*/ 2109433 w 3233383"/>
                  <a:gd name="connsiteY3" fmla="*/ 9525 h 1866900"/>
                  <a:gd name="connsiteX4" fmla="*/ 3233383 w 3233383"/>
                  <a:gd name="connsiteY4" fmla="*/ 476250 h 1866900"/>
                  <a:gd name="connsiteX5" fmla="*/ 3223858 w 3233383"/>
                  <a:gd name="connsiteY5" fmla="*/ 1866900 h 1866900"/>
                  <a:gd name="connsiteX6" fmla="*/ 3090508 w 3233383"/>
                  <a:gd name="connsiteY6" fmla="*/ 1847850 h 1866900"/>
                  <a:gd name="connsiteX7" fmla="*/ 2099908 w 3233383"/>
                  <a:gd name="connsiteY7" fmla="*/ 771525 h 1866900"/>
                  <a:gd name="connsiteX8" fmla="*/ 1099783 w 3233383"/>
                  <a:gd name="connsiteY8" fmla="*/ 571500 h 1866900"/>
                  <a:gd name="connsiteX0" fmla="*/ 1099427 w 3233027"/>
                  <a:gd name="connsiteY0" fmla="*/ 571500 h 1866900"/>
                  <a:gd name="connsiteX1" fmla="*/ 4052 w 3233027"/>
                  <a:gd name="connsiteY1" fmla="*/ 790575 h 1866900"/>
                  <a:gd name="connsiteX2" fmla="*/ 870827 w 3233027"/>
                  <a:gd name="connsiteY2" fmla="*/ 0 h 1866900"/>
                  <a:gd name="connsiteX3" fmla="*/ 2109077 w 3233027"/>
                  <a:gd name="connsiteY3" fmla="*/ 9525 h 1866900"/>
                  <a:gd name="connsiteX4" fmla="*/ 3233027 w 3233027"/>
                  <a:gd name="connsiteY4" fmla="*/ 476250 h 1866900"/>
                  <a:gd name="connsiteX5" fmla="*/ 3223502 w 3233027"/>
                  <a:gd name="connsiteY5" fmla="*/ 1866900 h 1866900"/>
                  <a:gd name="connsiteX6" fmla="*/ 3090152 w 3233027"/>
                  <a:gd name="connsiteY6" fmla="*/ 1847850 h 1866900"/>
                  <a:gd name="connsiteX7" fmla="*/ 2099552 w 3233027"/>
                  <a:gd name="connsiteY7" fmla="*/ 771525 h 1866900"/>
                  <a:gd name="connsiteX8" fmla="*/ 1099427 w 3233027"/>
                  <a:gd name="connsiteY8" fmla="*/ 571500 h 1866900"/>
                  <a:gd name="connsiteX0" fmla="*/ 1118366 w 3251966"/>
                  <a:gd name="connsiteY0" fmla="*/ 571500 h 1866900"/>
                  <a:gd name="connsiteX1" fmla="*/ 3941 w 3251966"/>
                  <a:gd name="connsiteY1" fmla="*/ 809625 h 1866900"/>
                  <a:gd name="connsiteX2" fmla="*/ 889766 w 3251966"/>
                  <a:gd name="connsiteY2" fmla="*/ 0 h 1866900"/>
                  <a:gd name="connsiteX3" fmla="*/ 2128016 w 3251966"/>
                  <a:gd name="connsiteY3" fmla="*/ 9525 h 1866900"/>
                  <a:gd name="connsiteX4" fmla="*/ 3251966 w 3251966"/>
                  <a:gd name="connsiteY4" fmla="*/ 476250 h 1866900"/>
                  <a:gd name="connsiteX5" fmla="*/ 3242441 w 3251966"/>
                  <a:gd name="connsiteY5" fmla="*/ 1866900 h 1866900"/>
                  <a:gd name="connsiteX6" fmla="*/ 3109091 w 3251966"/>
                  <a:gd name="connsiteY6" fmla="*/ 1847850 h 1866900"/>
                  <a:gd name="connsiteX7" fmla="*/ 2118491 w 3251966"/>
                  <a:gd name="connsiteY7" fmla="*/ 771525 h 1866900"/>
                  <a:gd name="connsiteX8" fmla="*/ 1118366 w 3251966"/>
                  <a:gd name="connsiteY8" fmla="*/ 571500 h 1866900"/>
                  <a:gd name="connsiteX0" fmla="*/ 1119025 w 3252625"/>
                  <a:gd name="connsiteY0" fmla="*/ 571500 h 1866900"/>
                  <a:gd name="connsiteX1" fmla="*/ 4600 w 3252625"/>
                  <a:gd name="connsiteY1" fmla="*/ 809625 h 1866900"/>
                  <a:gd name="connsiteX2" fmla="*/ 890425 w 3252625"/>
                  <a:gd name="connsiteY2" fmla="*/ 0 h 1866900"/>
                  <a:gd name="connsiteX3" fmla="*/ 2128675 w 3252625"/>
                  <a:gd name="connsiteY3" fmla="*/ 9525 h 1866900"/>
                  <a:gd name="connsiteX4" fmla="*/ 3252625 w 3252625"/>
                  <a:gd name="connsiteY4" fmla="*/ 476250 h 1866900"/>
                  <a:gd name="connsiteX5" fmla="*/ 3243100 w 3252625"/>
                  <a:gd name="connsiteY5" fmla="*/ 1866900 h 1866900"/>
                  <a:gd name="connsiteX6" fmla="*/ 3109750 w 3252625"/>
                  <a:gd name="connsiteY6" fmla="*/ 1847850 h 1866900"/>
                  <a:gd name="connsiteX7" fmla="*/ 2119150 w 3252625"/>
                  <a:gd name="connsiteY7" fmla="*/ 771525 h 1866900"/>
                  <a:gd name="connsiteX8" fmla="*/ 1119025 w 3252625"/>
                  <a:gd name="connsiteY8" fmla="*/ 571500 h 1866900"/>
                  <a:gd name="connsiteX0" fmla="*/ 1118146 w 3251746"/>
                  <a:gd name="connsiteY0" fmla="*/ 571500 h 1866900"/>
                  <a:gd name="connsiteX1" fmla="*/ 3721 w 3251746"/>
                  <a:gd name="connsiteY1" fmla="*/ 809625 h 1866900"/>
                  <a:gd name="connsiteX2" fmla="*/ 889546 w 3251746"/>
                  <a:gd name="connsiteY2" fmla="*/ 0 h 1866900"/>
                  <a:gd name="connsiteX3" fmla="*/ 2127796 w 3251746"/>
                  <a:gd name="connsiteY3" fmla="*/ 9525 h 1866900"/>
                  <a:gd name="connsiteX4" fmla="*/ 3251746 w 3251746"/>
                  <a:gd name="connsiteY4" fmla="*/ 476250 h 1866900"/>
                  <a:gd name="connsiteX5" fmla="*/ 3242221 w 3251746"/>
                  <a:gd name="connsiteY5" fmla="*/ 1866900 h 1866900"/>
                  <a:gd name="connsiteX6" fmla="*/ 3108871 w 3251746"/>
                  <a:gd name="connsiteY6" fmla="*/ 1847850 h 1866900"/>
                  <a:gd name="connsiteX7" fmla="*/ 2118271 w 3251746"/>
                  <a:gd name="connsiteY7" fmla="*/ 771525 h 1866900"/>
                  <a:gd name="connsiteX8" fmla="*/ 1118146 w 3251746"/>
                  <a:gd name="connsiteY8" fmla="*/ 571500 h 1866900"/>
                  <a:gd name="connsiteX0" fmla="*/ 1118146 w 3251746"/>
                  <a:gd name="connsiteY0" fmla="*/ 589645 h 1885045"/>
                  <a:gd name="connsiteX1" fmla="*/ 3721 w 3251746"/>
                  <a:gd name="connsiteY1" fmla="*/ 827770 h 1885045"/>
                  <a:gd name="connsiteX2" fmla="*/ 889546 w 3251746"/>
                  <a:gd name="connsiteY2" fmla="*/ 18145 h 1885045"/>
                  <a:gd name="connsiteX3" fmla="*/ 2127796 w 3251746"/>
                  <a:gd name="connsiteY3" fmla="*/ 27670 h 1885045"/>
                  <a:gd name="connsiteX4" fmla="*/ 3251746 w 3251746"/>
                  <a:gd name="connsiteY4" fmla="*/ 494395 h 1885045"/>
                  <a:gd name="connsiteX5" fmla="*/ 3242221 w 3251746"/>
                  <a:gd name="connsiteY5" fmla="*/ 1885045 h 1885045"/>
                  <a:gd name="connsiteX6" fmla="*/ 3108871 w 3251746"/>
                  <a:gd name="connsiteY6" fmla="*/ 1865995 h 1885045"/>
                  <a:gd name="connsiteX7" fmla="*/ 2118271 w 3251746"/>
                  <a:gd name="connsiteY7" fmla="*/ 789670 h 1885045"/>
                  <a:gd name="connsiteX8" fmla="*/ 1118146 w 3251746"/>
                  <a:gd name="connsiteY8" fmla="*/ 589645 h 1885045"/>
                  <a:gd name="connsiteX0" fmla="*/ 1118146 w 3251746"/>
                  <a:gd name="connsiteY0" fmla="*/ 606037 h 1901437"/>
                  <a:gd name="connsiteX1" fmla="*/ 3721 w 3251746"/>
                  <a:gd name="connsiteY1" fmla="*/ 844162 h 1901437"/>
                  <a:gd name="connsiteX2" fmla="*/ 889546 w 3251746"/>
                  <a:gd name="connsiteY2" fmla="*/ 34537 h 1901437"/>
                  <a:gd name="connsiteX3" fmla="*/ 2127796 w 3251746"/>
                  <a:gd name="connsiteY3" fmla="*/ 44062 h 1901437"/>
                  <a:gd name="connsiteX4" fmla="*/ 3251746 w 3251746"/>
                  <a:gd name="connsiteY4" fmla="*/ 510787 h 1901437"/>
                  <a:gd name="connsiteX5" fmla="*/ 3242221 w 3251746"/>
                  <a:gd name="connsiteY5" fmla="*/ 1901437 h 1901437"/>
                  <a:gd name="connsiteX6" fmla="*/ 3108871 w 3251746"/>
                  <a:gd name="connsiteY6" fmla="*/ 1882387 h 1901437"/>
                  <a:gd name="connsiteX7" fmla="*/ 2118271 w 3251746"/>
                  <a:gd name="connsiteY7" fmla="*/ 806062 h 1901437"/>
                  <a:gd name="connsiteX8" fmla="*/ 1118146 w 3251746"/>
                  <a:gd name="connsiteY8" fmla="*/ 606037 h 1901437"/>
                  <a:gd name="connsiteX0" fmla="*/ 1118146 w 3251746"/>
                  <a:gd name="connsiteY0" fmla="*/ 606037 h 1901437"/>
                  <a:gd name="connsiteX1" fmla="*/ 3721 w 3251746"/>
                  <a:gd name="connsiteY1" fmla="*/ 844162 h 1901437"/>
                  <a:gd name="connsiteX2" fmla="*/ 889546 w 3251746"/>
                  <a:gd name="connsiteY2" fmla="*/ 34537 h 1901437"/>
                  <a:gd name="connsiteX3" fmla="*/ 2127796 w 3251746"/>
                  <a:gd name="connsiteY3" fmla="*/ 44062 h 1901437"/>
                  <a:gd name="connsiteX4" fmla="*/ 3251746 w 3251746"/>
                  <a:gd name="connsiteY4" fmla="*/ 510787 h 1901437"/>
                  <a:gd name="connsiteX5" fmla="*/ 3242221 w 3251746"/>
                  <a:gd name="connsiteY5" fmla="*/ 1901437 h 1901437"/>
                  <a:gd name="connsiteX6" fmla="*/ 3108871 w 3251746"/>
                  <a:gd name="connsiteY6" fmla="*/ 1882387 h 1901437"/>
                  <a:gd name="connsiteX7" fmla="*/ 2118271 w 3251746"/>
                  <a:gd name="connsiteY7" fmla="*/ 806062 h 1901437"/>
                  <a:gd name="connsiteX8" fmla="*/ 1118146 w 3251746"/>
                  <a:gd name="connsiteY8" fmla="*/ 606037 h 1901437"/>
                  <a:gd name="connsiteX0" fmla="*/ 1118146 w 3251746"/>
                  <a:gd name="connsiteY0" fmla="*/ 606037 h 1901437"/>
                  <a:gd name="connsiteX1" fmla="*/ 3721 w 3251746"/>
                  <a:gd name="connsiteY1" fmla="*/ 844162 h 1901437"/>
                  <a:gd name="connsiteX2" fmla="*/ 889546 w 3251746"/>
                  <a:gd name="connsiteY2" fmla="*/ 34537 h 1901437"/>
                  <a:gd name="connsiteX3" fmla="*/ 2127796 w 3251746"/>
                  <a:gd name="connsiteY3" fmla="*/ 44062 h 1901437"/>
                  <a:gd name="connsiteX4" fmla="*/ 3251746 w 3251746"/>
                  <a:gd name="connsiteY4" fmla="*/ 510787 h 1901437"/>
                  <a:gd name="connsiteX5" fmla="*/ 3242221 w 3251746"/>
                  <a:gd name="connsiteY5" fmla="*/ 1901437 h 1901437"/>
                  <a:gd name="connsiteX6" fmla="*/ 3108871 w 3251746"/>
                  <a:gd name="connsiteY6" fmla="*/ 1882387 h 1901437"/>
                  <a:gd name="connsiteX7" fmla="*/ 2118271 w 3251746"/>
                  <a:gd name="connsiteY7" fmla="*/ 806062 h 1901437"/>
                  <a:gd name="connsiteX8" fmla="*/ 1118146 w 3251746"/>
                  <a:gd name="connsiteY8" fmla="*/ 606037 h 1901437"/>
                  <a:gd name="connsiteX0" fmla="*/ 1118146 w 3251746"/>
                  <a:gd name="connsiteY0" fmla="*/ 606037 h 1901437"/>
                  <a:gd name="connsiteX1" fmla="*/ 3721 w 3251746"/>
                  <a:gd name="connsiteY1" fmla="*/ 844162 h 1901437"/>
                  <a:gd name="connsiteX2" fmla="*/ 889546 w 3251746"/>
                  <a:gd name="connsiteY2" fmla="*/ 34537 h 1901437"/>
                  <a:gd name="connsiteX3" fmla="*/ 2127796 w 3251746"/>
                  <a:gd name="connsiteY3" fmla="*/ 44062 h 1901437"/>
                  <a:gd name="connsiteX4" fmla="*/ 3251746 w 3251746"/>
                  <a:gd name="connsiteY4" fmla="*/ 510787 h 1901437"/>
                  <a:gd name="connsiteX5" fmla="*/ 3242221 w 3251746"/>
                  <a:gd name="connsiteY5" fmla="*/ 1901437 h 1901437"/>
                  <a:gd name="connsiteX6" fmla="*/ 3080296 w 3251746"/>
                  <a:gd name="connsiteY6" fmla="*/ 1863337 h 1901437"/>
                  <a:gd name="connsiteX7" fmla="*/ 2118271 w 3251746"/>
                  <a:gd name="connsiteY7" fmla="*/ 806062 h 1901437"/>
                  <a:gd name="connsiteX8" fmla="*/ 1118146 w 3251746"/>
                  <a:gd name="connsiteY8" fmla="*/ 606037 h 1901437"/>
                  <a:gd name="connsiteX0" fmla="*/ 1118146 w 3251746"/>
                  <a:gd name="connsiteY0" fmla="*/ 606037 h 1901437"/>
                  <a:gd name="connsiteX1" fmla="*/ 3721 w 3251746"/>
                  <a:gd name="connsiteY1" fmla="*/ 844162 h 1901437"/>
                  <a:gd name="connsiteX2" fmla="*/ 889546 w 3251746"/>
                  <a:gd name="connsiteY2" fmla="*/ 34537 h 1901437"/>
                  <a:gd name="connsiteX3" fmla="*/ 2127796 w 3251746"/>
                  <a:gd name="connsiteY3" fmla="*/ 44062 h 1901437"/>
                  <a:gd name="connsiteX4" fmla="*/ 3251746 w 3251746"/>
                  <a:gd name="connsiteY4" fmla="*/ 510787 h 1901437"/>
                  <a:gd name="connsiteX5" fmla="*/ 3242221 w 3251746"/>
                  <a:gd name="connsiteY5" fmla="*/ 1901437 h 1901437"/>
                  <a:gd name="connsiteX6" fmla="*/ 3080296 w 3251746"/>
                  <a:gd name="connsiteY6" fmla="*/ 1863337 h 1901437"/>
                  <a:gd name="connsiteX7" fmla="*/ 2118271 w 3251746"/>
                  <a:gd name="connsiteY7" fmla="*/ 806062 h 1901437"/>
                  <a:gd name="connsiteX8" fmla="*/ 1118146 w 3251746"/>
                  <a:gd name="connsiteY8" fmla="*/ 606037 h 1901437"/>
                  <a:gd name="connsiteX0" fmla="*/ 1118146 w 3251746"/>
                  <a:gd name="connsiteY0" fmla="*/ 606037 h 1901437"/>
                  <a:gd name="connsiteX1" fmla="*/ 3721 w 3251746"/>
                  <a:gd name="connsiteY1" fmla="*/ 844162 h 1901437"/>
                  <a:gd name="connsiteX2" fmla="*/ 889546 w 3251746"/>
                  <a:gd name="connsiteY2" fmla="*/ 34537 h 1901437"/>
                  <a:gd name="connsiteX3" fmla="*/ 2127796 w 3251746"/>
                  <a:gd name="connsiteY3" fmla="*/ 44062 h 1901437"/>
                  <a:gd name="connsiteX4" fmla="*/ 3251746 w 3251746"/>
                  <a:gd name="connsiteY4" fmla="*/ 510787 h 1901437"/>
                  <a:gd name="connsiteX5" fmla="*/ 3242221 w 3251746"/>
                  <a:gd name="connsiteY5" fmla="*/ 1901437 h 1901437"/>
                  <a:gd name="connsiteX6" fmla="*/ 3080296 w 3251746"/>
                  <a:gd name="connsiteY6" fmla="*/ 1863337 h 1901437"/>
                  <a:gd name="connsiteX7" fmla="*/ 2118271 w 3251746"/>
                  <a:gd name="connsiteY7" fmla="*/ 806062 h 1901437"/>
                  <a:gd name="connsiteX8" fmla="*/ 1118146 w 3251746"/>
                  <a:gd name="connsiteY8" fmla="*/ 606037 h 1901437"/>
                  <a:gd name="connsiteX0" fmla="*/ 1118146 w 3251746"/>
                  <a:gd name="connsiteY0" fmla="*/ 606037 h 1901437"/>
                  <a:gd name="connsiteX1" fmla="*/ 3721 w 3251746"/>
                  <a:gd name="connsiteY1" fmla="*/ 844162 h 1901437"/>
                  <a:gd name="connsiteX2" fmla="*/ 889546 w 3251746"/>
                  <a:gd name="connsiteY2" fmla="*/ 34537 h 1901437"/>
                  <a:gd name="connsiteX3" fmla="*/ 2127796 w 3251746"/>
                  <a:gd name="connsiteY3" fmla="*/ 44062 h 1901437"/>
                  <a:gd name="connsiteX4" fmla="*/ 3251746 w 3251746"/>
                  <a:gd name="connsiteY4" fmla="*/ 510787 h 1901437"/>
                  <a:gd name="connsiteX5" fmla="*/ 3242221 w 3251746"/>
                  <a:gd name="connsiteY5" fmla="*/ 1901437 h 1901437"/>
                  <a:gd name="connsiteX6" fmla="*/ 3080296 w 3251746"/>
                  <a:gd name="connsiteY6" fmla="*/ 1863337 h 1901437"/>
                  <a:gd name="connsiteX7" fmla="*/ 2118271 w 3251746"/>
                  <a:gd name="connsiteY7" fmla="*/ 806062 h 1901437"/>
                  <a:gd name="connsiteX8" fmla="*/ 1118146 w 3251746"/>
                  <a:gd name="connsiteY8" fmla="*/ 606037 h 1901437"/>
                  <a:gd name="connsiteX0" fmla="*/ 1118146 w 3251746"/>
                  <a:gd name="connsiteY0" fmla="*/ 606037 h 1901437"/>
                  <a:gd name="connsiteX1" fmla="*/ 3721 w 3251746"/>
                  <a:gd name="connsiteY1" fmla="*/ 844162 h 1901437"/>
                  <a:gd name="connsiteX2" fmla="*/ 889546 w 3251746"/>
                  <a:gd name="connsiteY2" fmla="*/ 34537 h 1901437"/>
                  <a:gd name="connsiteX3" fmla="*/ 2127796 w 3251746"/>
                  <a:gd name="connsiteY3" fmla="*/ 44062 h 1901437"/>
                  <a:gd name="connsiteX4" fmla="*/ 3251746 w 3251746"/>
                  <a:gd name="connsiteY4" fmla="*/ 510787 h 1901437"/>
                  <a:gd name="connsiteX5" fmla="*/ 3242221 w 3251746"/>
                  <a:gd name="connsiteY5" fmla="*/ 1901437 h 1901437"/>
                  <a:gd name="connsiteX6" fmla="*/ 3080296 w 3251746"/>
                  <a:gd name="connsiteY6" fmla="*/ 1863337 h 1901437"/>
                  <a:gd name="connsiteX7" fmla="*/ 2118271 w 3251746"/>
                  <a:gd name="connsiteY7" fmla="*/ 806062 h 1901437"/>
                  <a:gd name="connsiteX8" fmla="*/ 1118146 w 3251746"/>
                  <a:gd name="connsiteY8" fmla="*/ 606037 h 1901437"/>
                  <a:gd name="connsiteX0" fmla="*/ 1118146 w 3251746"/>
                  <a:gd name="connsiteY0" fmla="*/ 606037 h 1901437"/>
                  <a:gd name="connsiteX1" fmla="*/ 3721 w 3251746"/>
                  <a:gd name="connsiteY1" fmla="*/ 844162 h 1901437"/>
                  <a:gd name="connsiteX2" fmla="*/ 889546 w 3251746"/>
                  <a:gd name="connsiteY2" fmla="*/ 34537 h 1901437"/>
                  <a:gd name="connsiteX3" fmla="*/ 2127796 w 3251746"/>
                  <a:gd name="connsiteY3" fmla="*/ 44062 h 1901437"/>
                  <a:gd name="connsiteX4" fmla="*/ 3251746 w 3251746"/>
                  <a:gd name="connsiteY4" fmla="*/ 510787 h 1901437"/>
                  <a:gd name="connsiteX5" fmla="*/ 3242221 w 3251746"/>
                  <a:gd name="connsiteY5" fmla="*/ 1901437 h 1901437"/>
                  <a:gd name="connsiteX6" fmla="*/ 2994571 w 3251746"/>
                  <a:gd name="connsiteY6" fmla="*/ 1777612 h 1901437"/>
                  <a:gd name="connsiteX7" fmla="*/ 2118271 w 3251746"/>
                  <a:gd name="connsiteY7" fmla="*/ 806062 h 1901437"/>
                  <a:gd name="connsiteX8" fmla="*/ 1118146 w 3251746"/>
                  <a:gd name="connsiteY8" fmla="*/ 606037 h 1901437"/>
                  <a:gd name="connsiteX0" fmla="*/ 1118146 w 3251746"/>
                  <a:gd name="connsiteY0" fmla="*/ 606037 h 1901437"/>
                  <a:gd name="connsiteX1" fmla="*/ 3721 w 3251746"/>
                  <a:gd name="connsiteY1" fmla="*/ 844162 h 1901437"/>
                  <a:gd name="connsiteX2" fmla="*/ 889546 w 3251746"/>
                  <a:gd name="connsiteY2" fmla="*/ 34537 h 1901437"/>
                  <a:gd name="connsiteX3" fmla="*/ 2127796 w 3251746"/>
                  <a:gd name="connsiteY3" fmla="*/ 44062 h 1901437"/>
                  <a:gd name="connsiteX4" fmla="*/ 3251746 w 3251746"/>
                  <a:gd name="connsiteY4" fmla="*/ 510787 h 1901437"/>
                  <a:gd name="connsiteX5" fmla="*/ 3242221 w 3251746"/>
                  <a:gd name="connsiteY5" fmla="*/ 1901437 h 1901437"/>
                  <a:gd name="connsiteX6" fmla="*/ 2994571 w 3251746"/>
                  <a:gd name="connsiteY6" fmla="*/ 1777612 h 1901437"/>
                  <a:gd name="connsiteX7" fmla="*/ 2118271 w 3251746"/>
                  <a:gd name="connsiteY7" fmla="*/ 806062 h 1901437"/>
                  <a:gd name="connsiteX8" fmla="*/ 1118146 w 3251746"/>
                  <a:gd name="connsiteY8" fmla="*/ 606037 h 1901437"/>
                  <a:gd name="connsiteX0" fmla="*/ 1118146 w 3251746"/>
                  <a:gd name="connsiteY0" fmla="*/ 606037 h 1921976"/>
                  <a:gd name="connsiteX1" fmla="*/ 3721 w 3251746"/>
                  <a:gd name="connsiteY1" fmla="*/ 844162 h 1921976"/>
                  <a:gd name="connsiteX2" fmla="*/ 889546 w 3251746"/>
                  <a:gd name="connsiteY2" fmla="*/ 34537 h 1921976"/>
                  <a:gd name="connsiteX3" fmla="*/ 2127796 w 3251746"/>
                  <a:gd name="connsiteY3" fmla="*/ 44062 h 1921976"/>
                  <a:gd name="connsiteX4" fmla="*/ 3251746 w 3251746"/>
                  <a:gd name="connsiteY4" fmla="*/ 510787 h 1921976"/>
                  <a:gd name="connsiteX5" fmla="*/ 3242221 w 3251746"/>
                  <a:gd name="connsiteY5" fmla="*/ 1901437 h 1921976"/>
                  <a:gd name="connsiteX6" fmla="*/ 2994571 w 3251746"/>
                  <a:gd name="connsiteY6" fmla="*/ 1777612 h 1921976"/>
                  <a:gd name="connsiteX7" fmla="*/ 2118271 w 3251746"/>
                  <a:gd name="connsiteY7" fmla="*/ 806062 h 1921976"/>
                  <a:gd name="connsiteX8" fmla="*/ 1118146 w 3251746"/>
                  <a:gd name="connsiteY8" fmla="*/ 606037 h 1921976"/>
                  <a:gd name="connsiteX0" fmla="*/ 1118146 w 3242221"/>
                  <a:gd name="connsiteY0" fmla="*/ 606037 h 1921976"/>
                  <a:gd name="connsiteX1" fmla="*/ 3721 w 3242221"/>
                  <a:gd name="connsiteY1" fmla="*/ 844162 h 1921976"/>
                  <a:gd name="connsiteX2" fmla="*/ 889546 w 3242221"/>
                  <a:gd name="connsiteY2" fmla="*/ 34537 h 1921976"/>
                  <a:gd name="connsiteX3" fmla="*/ 2127796 w 3242221"/>
                  <a:gd name="connsiteY3" fmla="*/ 44062 h 1921976"/>
                  <a:gd name="connsiteX4" fmla="*/ 3242221 w 3242221"/>
                  <a:gd name="connsiteY4" fmla="*/ 615562 h 1921976"/>
                  <a:gd name="connsiteX5" fmla="*/ 3242221 w 3242221"/>
                  <a:gd name="connsiteY5" fmla="*/ 1901437 h 1921976"/>
                  <a:gd name="connsiteX6" fmla="*/ 2994571 w 3242221"/>
                  <a:gd name="connsiteY6" fmla="*/ 1777612 h 1921976"/>
                  <a:gd name="connsiteX7" fmla="*/ 2118271 w 3242221"/>
                  <a:gd name="connsiteY7" fmla="*/ 806062 h 1921976"/>
                  <a:gd name="connsiteX8" fmla="*/ 1118146 w 3242221"/>
                  <a:gd name="connsiteY8" fmla="*/ 606037 h 1921976"/>
                  <a:gd name="connsiteX0" fmla="*/ 1118146 w 3242221"/>
                  <a:gd name="connsiteY0" fmla="*/ 606037 h 1921976"/>
                  <a:gd name="connsiteX1" fmla="*/ 3721 w 3242221"/>
                  <a:gd name="connsiteY1" fmla="*/ 844162 h 1921976"/>
                  <a:gd name="connsiteX2" fmla="*/ 889546 w 3242221"/>
                  <a:gd name="connsiteY2" fmla="*/ 34537 h 1921976"/>
                  <a:gd name="connsiteX3" fmla="*/ 2127796 w 3242221"/>
                  <a:gd name="connsiteY3" fmla="*/ 44062 h 1921976"/>
                  <a:gd name="connsiteX4" fmla="*/ 3242221 w 3242221"/>
                  <a:gd name="connsiteY4" fmla="*/ 615562 h 1921976"/>
                  <a:gd name="connsiteX5" fmla="*/ 3242221 w 3242221"/>
                  <a:gd name="connsiteY5" fmla="*/ 1901437 h 1921976"/>
                  <a:gd name="connsiteX6" fmla="*/ 2994571 w 3242221"/>
                  <a:gd name="connsiteY6" fmla="*/ 1777612 h 1921976"/>
                  <a:gd name="connsiteX7" fmla="*/ 2118271 w 3242221"/>
                  <a:gd name="connsiteY7" fmla="*/ 806062 h 1921976"/>
                  <a:gd name="connsiteX8" fmla="*/ 1118146 w 3242221"/>
                  <a:gd name="connsiteY8" fmla="*/ 606037 h 1921976"/>
                  <a:gd name="connsiteX0" fmla="*/ 1118146 w 3261271"/>
                  <a:gd name="connsiteY0" fmla="*/ 606037 h 1993269"/>
                  <a:gd name="connsiteX1" fmla="*/ 3721 w 3261271"/>
                  <a:gd name="connsiteY1" fmla="*/ 844162 h 1993269"/>
                  <a:gd name="connsiteX2" fmla="*/ 889546 w 3261271"/>
                  <a:gd name="connsiteY2" fmla="*/ 34537 h 1993269"/>
                  <a:gd name="connsiteX3" fmla="*/ 2127796 w 3261271"/>
                  <a:gd name="connsiteY3" fmla="*/ 44062 h 1993269"/>
                  <a:gd name="connsiteX4" fmla="*/ 3242221 w 3261271"/>
                  <a:gd name="connsiteY4" fmla="*/ 615562 h 1993269"/>
                  <a:gd name="connsiteX5" fmla="*/ 3261271 w 3261271"/>
                  <a:gd name="connsiteY5" fmla="*/ 1987162 h 1993269"/>
                  <a:gd name="connsiteX6" fmla="*/ 2994571 w 3261271"/>
                  <a:gd name="connsiteY6" fmla="*/ 1777612 h 1993269"/>
                  <a:gd name="connsiteX7" fmla="*/ 2118271 w 3261271"/>
                  <a:gd name="connsiteY7" fmla="*/ 806062 h 1993269"/>
                  <a:gd name="connsiteX8" fmla="*/ 1118146 w 3261271"/>
                  <a:gd name="connsiteY8" fmla="*/ 606037 h 199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1271" h="1993269">
                    <a:moveTo>
                      <a:pt x="1118146" y="606037"/>
                    </a:moveTo>
                    <a:cubicBezTo>
                      <a:pt x="816521" y="761612"/>
                      <a:pt x="308521" y="1206112"/>
                      <a:pt x="3721" y="844162"/>
                    </a:cubicBezTo>
                    <a:cubicBezTo>
                      <a:pt x="-62359" y="765692"/>
                      <a:pt x="772071" y="98037"/>
                      <a:pt x="889546" y="34537"/>
                    </a:cubicBezTo>
                    <a:cubicBezTo>
                      <a:pt x="1007021" y="-9913"/>
                      <a:pt x="2000796" y="-16263"/>
                      <a:pt x="2127796" y="44062"/>
                    </a:cubicBezTo>
                    <a:cubicBezTo>
                      <a:pt x="2616746" y="180587"/>
                      <a:pt x="2915196" y="345687"/>
                      <a:pt x="3242221" y="615562"/>
                    </a:cubicBezTo>
                    <a:lnTo>
                      <a:pt x="3261271" y="1987162"/>
                    </a:lnTo>
                    <a:cubicBezTo>
                      <a:pt x="3159671" y="2012562"/>
                      <a:pt x="3134271" y="1961762"/>
                      <a:pt x="2994571" y="1777612"/>
                    </a:cubicBezTo>
                    <a:cubicBezTo>
                      <a:pt x="2616746" y="1444237"/>
                      <a:pt x="2343696" y="1148962"/>
                      <a:pt x="2118271" y="806062"/>
                    </a:cubicBezTo>
                    <a:cubicBezTo>
                      <a:pt x="1756321" y="777487"/>
                      <a:pt x="1432471" y="720337"/>
                      <a:pt x="1118146" y="606037"/>
                    </a:cubicBezTo>
                    <a:close/>
                  </a:path>
                </a:pathLst>
              </a:custGeom>
              <a:solidFill>
                <a:srgbClr val="F4DD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1" name="Rounded Rectangle 8">
                <a:extLst>
                  <a:ext uri="{FF2B5EF4-FFF2-40B4-BE49-F238E27FC236}">
                    <a16:creationId xmlns:a16="http://schemas.microsoft.com/office/drawing/2014/main" id="{B33B8778-2D9C-FD1B-FF0D-CB334F796A7D}"/>
                  </a:ext>
                </a:extLst>
              </p:cNvPr>
              <p:cNvSpPr/>
              <p:nvPr/>
            </p:nvSpPr>
            <p:spPr>
              <a:xfrm rot="2002203">
                <a:off x="2745022" y="3807001"/>
                <a:ext cx="339508" cy="612148"/>
              </a:xfrm>
              <a:prstGeom prst="roundRect">
                <a:avLst>
                  <a:gd name="adj" fmla="val 50000"/>
                </a:avLst>
              </a:prstGeom>
              <a:solidFill>
                <a:srgbClr val="F4DD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2" name="Rounded Rectangle 9">
                <a:extLst>
                  <a:ext uri="{FF2B5EF4-FFF2-40B4-BE49-F238E27FC236}">
                    <a16:creationId xmlns:a16="http://schemas.microsoft.com/office/drawing/2014/main" id="{A53968EA-9170-5945-7412-5BFC064F3FEE}"/>
                  </a:ext>
                </a:extLst>
              </p:cNvPr>
              <p:cNvSpPr/>
              <p:nvPr/>
            </p:nvSpPr>
            <p:spPr>
              <a:xfrm rot="2002203">
                <a:off x="3276558" y="3627997"/>
                <a:ext cx="339508" cy="934693"/>
              </a:xfrm>
              <a:prstGeom prst="roundRect">
                <a:avLst>
                  <a:gd name="adj" fmla="val 50000"/>
                </a:avLst>
              </a:prstGeom>
              <a:solidFill>
                <a:srgbClr val="F4DD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3" name="Rounded Rectangle 10">
                <a:extLst>
                  <a:ext uri="{FF2B5EF4-FFF2-40B4-BE49-F238E27FC236}">
                    <a16:creationId xmlns:a16="http://schemas.microsoft.com/office/drawing/2014/main" id="{A395AA31-52AB-0138-4DEA-2B9FD9B1994C}"/>
                  </a:ext>
                </a:extLst>
              </p:cNvPr>
              <p:cNvSpPr/>
              <p:nvPr/>
            </p:nvSpPr>
            <p:spPr>
              <a:xfrm rot="2002203">
                <a:off x="3656813" y="3935485"/>
                <a:ext cx="339508" cy="724313"/>
              </a:xfrm>
              <a:prstGeom prst="roundRect">
                <a:avLst>
                  <a:gd name="adj" fmla="val 50000"/>
                </a:avLst>
              </a:prstGeom>
              <a:solidFill>
                <a:srgbClr val="F4DD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4" name="Rounded Rectangle 11">
                <a:extLst>
                  <a:ext uri="{FF2B5EF4-FFF2-40B4-BE49-F238E27FC236}">
                    <a16:creationId xmlns:a16="http://schemas.microsoft.com/office/drawing/2014/main" id="{189A105E-E625-FFC9-8A3A-DE4B71367BE7}"/>
                  </a:ext>
                </a:extLst>
              </p:cNvPr>
              <p:cNvSpPr/>
              <p:nvPr/>
            </p:nvSpPr>
            <p:spPr>
              <a:xfrm rot="2002203">
                <a:off x="4082895" y="4229792"/>
                <a:ext cx="339508" cy="567411"/>
              </a:xfrm>
              <a:prstGeom prst="roundRect">
                <a:avLst>
                  <a:gd name="adj" fmla="val 50000"/>
                </a:avLst>
              </a:prstGeom>
              <a:solidFill>
                <a:srgbClr val="F4DD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83" name="Freeform 6">
              <a:extLst>
                <a:ext uri="{FF2B5EF4-FFF2-40B4-BE49-F238E27FC236}">
                  <a16:creationId xmlns:a16="http://schemas.microsoft.com/office/drawing/2014/main" id="{8F2E0F8A-2E03-FD3A-8BEF-C8FDFF69B55E}"/>
                </a:ext>
              </a:extLst>
            </p:cNvPr>
            <p:cNvSpPr/>
            <p:nvPr/>
          </p:nvSpPr>
          <p:spPr>
            <a:xfrm>
              <a:off x="8976870" y="5081114"/>
              <a:ext cx="1454375" cy="1054106"/>
            </a:xfrm>
            <a:custGeom>
              <a:avLst/>
              <a:gdLst>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66688 w 3152217"/>
                <a:gd name="connsiteY20" fmla="*/ 1796050 h 2217998"/>
                <a:gd name="connsiteX21" fmla="*/ 1987859 w 3152217"/>
                <a:gd name="connsiteY21" fmla="*/ 1774879 h 2217998"/>
                <a:gd name="connsiteX22" fmla="*/ 2218760 w 3152217"/>
                <a:gd name="connsiteY22" fmla="*/ 2005781 h 2217998"/>
                <a:gd name="connsiteX23" fmla="*/ 2218760 w 3152217"/>
                <a:gd name="connsiteY23" fmla="*/ 2217998 h 2217998"/>
                <a:gd name="connsiteX24" fmla="*/ 2006543 w 3152217"/>
                <a:gd name="connsiteY24" fmla="*/ 2217998 h 2217998"/>
                <a:gd name="connsiteX25" fmla="*/ 1803401 w 3152217"/>
                <a:gd name="connsiteY25" fmla="*/ 2014854 h 2217998"/>
                <a:gd name="connsiteX26" fmla="*/ 1771650 w 3152217"/>
                <a:gd name="connsiteY26" fmla="*/ 2057400 h 2217998"/>
                <a:gd name="connsiteX27" fmla="*/ 1798691 w 3152217"/>
                <a:gd name="connsiteY27" fmla="*/ 2010144 h 2217998"/>
                <a:gd name="connsiteX28" fmla="*/ 1775643 w 3152217"/>
                <a:gd name="connsiteY28" fmla="*/ 1987096 h 2217998"/>
                <a:gd name="connsiteX29" fmla="*/ 1848068 w 3152217"/>
                <a:gd name="connsiteY29" fmla="*/ 1914670 h 2217998"/>
                <a:gd name="connsiteX30" fmla="*/ 1533525 w 3152217"/>
                <a:gd name="connsiteY30" fmla="*/ 1485900 h 2217998"/>
                <a:gd name="connsiteX31" fmla="*/ 1219200 w 3152217"/>
                <a:gd name="connsiteY31" fmla="*/ 1181100 h 2217998"/>
                <a:gd name="connsiteX32" fmla="*/ 571500 w 3152217"/>
                <a:gd name="connsiteY32" fmla="*/ 1295400 h 2217998"/>
                <a:gd name="connsiteX33" fmla="*/ 0 w 3152217"/>
                <a:gd name="connsiteY33" fmla="*/ 1266825 h 2217998"/>
                <a:gd name="connsiteX34" fmla="*/ 9525 w 3152217"/>
                <a:gd name="connsiteY34" fmla="*/ 28575 h 2217998"/>
                <a:gd name="connsiteX35" fmla="*/ 323850 w 3152217"/>
                <a:gd name="connsiteY35"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66688 w 3152217"/>
                <a:gd name="connsiteY20" fmla="*/ 1796050 h 2217998"/>
                <a:gd name="connsiteX21" fmla="*/ 1987859 w 3152217"/>
                <a:gd name="connsiteY21" fmla="*/ 1774879 h 2217998"/>
                <a:gd name="connsiteX22" fmla="*/ 2218760 w 3152217"/>
                <a:gd name="connsiteY22" fmla="*/ 2005781 h 2217998"/>
                <a:gd name="connsiteX23" fmla="*/ 2218760 w 3152217"/>
                <a:gd name="connsiteY23" fmla="*/ 2217998 h 2217998"/>
                <a:gd name="connsiteX24" fmla="*/ 2006543 w 3152217"/>
                <a:gd name="connsiteY24" fmla="*/ 2217998 h 2217998"/>
                <a:gd name="connsiteX25" fmla="*/ 1803401 w 3152217"/>
                <a:gd name="connsiteY25" fmla="*/ 2014854 h 2217998"/>
                <a:gd name="connsiteX26" fmla="*/ 1771650 w 3152217"/>
                <a:gd name="connsiteY26" fmla="*/ 2057400 h 2217998"/>
                <a:gd name="connsiteX27" fmla="*/ 1798691 w 3152217"/>
                <a:gd name="connsiteY27" fmla="*/ 2010144 h 2217998"/>
                <a:gd name="connsiteX28" fmla="*/ 1775643 w 3152217"/>
                <a:gd name="connsiteY28" fmla="*/ 1987096 h 2217998"/>
                <a:gd name="connsiteX29" fmla="*/ 1848068 w 3152217"/>
                <a:gd name="connsiteY29" fmla="*/ 1914670 h 2217998"/>
                <a:gd name="connsiteX30" fmla="*/ 1533525 w 3152217"/>
                <a:gd name="connsiteY30" fmla="*/ 1485900 h 2217998"/>
                <a:gd name="connsiteX31" fmla="*/ 1219200 w 3152217"/>
                <a:gd name="connsiteY31" fmla="*/ 1181100 h 2217998"/>
                <a:gd name="connsiteX32" fmla="*/ 571500 w 3152217"/>
                <a:gd name="connsiteY32" fmla="*/ 1295400 h 2217998"/>
                <a:gd name="connsiteX33" fmla="*/ 0 w 3152217"/>
                <a:gd name="connsiteY33" fmla="*/ 1266825 h 2217998"/>
                <a:gd name="connsiteX34" fmla="*/ 9525 w 3152217"/>
                <a:gd name="connsiteY34" fmla="*/ 28575 h 2217998"/>
                <a:gd name="connsiteX35" fmla="*/ 323850 w 3152217"/>
                <a:gd name="connsiteY35"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66688 w 3152217"/>
                <a:gd name="connsiteY20" fmla="*/ 1796050 h 2217998"/>
                <a:gd name="connsiteX21" fmla="*/ 1987859 w 3152217"/>
                <a:gd name="connsiteY21" fmla="*/ 1774879 h 2217998"/>
                <a:gd name="connsiteX22" fmla="*/ 2218760 w 3152217"/>
                <a:gd name="connsiteY22" fmla="*/ 2005781 h 2217998"/>
                <a:gd name="connsiteX23" fmla="*/ 2218760 w 3152217"/>
                <a:gd name="connsiteY23" fmla="*/ 2217998 h 2217998"/>
                <a:gd name="connsiteX24" fmla="*/ 2006543 w 3152217"/>
                <a:gd name="connsiteY24" fmla="*/ 2217998 h 2217998"/>
                <a:gd name="connsiteX25" fmla="*/ 1803401 w 3152217"/>
                <a:gd name="connsiteY25" fmla="*/ 2014854 h 2217998"/>
                <a:gd name="connsiteX26" fmla="*/ 1798691 w 3152217"/>
                <a:gd name="connsiteY26" fmla="*/ 2010144 h 2217998"/>
                <a:gd name="connsiteX27" fmla="*/ 1775643 w 3152217"/>
                <a:gd name="connsiteY27" fmla="*/ 1987096 h 2217998"/>
                <a:gd name="connsiteX28" fmla="*/ 1848068 w 3152217"/>
                <a:gd name="connsiteY28" fmla="*/ 1914670 h 2217998"/>
                <a:gd name="connsiteX29" fmla="*/ 1533525 w 3152217"/>
                <a:gd name="connsiteY29" fmla="*/ 1485900 h 2217998"/>
                <a:gd name="connsiteX30" fmla="*/ 1219200 w 3152217"/>
                <a:gd name="connsiteY30" fmla="*/ 1181100 h 2217998"/>
                <a:gd name="connsiteX31" fmla="*/ 571500 w 3152217"/>
                <a:gd name="connsiteY31" fmla="*/ 1295400 h 2217998"/>
                <a:gd name="connsiteX32" fmla="*/ 0 w 3152217"/>
                <a:gd name="connsiteY32" fmla="*/ 1266825 h 2217998"/>
                <a:gd name="connsiteX33" fmla="*/ 9525 w 3152217"/>
                <a:gd name="connsiteY33" fmla="*/ 28575 h 2217998"/>
                <a:gd name="connsiteX34" fmla="*/ 323850 w 3152217"/>
                <a:gd name="connsiteY34"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66688 w 3152217"/>
                <a:gd name="connsiteY20" fmla="*/ 1796050 h 2217998"/>
                <a:gd name="connsiteX21" fmla="*/ 1987859 w 3152217"/>
                <a:gd name="connsiteY21" fmla="*/ 1774879 h 2217998"/>
                <a:gd name="connsiteX22" fmla="*/ 2218760 w 3152217"/>
                <a:gd name="connsiteY22" fmla="*/ 2005781 h 2217998"/>
                <a:gd name="connsiteX23" fmla="*/ 2218760 w 3152217"/>
                <a:gd name="connsiteY23" fmla="*/ 2217998 h 2217998"/>
                <a:gd name="connsiteX24" fmla="*/ 2006543 w 3152217"/>
                <a:gd name="connsiteY24" fmla="*/ 2217998 h 2217998"/>
                <a:gd name="connsiteX25" fmla="*/ 1798691 w 3152217"/>
                <a:gd name="connsiteY25" fmla="*/ 2010144 h 2217998"/>
                <a:gd name="connsiteX26" fmla="*/ 1775643 w 3152217"/>
                <a:gd name="connsiteY26" fmla="*/ 1987096 h 2217998"/>
                <a:gd name="connsiteX27" fmla="*/ 1848068 w 3152217"/>
                <a:gd name="connsiteY27" fmla="*/ 1914670 h 2217998"/>
                <a:gd name="connsiteX28" fmla="*/ 1533525 w 3152217"/>
                <a:gd name="connsiteY28" fmla="*/ 1485900 h 2217998"/>
                <a:gd name="connsiteX29" fmla="*/ 1219200 w 3152217"/>
                <a:gd name="connsiteY29" fmla="*/ 1181100 h 2217998"/>
                <a:gd name="connsiteX30" fmla="*/ 571500 w 3152217"/>
                <a:gd name="connsiteY30" fmla="*/ 1295400 h 2217998"/>
                <a:gd name="connsiteX31" fmla="*/ 0 w 3152217"/>
                <a:gd name="connsiteY31" fmla="*/ 1266825 h 2217998"/>
                <a:gd name="connsiteX32" fmla="*/ 9525 w 3152217"/>
                <a:gd name="connsiteY32" fmla="*/ 28575 h 2217998"/>
                <a:gd name="connsiteX33" fmla="*/ 323850 w 3152217"/>
                <a:gd name="connsiteY33"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66688 w 3152217"/>
                <a:gd name="connsiteY20" fmla="*/ 1796050 h 2217998"/>
                <a:gd name="connsiteX21" fmla="*/ 1987859 w 3152217"/>
                <a:gd name="connsiteY21" fmla="*/ 1774879 h 2217998"/>
                <a:gd name="connsiteX22" fmla="*/ 2218760 w 3152217"/>
                <a:gd name="connsiteY22" fmla="*/ 2005781 h 2217998"/>
                <a:gd name="connsiteX23" fmla="*/ 2218760 w 3152217"/>
                <a:gd name="connsiteY23" fmla="*/ 2217998 h 2217998"/>
                <a:gd name="connsiteX24" fmla="*/ 2006543 w 3152217"/>
                <a:gd name="connsiteY24" fmla="*/ 2217998 h 2217998"/>
                <a:gd name="connsiteX25" fmla="*/ 1798691 w 3152217"/>
                <a:gd name="connsiteY25" fmla="*/ 2010144 h 2217998"/>
                <a:gd name="connsiteX26" fmla="*/ 1775643 w 3152217"/>
                <a:gd name="connsiteY26" fmla="*/ 1987096 h 2217998"/>
                <a:gd name="connsiteX27" fmla="*/ 1848068 w 3152217"/>
                <a:gd name="connsiteY27" fmla="*/ 1914670 h 2217998"/>
                <a:gd name="connsiteX28" fmla="*/ 1533525 w 3152217"/>
                <a:gd name="connsiteY28" fmla="*/ 1485900 h 2217998"/>
                <a:gd name="connsiteX29" fmla="*/ 1219200 w 3152217"/>
                <a:gd name="connsiteY29" fmla="*/ 1181100 h 2217998"/>
                <a:gd name="connsiteX30" fmla="*/ 571500 w 3152217"/>
                <a:gd name="connsiteY30" fmla="*/ 1295400 h 2217998"/>
                <a:gd name="connsiteX31" fmla="*/ 0 w 3152217"/>
                <a:gd name="connsiteY31" fmla="*/ 1266825 h 2217998"/>
                <a:gd name="connsiteX32" fmla="*/ 9525 w 3152217"/>
                <a:gd name="connsiteY32" fmla="*/ 28575 h 2217998"/>
                <a:gd name="connsiteX33" fmla="*/ 323850 w 3152217"/>
                <a:gd name="connsiteY33"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87859 w 3152217"/>
                <a:gd name="connsiteY20" fmla="*/ 1774879 h 2217998"/>
                <a:gd name="connsiteX21" fmla="*/ 2218760 w 3152217"/>
                <a:gd name="connsiteY21" fmla="*/ 2005781 h 2217998"/>
                <a:gd name="connsiteX22" fmla="*/ 2218760 w 3152217"/>
                <a:gd name="connsiteY22" fmla="*/ 2217998 h 2217998"/>
                <a:gd name="connsiteX23" fmla="*/ 2006543 w 3152217"/>
                <a:gd name="connsiteY23" fmla="*/ 2217998 h 2217998"/>
                <a:gd name="connsiteX24" fmla="*/ 1798691 w 3152217"/>
                <a:gd name="connsiteY24" fmla="*/ 2010144 h 2217998"/>
                <a:gd name="connsiteX25" fmla="*/ 1775643 w 3152217"/>
                <a:gd name="connsiteY25" fmla="*/ 1987096 h 2217998"/>
                <a:gd name="connsiteX26" fmla="*/ 1848068 w 3152217"/>
                <a:gd name="connsiteY26" fmla="*/ 1914670 h 2217998"/>
                <a:gd name="connsiteX27" fmla="*/ 1533525 w 3152217"/>
                <a:gd name="connsiteY27" fmla="*/ 1485900 h 2217998"/>
                <a:gd name="connsiteX28" fmla="*/ 1219200 w 3152217"/>
                <a:gd name="connsiteY28" fmla="*/ 1181100 h 2217998"/>
                <a:gd name="connsiteX29" fmla="*/ 571500 w 3152217"/>
                <a:gd name="connsiteY29" fmla="*/ 1295400 h 2217998"/>
                <a:gd name="connsiteX30" fmla="*/ 0 w 3152217"/>
                <a:gd name="connsiteY30" fmla="*/ 1266825 h 2217998"/>
                <a:gd name="connsiteX31" fmla="*/ 9525 w 3152217"/>
                <a:gd name="connsiteY31" fmla="*/ 28575 h 2217998"/>
                <a:gd name="connsiteX32" fmla="*/ 323850 w 3152217"/>
                <a:gd name="connsiteY32"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87859 w 3152217"/>
                <a:gd name="connsiteY20" fmla="*/ 1774879 h 2217998"/>
                <a:gd name="connsiteX21" fmla="*/ 2218760 w 3152217"/>
                <a:gd name="connsiteY21" fmla="*/ 2005781 h 2217998"/>
                <a:gd name="connsiteX22" fmla="*/ 2218760 w 3152217"/>
                <a:gd name="connsiteY22" fmla="*/ 2217998 h 2217998"/>
                <a:gd name="connsiteX23" fmla="*/ 2006543 w 3152217"/>
                <a:gd name="connsiteY23" fmla="*/ 2217998 h 2217998"/>
                <a:gd name="connsiteX24" fmla="*/ 1798691 w 3152217"/>
                <a:gd name="connsiteY24" fmla="*/ 2010144 h 2217998"/>
                <a:gd name="connsiteX25" fmla="*/ 1775643 w 3152217"/>
                <a:gd name="connsiteY25" fmla="*/ 1987096 h 2217998"/>
                <a:gd name="connsiteX26" fmla="*/ 1848068 w 3152217"/>
                <a:gd name="connsiteY26" fmla="*/ 1911865 h 2217998"/>
                <a:gd name="connsiteX27" fmla="*/ 1533525 w 3152217"/>
                <a:gd name="connsiteY27" fmla="*/ 1485900 h 2217998"/>
                <a:gd name="connsiteX28" fmla="*/ 1219200 w 3152217"/>
                <a:gd name="connsiteY28" fmla="*/ 1181100 h 2217998"/>
                <a:gd name="connsiteX29" fmla="*/ 571500 w 3152217"/>
                <a:gd name="connsiteY29" fmla="*/ 1295400 h 2217998"/>
                <a:gd name="connsiteX30" fmla="*/ 0 w 3152217"/>
                <a:gd name="connsiteY30" fmla="*/ 1266825 h 2217998"/>
                <a:gd name="connsiteX31" fmla="*/ 9525 w 3152217"/>
                <a:gd name="connsiteY31" fmla="*/ 28575 h 2217998"/>
                <a:gd name="connsiteX32" fmla="*/ 323850 w 3152217"/>
                <a:gd name="connsiteY32"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87859 w 3152217"/>
                <a:gd name="connsiteY20" fmla="*/ 1774879 h 2217998"/>
                <a:gd name="connsiteX21" fmla="*/ 2218760 w 3152217"/>
                <a:gd name="connsiteY21" fmla="*/ 2005781 h 2217998"/>
                <a:gd name="connsiteX22" fmla="*/ 2218760 w 3152217"/>
                <a:gd name="connsiteY22" fmla="*/ 2217998 h 2217998"/>
                <a:gd name="connsiteX23" fmla="*/ 2006543 w 3152217"/>
                <a:gd name="connsiteY23" fmla="*/ 2217998 h 2217998"/>
                <a:gd name="connsiteX24" fmla="*/ 1798691 w 3152217"/>
                <a:gd name="connsiteY24" fmla="*/ 2010144 h 2217998"/>
                <a:gd name="connsiteX25" fmla="*/ 1775643 w 3152217"/>
                <a:gd name="connsiteY25" fmla="*/ 1987096 h 2217998"/>
                <a:gd name="connsiteX26" fmla="*/ 1848068 w 3152217"/>
                <a:gd name="connsiteY26" fmla="*/ 1911865 h 2217998"/>
                <a:gd name="connsiteX27" fmla="*/ 1533525 w 3152217"/>
                <a:gd name="connsiteY27" fmla="*/ 1485900 h 2217998"/>
                <a:gd name="connsiteX28" fmla="*/ 1219200 w 3152217"/>
                <a:gd name="connsiteY28" fmla="*/ 1181100 h 2217998"/>
                <a:gd name="connsiteX29" fmla="*/ 571500 w 3152217"/>
                <a:gd name="connsiteY29" fmla="*/ 1295400 h 2217998"/>
                <a:gd name="connsiteX30" fmla="*/ 0 w 3152217"/>
                <a:gd name="connsiteY30" fmla="*/ 1266825 h 2217998"/>
                <a:gd name="connsiteX31" fmla="*/ 9525 w 3152217"/>
                <a:gd name="connsiteY31" fmla="*/ 28575 h 2217998"/>
                <a:gd name="connsiteX32" fmla="*/ 323850 w 3152217"/>
                <a:gd name="connsiteY32"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87859 w 3152217"/>
                <a:gd name="connsiteY20" fmla="*/ 1774879 h 2217998"/>
                <a:gd name="connsiteX21" fmla="*/ 2218760 w 3152217"/>
                <a:gd name="connsiteY21" fmla="*/ 2005781 h 2217998"/>
                <a:gd name="connsiteX22" fmla="*/ 2218760 w 3152217"/>
                <a:gd name="connsiteY22" fmla="*/ 2217998 h 2217998"/>
                <a:gd name="connsiteX23" fmla="*/ 2006543 w 3152217"/>
                <a:gd name="connsiteY23" fmla="*/ 2217998 h 2217998"/>
                <a:gd name="connsiteX24" fmla="*/ 1798691 w 3152217"/>
                <a:gd name="connsiteY24" fmla="*/ 2010144 h 2217998"/>
                <a:gd name="connsiteX25" fmla="*/ 1775643 w 3152217"/>
                <a:gd name="connsiteY25" fmla="*/ 1987096 h 2217998"/>
                <a:gd name="connsiteX26" fmla="*/ 1842458 w 3152217"/>
                <a:gd name="connsiteY26" fmla="*/ 1897840 h 2217998"/>
                <a:gd name="connsiteX27" fmla="*/ 1533525 w 3152217"/>
                <a:gd name="connsiteY27" fmla="*/ 1485900 h 2217998"/>
                <a:gd name="connsiteX28" fmla="*/ 1219200 w 3152217"/>
                <a:gd name="connsiteY28" fmla="*/ 1181100 h 2217998"/>
                <a:gd name="connsiteX29" fmla="*/ 571500 w 3152217"/>
                <a:gd name="connsiteY29" fmla="*/ 1295400 h 2217998"/>
                <a:gd name="connsiteX30" fmla="*/ 0 w 3152217"/>
                <a:gd name="connsiteY30" fmla="*/ 1266825 h 2217998"/>
                <a:gd name="connsiteX31" fmla="*/ 9525 w 3152217"/>
                <a:gd name="connsiteY31" fmla="*/ 28575 h 2217998"/>
                <a:gd name="connsiteX32" fmla="*/ 323850 w 3152217"/>
                <a:gd name="connsiteY32"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87859 w 3152217"/>
                <a:gd name="connsiteY20" fmla="*/ 1774879 h 2217998"/>
                <a:gd name="connsiteX21" fmla="*/ 2218760 w 3152217"/>
                <a:gd name="connsiteY21" fmla="*/ 2005781 h 2217998"/>
                <a:gd name="connsiteX22" fmla="*/ 2218760 w 3152217"/>
                <a:gd name="connsiteY22" fmla="*/ 2217998 h 2217998"/>
                <a:gd name="connsiteX23" fmla="*/ 2006543 w 3152217"/>
                <a:gd name="connsiteY23" fmla="*/ 2217998 h 2217998"/>
                <a:gd name="connsiteX24" fmla="*/ 1798691 w 3152217"/>
                <a:gd name="connsiteY24" fmla="*/ 2010144 h 2217998"/>
                <a:gd name="connsiteX25" fmla="*/ 1775643 w 3152217"/>
                <a:gd name="connsiteY25" fmla="*/ 1987096 h 2217998"/>
                <a:gd name="connsiteX26" fmla="*/ 1842458 w 3152217"/>
                <a:gd name="connsiteY26" fmla="*/ 1897840 h 2217998"/>
                <a:gd name="connsiteX27" fmla="*/ 1533525 w 3152217"/>
                <a:gd name="connsiteY27" fmla="*/ 1485900 h 2217998"/>
                <a:gd name="connsiteX28" fmla="*/ 1219200 w 3152217"/>
                <a:gd name="connsiteY28" fmla="*/ 1181100 h 2217998"/>
                <a:gd name="connsiteX29" fmla="*/ 571500 w 3152217"/>
                <a:gd name="connsiteY29" fmla="*/ 1295400 h 2217998"/>
                <a:gd name="connsiteX30" fmla="*/ 0 w 3152217"/>
                <a:gd name="connsiteY30" fmla="*/ 1266825 h 2217998"/>
                <a:gd name="connsiteX31" fmla="*/ 9525 w 3152217"/>
                <a:gd name="connsiteY31" fmla="*/ 28575 h 2217998"/>
                <a:gd name="connsiteX32" fmla="*/ 323850 w 3152217"/>
                <a:gd name="connsiteY32"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87859 w 3152217"/>
                <a:gd name="connsiteY20" fmla="*/ 1774879 h 2217998"/>
                <a:gd name="connsiteX21" fmla="*/ 2218760 w 3152217"/>
                <a:gd name="connsiteY21" fmla="*/ 2005781 h 2217998"/>
                <a:gd name="connsiteX22" fmla="*/ 2218760 w 3152217"/>
                <a:gd name="connsiteY22" fmla="*/ 2217998 h 2217998"/>
                <a:gd name="connsiteX23" fmla="*/ 2006543 w 3152217"/>
                <a:gd name="connsiteY23" fmla="*/ 2217998 h 2217998"/>
                <a:gd name="connsiteX24" fmla="*/ 1798691 w 3152217"/>
                <a:gd name="connsiteY24" fmla="*/ 2010144 h 2217998"/>
                <a:gd name="connsiteX25" fmla="*/ 1775643 w 3152217"/>
                <a:gd name="connsiteY25" fmla="*/ 1987096 h 2217998"/>
                <a:gd name="connsiteX26" fmla="*/ 1842458 w 3152217"/>
                <a:gd name="connsiteY26" fmla="*/ 1897840 h 2217998"/>
                <a:gd name="connsiteX27" fmla="*/ 1533525 w 3152217"/>
                <a:gd name="connsiteY27" fmla="*/ 1485900 h 2217998"/>
                <a:gd name="connsiteX28" fmla="*/ 1219200 w 3152217"/>
                <a:gd name="connsiteY28" fmla="*/ 1181100 h 2217998"/>
                <a:gd name="connsiteX29" fmla="*/ 571500 w 3152217"/>
                <a:gd name="connsiteY29" fmla="*/ 1295400 h 2217998"/>
                <a:gd name="connsiteX30" fmla="*/ 0 w 3152217"/>
                <a:gd name="connsiteY30" fmla="*/ 1266825 h 2217998"/>
                <a:gd name="connsiteX31" fmla="*/ 9525 w 3152217"/>
                <a:gd name="connsiteY31" fmla="*/ 28575 h 2217998"/>
                <a:gd name="connsiteX32" fmla="*/ 323850 w 3152217"/>
                <a:gd name="connsiteY32"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87859 w 3152217"/>
                <a:gd name="connsiteY20" fmla="*/ 1774879 h 2217998"/>
                <a:gd name="connsiteX21" fmla="*/ 2218760 w 3152217"/>
                <a:gd name="connsiteY21" fmla="*/ 2005781 h 2217998"/>
                <a:gd name="connsiteX22" fmla="*/ 2218760 w 3152217"/>
                <a:gd name="connsiteY22" fmla="*/ 2217998 h 2217998"/>
                <a:gd name="connsiteX23" fmla="*/ 2006543 w 3152217"/>
                <a:gd name="connsiteY23" fmla="*/ 2217998 h 2217998"/>
                <a:gd name="connsiteX24" fmla="*/ 1798691 w 3152217"/>
                <a:gd name="connsiteY24" fmla="*/ 2010144 h 2217998"/>
                <a:gd name="connsiteX25" fmla="*/ 1775643 w 3152217"/>
                <a:gd name="connsiteY25" fmla="*/ 1987096 h 2217998"/>
                <a:gd name="connsiteX26" fmla="*/ 1842458 w 3152217"/>
                <a:gd name="connsiteY26" fmla="*/ 1897840 h 2217998"/>
                <a:gd name="connsiteX27" fmla="*/ 1533525 w 3152217"/>
                <a:gd name="connsiteY27" fmla="*/ 1485900 h 2217998"/>
                <a:gd name="connsiteX28" fmla="*/ 1219200 w 3152217"/>
                <a:gd name="connsiteY28" fmla="*/ 1181100 h 2217998"/>
                <a:gd name="connsiteX29" fmla="*/ 571500 w 3152217"/>
                <a:gd name="connsiteY29" fmla="*/ 1295400 h 2217998"/>
                <a:gd name="connsiteX30" fmla="*/ 0 w 3152217"/>
                <a:gd name="connsiteY30" fmla="*/ 1266825 h 2217998"/>
                <a:gd name="connsiteX31" fmla="*/ 9525 w 3152217"/>
                <a:gd name="connsiteY31" fmla="*/ 28575 h 2217998"/>
                <a:gd name="connsiteX32" fmla="*/ 323850 w 3152217"/>
                <a:gd name="connsiteY32"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3152217 w 3152217"/>
                <a:gd name="connsiteY5" fmla="*/ 1217685 h 2217998"/>
                <a:gd name="connsiteX6" fmla="*/ 3152217 w 3152217"/>
                <a:gd name="connsiteY6" fmla="*/ 1429902 h 2217998"/>
                <a:gd name="connsiteX7" fmla="*/ 2940000 w 3152217"/>
                <a:gd name="connsiteY7" fmla="*/ 1429902 h 2217998"/>
                <a:gd name="connsiteX8" fmla="*/ 2539107 w 3152217"/>
                <a:gd name="connsiteY8" fmla="*/ 1029008 h 2217998"/>
                <a:gd name="connsiteX9" fmla="*/ 2474399 w 3152217"/>
                <a:gd name="connsiteY9" fmla="*/ 1115717 h 2217998"/>
                <a:gd name="connsiteX10" fmla="*/ 2907621 w 3152217"/>
                <a:gd name="connsiteY10" fmla="*/ 1548940 h 2217998"/>
                <a:gd name="connsiteX11" fmla="*/ 2907621 w 3152217"/>
                <a:gd name="connsiteY11" fmla="*/ 1761157 h 2217998"/>
                <a:gd name="connsiteX12" fmla="*/ 2695404 w 3152217"/>
                <a:gd name="connsiteY12" fmla="*/ 1761157 h 2217998"/>
                <a:gd name="connsiteX13" fmla="*/ 2293017 w 3152217"/>
                <a:gd name="connsiteY13" fmla="*/ 1358769 h 2217998"/>
                <a:gd name="connsiteX14" fmla="*/ 2228234 w 3152217"/>
                <a:gd name="connsiteY14" fmla="*/ 1445578 h 2217998"/>
                <a:gd name="connsiteX15" fmla="*/ 2648161 w 3152217"/>
                <a:gd name="connsiteY15" fmla="*/ 1865505 h 2217998"/>
                <a:gd name="connsiteX16" fmla="*/ 2648161 w 3152217"/>
                <a:gd name="connsiteY16" fmla="*/ 2077722 h 2217998"/>
                <a:gd name="connsiteX17" fmla="*/ 2435944 w 3152217"/>
                <a:gd name="connsiteY17" fmla="*/ 2077722 h 2217998"/>
                <a:gd name="connsiteX18" fmla="*/ 2046853 w 3152217"/>
                <a:gd name="connsiteY18" fmla="*/ 1688629 h 2217998"/>
                <a:gd name="connsiteX19" fmla="*/ 1987859 w 3152217"/>
                <a:gd name="connsiteY19" fmla="*/ 1774879 h 2217998"/>
                <a:gd name="connsiteX20" fmla="*/ 2218760 w 3152217"/>
                <a:gd name="connsiteY20" fmla="*/ 2005781 h 2217998"/>
                <a:gd name="connsiteX21" fmla="*/ 2218760 w 3152217"/>
                <a:gd name="connsiteY21" fmla="*/ 2217998 h 2217998"/>
                <a:gd name="connsiteX22" fmla="*/ 2006543 w 3152217"/>
                <a:gd name="connsiteY22" fmla="*/ 2217998 h 2217998"/>
                <a:gd name="connsiteX23" fmla="*/ 1798691 w 3152217"/>
                <a:gd name="connsiteY23" fmla="*/ 2010144 h 2217998"/>
                <a:gd name="connsiteX24" fmla="*/ 1775643 w 3152217"/>
                <a:gd name="connsiteY24" fmla="*/ 1987096 h 2217998"/>
                <a:gd name="connsiteX25" fmla="*/ 1842458 w 3152217"/>
                <a:gd name="connsiteY25" fmla="*/ 1897840 h 2217998"/>
                <a:gd name="connsiteX26" fmla="*/ 1533525 w 3152217"/>
                <a:gd name="connsiteY26" fmla="*/ 1485900 h 2217998"/>
                <a:gd name="connsiteX27" fmla="*/ 1219200 w 3152217"/>
                <a:gd name="connsiteY27" fmla="*/ 1181100 h 2217998"/>
                <a:gd name="connsiteX28" fmla="*/ 571500 w 3152217"/>
                <a:gd name="connsiteY28" fmla="*/ 1295400 h 2217998"/>
                <a:gd name="connsiteX29" fmla="*/ 0 w 3152217"/>
                <a:gd name="connsiteY29" fmla="*/ 1266825 h 2217998"/>
                <a:gd name="connsiteX30" fmla="*/ 9525 w 3152217"/>
                <a:gd name="connsiteY30" fmla="*/ 28575 h 2217998"/>
                <a:gd name="connsiteX31" fmla="*/ 323850 w 3152217"/>
                <a:gd name="connsiteY31"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314575 w 3152217"/>
                <a:gd name="connsiteY3" fmla="*/ 285750 h 2217998"/>
                <a:gd name="connsiteX4" fmla="*/ 2724150 w 3152217"/>
                <a:gd name="connsiteY4" fmla="*/ 781050 h 2217998"/>
                <a:gd name="connsiteX5" fmla="*/ 3152217 w 3152217"/>
                <a:gd name="connsiteY5" fmla="*/ 1217685 h 2217998"/>
                <a:gd name="connsiteX6" fmla="*/ 3152217 w 3152217"/>
                <a:gd name="connsiteY6" fmla="*/ 1429902 h 2217998"/>
                <a:gd name="connsiteX7" fmla="*/ 2940000 w 3152217"/>
                <a:gd name="connsiteY7" fmla="*/ 1429902 h 2217998"/>
                <a:gd name="connsiteX8" fmla="*/ 2539107 w 3152217"/>
                <a:gd name="connsiteY8" fmla="*/ 1029008 h 2217998"/>
                <a:gd name="connsiteX9" fmla="*/ 2474399 w 3152217"/>
                <a:gd name="connsiteY9" fmla="*/ 1115717 h 2217998"/>
                <a:gd name="connsiteX10" fmla="*/ 2907621 w 3152217"/>
                <a:gd name="connsiteY10" fmla="*/ 1548940 h 2217998"/>
                <a:gd name="connsiteX11" fmla="*/ 2907621 w 3152217"/>
                <a:gd name="connsiteY11" fmla="*/ 1761157 h 2217998"/>
                <a:gd name="connsiteX12" fmla="*/ 2695404 w 3152217"/>
                <a:gd name="connsiteY12" fmla="*/ 1761157 h 2217998"/>
                <a:gd name="connsiteX13" fmla="*/ 2293017 w 3152217"/>
                <a:gd name="connsiteY13" fmla="*/ 1358769 h 2217998"/>
                <a:gd name="connsiteX14" fmla="*/ 2228234 w 3152217"/>
                <a:gd name="connsiteY14" fmla="*/ 1445578 h 2217998"/>
                <a:gd name="connsiteX15" fmla="*/ 2648161 w 3152217"/>
                <a:gd name="connsiteY15" fmla="*/ 1865505 h 2217998"/>
                <a:gd name="connsiteX16" fmla="*/ 2648161 w 3152217"/>
                <a:gd name="connsiteY16" fmla="*/ 2077722 h 2217998"/>
                <a:gd name="connsiteX17" fmla="*/ 2435944 w 3152217"/>
                <a:gd name="connsiteY17" fmla="*/ 2077722 h 2217998"/>
                <a:gd name="connsiteX18" fmla="*/ 2046853 w 3152217"/>
                <a:gd name="connsiteY18" fmla="*/ 1688629 h 2217998"/>
                <a:gd name="connsiteX19" fmla="*/ 1987859 w 3152217"/>
                <a:gd name="connsiteY19" fmla="*/ 1774879 h 2217998"/>
                <a:gd name="connsiteX20" fmla="*/ 2218760 w 3152217"/>
                <a:gd name="connsiteY20" fmla="*/ 2005781 h 2217998"/>
                <a:gd name="connsiteX21" fmla="*/ 2218760 w 3152217"/>
                <a:gd name="connsiteY21" fmla="*/ 2217998 h 2217998"/>
                <a:gd name="connsiteX22" fmla="*/ 2006543 w 3152217"/>
                <a:gd name="connsiteY22" fmla="*/ 2217998 h 2217998"/>
                <a:gd name="connsiteX23" fmla="*/ 1798691 w 3152217"/>
                <a:gd name="connsiteY23" fmla="*/ 2010144 h 2217998"/>
                <a:gd name="connsiteX24" fmla="*/ 1775643 w 3152217"/>
                <a:gd name="connsiteY24" fmla="*/ 1987096 h 2217998"/>
                <a:gd name="connsiteX25" fmla="*/ 1842458 w 3152217"/>
                <a:gd name="connsiteY25" fmla="*/ 1897840 h 2217998"/>
                <a:gd name="connsiteX26" fmla="*/ 1533525 w 3152217"/>
                <a:gd name="connsiteY26" fmla="*/ 1485900 h 2217998"/>
                <a:gd name="connsiteX27" fmla="*/ 1219200 w 3152217"/>
                <a:gd name="connsiteY27" fmla="*/ 1181100 h 2217998"/>
                <a:gd name="connsiteX28" fmla="*/ 571500 w 3152217"/>
                <a:gd name="connsiteY28" fmla="*/ 1295400 h 2217998"/>
                <a:gd name="connsiteX29" fmla="*/ 0 w 3152217"/>
                <a:gd name="connsiteY29" fmla="*/ 1266825 h 2217998"/>
                <a:gd name="connsiteX30" fmla="*/ 9525 w 3152217"/>
                <a:gd name="connsiteY30" fmla="*/ 28575 h 2217998"/>
                <a:gd name="connsiteX31" fmla="*/ 323850 w 3152217"/>
                <a:gd name="connsiteY31"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314575 w 3152217"/>
                <a:gd name="connsiteY3" fmla="*/ 285750 h 2217998"/>
                <a:gd name="connsiteX4" fmla="*/ 2724150 w 3152217"/>
                <a:gd name="connsiteY4" fmla="*/ 781050 h 2217998"/>
                <a:gd name="connsiteX5" fmla="*/ 3152217 w 3152217"/>
                <a:gd name="connsiteY5" fmla="*/ 1217685 h 2217998"/>
                <a:gd name="connsiteX6" fmla="*/ 3152217 w 3152217"/>
                <a:gd name="connsiteY6" fmla="*/ 1429902 h 2217998"/>
                <a:gd name="connsiteX7" fmla="*/ 2940000 w 3152217"/>
                <a:gd name="connsiteY7" fmla="*/ 1429902 h 2217998"/>
                <a:gd name="connsiteX8" fmla="*/ 2539107 w 3152217"/>
                <a:gd name="connsiteY8" fmla="*/ 1029008 h 2217998"/>
                <a:gd name="connsiteX9" fmla="*/ 2474399 w 3152217"/>
                <a:gd name="connsiteY9" fmla="*/ 1115717 h 2217998"/>
                <a:gd name="connsiteX10" fmla="*/ 2907621 w 3152217"/>
                <a:gd name="connsiteY10" fmla="*/ 1548940 h 2217998"/>
                <a:gd name="connsiteX11" fmla="*/ 2907621 w 3152217"/>
                <a:gd name="connsiteY11" fmla="*/ 1761157 h 2217998"/>
                <a:gd name="connsiteX12" fmla="*/ 2695404 w 3152217"/>
                <a:gd name="connsiteY12" fmla="*/ 1761157 h 2217998"/>
                <a:gd name="connsiteX13" fmla="*/ 2293017 w 3152217"/>
                <a:gd name="connsiteY13" fmla="*/ 1358769 h 2217998"/>
                <a:gd name="connsiteX14" fmla="*/ 2228234 w 3152217"/>
                <a:gd name="connsiteY14" fmla="*/ 1445578 h 2217998"/>
                <a:gd name="connsiteX15" fmla="*/ 2648161 w 3152217"/>
                <a:gd name="connsiteY15" fmla="*/ 1865505 h 2217998"/>
                <a:gd name="connsiteX16" fmla="*/ 2648161 w 3152217"/>
                <a:gd name="connsiteY16" fmla="*/ 2077722 h 2217998"/>
                <a:gd name="connsiteX17" fmla="*/ 2435944 w 3152217"/>
                <a:gd name="connsiteY17" fmla="*/ 2077722 h 2217998"/>
                <a:gd name="connsiteX18" fmla="*/ 2046853 w 3152217"/>
                <a:gd name="connsiteY18" fmla="*/ 1688629 h 2217998"/>
                <a:gd name="connsiteX19" fmla="*/ 1987859 w 3152217"/>
                <a:gd name="connsiteY19" fmla="*/ 1774879 h 2217998"/>
                <a:gd name="connsiteX20" fmla="*/ 2218760 w 3152217"/>
                <a:gd name="connsiteY20" fmla="*/ 2005781 h 2217998"/>
                <a:gd name="connsiteX21" fmla="*/ 2218760 w 3152217"/>
                <a:gd name="connsiteY21" fmla="*/ 2217998 h 2217998"/>
                <a:gd name="connsiteX22" fmla="*/ 2006543 w 3152217"/>
                <a:gd name="connsiteY22" fmla="*/ 2217998 h 2217998"/>
                <a:gd name="connsiteX23" fmla="*/ 1798691 w 3152217"/>
                <a:gd name="connsiteY23" fmla="*/ 2010144 h 2217998"/>
                <a:gd name="connsiteX24" fmla="*/ 1775643 w 3152217"/>
                <a:gd name="connsiteY24" fmla="*/ 1987096 h 2217998"/>
                <a:gd name="connsiteX25" fmla="*/ 1842458 w 3152217"/>
                <a:gd name="connsiteY25" fmla="*/ 1897840 h 2217998"/>
                <a:gd name="connsiteX26" fmla="*/ 1533525 w 3152217"/>
                <a:gd name="connsiteY26" fmla="*/ 1485900 h 2217998"/>
                <a:gd name="connsiteX27" fmla="*/ 1219200 w 3152217"/>
                <a:gd name="connsiteY27" fmla="*/ 1181100 h 2217998"/>
                <a:gd name="connsiteX28" fmla="*/ 571500 w 3152217"/>
                <a:gd name="connsiteY28" fmla="*/ 1295400 h 2217998"/>
                <a:gd name="connsiteX29" fmla="*/ 0 w 3152217"/>
                <a:gd name="connsiteY29" fmla="*/ 1266825 h 2217998"/>
                <a:gd name="connsiteX30" fmla="*/ 9525 w 3152217"/>
                <a:gd name="connsiteY30" fmla="*/ 28575 h 2217998"/>
                <a:gd name="connsiteX31" fmla="*/ 323850 w 3152217"/>
                <a:gd name="connsiteY31" fmla="*/ 0 h 2217998"/>
                <a:gd name="connsiteX0" fmla="*/ 361950 w 3152217"/>
                <a:gd name="connsiteY0" fmla="*/ 0 h 2256098"/>
                <a:gd name="connsiteX1" fmla="*/ 95250 w 3152217"/>
                <a:gd name="connsiteY1" fmla="*/ 247650 h 2256098"/>
                <a:gd name="connsiteX2" fmla="*/ 1352550 w 3152217"/>
                <a:gd name="connsiteY2" fmla="*/ 123825 h 2256098"/>
                <a:gd name="connsiteX3" fmla="*/ 2314575 w 3152217"/>
                <a:gd name="connsiteY3" fmla="*/ 323850 h 2256098"/>
                <a:gd name="connsiteX4" fmla="*/ 2724150 w 3152217"/>
                <a:gd name="connsiteY4" fmla="*/ 819150 h 2256098"/>
                <a:gd name="connsiteX5" fmla="*/ 3152217 w 3152217"/>
                <a:gd name="connsiteY5" fmla="*/ 1255785 h 2256098"/>
                <a:gd name="connsiteX6" fmla="*/ 3152217 w 3152217"/>
                <a:gd name="connsiteY6" fmla="*/ 1468002 h 2256098"/>
                <a:gd name="connsiteX7" fmla="*/ 2940000 w 3152217"/>
                <a:gd name="connsiteY7" fmla="*/ 1468002 h 2256098"/>
                <a:gd name="connsiteX8" fmla="*/ 2539107 w 3152217"/>
                <a:gd name="connsiteY8" fmla="*/ 1067108 h 2256098"/>
                <a:gd name="connsiteX9" fmla="*/ 2474399 w 3152217"/>
                <a:gd name="connsiteY9" fmla="*/ 1153817 h 2256098"/>
                <a:gd name="connsiteX10" fmla="*/ 2907621 w 3152217"/>
                <a:gd name="connsiteY10" fmla="*/ 1587040 h 2256098"/>
                <a:gd name="connsiteX11" fmla="*/ 2907621 w 3152217"/>
                <a:gd name="connsiteY11" fmla="*/ 1799257 h 2256098"/>
                <a:gd name="connsiteX12" fmla="*/ 2695404 w 3152217"/>
                <a:gd name="connsiteY12" fmla="*/ 1799257 h 2256098"/>
                <a:gd name="connsiteX13" fmla="*/ 2293017 w 3152217"/>
                <a:gd name="connsiteY13" fmla="*/ 1396869 h 2256098"/>
                <a:gd name="connsiteX14" fmla="*/ 2228234 w 3152217"/>
                <a:gd name="connsiteY14" fmla="*/ 1483678 h 2256098"/>
                <a:gd name="connsiteX15" fmla="*/ 2648161 w 3152217"/>
                <a:gd name="connsiteY15" fmla="*/ 1903605 h 2256098"/>
                <a:gd name="connsiteX16" fmla="*/ 2648161 w 3152217"/>
                <a:gd name="connsiteY16" fmla="*/ 2115822 h 2256098"/>
                <a:gd name="connsiteX17" fmla="*/ 2435944 w 3152217"/>
                <a:gd name="connsiteY17" fmla="*/ 2115822 h 2256098"/>
                <a:gd name="connsiteX18" fmla="*/ 2046853 w 3152217"/>
                <a:gd name="connsiteY18" fmla="*/ 1726729 h 2256098"/>
                <a:gd name="connsiteX19" fmla="*/ 1987859 w 3152217"/>
                <a:gd name="connsiteY19" fmla="*/ 1812979 h 2256098"/>
                <a:gd name="connsiteX20" fmla="*/ 2218760 w 3152217"/>
                <a:gd name="connsiteY20" fmla="*/ 2043881 h 2256098"/>
                <a:gd name="connsiteX21" fmla="*/ 2218760 w 3152217"/>
                <a:gd name="connsiteY21" fmla="*/ 2256098 h 2256098"/>
                <a:gd name="connsiteX22" fmla="*/ 2006543 w 3152217"/>
                <a:gd name="connsiteY22" fmla="*/ 2256098 h 2256098"/>
                <a:gd name="connsiteX23" fmla="*/ 1798691 w 3152217"/>
                <a:gd name="connsiteY23" fmla="*/ 2048244 h 2256098"/>
                <a:gd name="connsiteX24" fmla="*/ 1775643 w 3152217"/>
                <a:gd name="connsiteY24" fmla="*/ 2025196 h 2256098"/>
                <a:gd name="connsiteX25" fmla="*/ 1842458 w 3152217"/>
                <a:gd name="connsiteY25" fmla="*/ 1935940 h 2256098"/>
                <a:gd name="connsiteX26" fmla="*/ 1533525 w 3152217"/>
                <a:gd name="connsiteY26" fmla="*/ 1524000 h 2256098"/>
                <a:gd name="connsiteX27" fmla="*/ 1219200 w 3152217"/>
                <a:gd name="connsiteY27" fmla="*/ 1219200 h 2256098"/>
                <a:gd name="connsiteX28" fmla="*/ 571500 w 3152217"/>
                <a:gd name="connsiteY28" fmla="*/ 1333500 h 2256098"/>
                <a:gd name="connsiteX29" fmla="*/ 0 w 3152217"/>
                <a:gd name="connsiteY29" fmla="*/ 1304925 h 2256098"/>
                <a:gd name="connsiteX30" fmla="*/ 9525 w 3152217"/>
                <a:gd name="connsiteY30" fmla="*/ 66675 h 2256098"/>
                <a:gd name="connsiteX31" fmla="*/ 361950 w 3152217"/>
                <a:gd name="connsiteY31" fmla="*/ 0 h 2256098"/>
                <a:gd name="connsiteX0" fmla="*/ 361950 w 3152217"/>
                <a:gd name="connsiteY0" fmla="*/ 9525 h 2265623"/>
                <a:gd name="connsiteX1" fmla="*/ 95250 w 3152217"/>
                <a:gd name="connsiteY1" fmla="*/ 257175 h 2265623"/>
                <a:gd name="connsiteX2" fmla="*/ 1352550 w 3152217"/>
                <a:gd name="connsiteY2" fmla="*/ 133350 h 2265623"/>
                <a:gd name="connsiteX3" fmla="*/ 2314575 w 3152217"/>
                <a:gd name="connsiteY3" fmla="*/ 333375 h 2265623"/>
                <a:gd name="connsiteX4" fmla="*/ 2724150 w 3152217"/>
                <a:gd name="connsiteY4" fmla="*/ 828675 h 2265623"/>
                <a:gd name="connsiteX5" fmla="*/ 3152217 w 3152217"/>
                <a:gd name="connsiteY5" fmla="*/ 1265310 h 2265623"/>
                <a:gd name="connsiteX6" fmla="*/ 3152217 w 3152217"/>
                <a:gd name="connsiteY6" fmla="*/ 1477527 h 2265623"/>
                <a:gd name="connsiteX7" fmla="*/ 2940000 w 3152217"/>
                <a:gd name="connsiteY7" fmla="*/ 1477527 h 2265623"/>
                <a:gd name="connsiteX8" fmla="*/ 2539107 w 3152217"/>
                <a:gd name="connsiteY8" fmla="*/ 1076633 h 2265623"/>
                <a:gd name="connsiteX9" fmla="*/ 2474399 w 3152217"/>
                <a:gd name="connsiteY9" fmla="*/ 1163342 h 2265623"/>
                <a:gd name="connsiteX10" fmla="*/ 2907621 w 3152217"/>
                <a:gd name="connsiteY10" fmla="*/ 1596565 h 2265623"/>
                <a:gd name="connsiteX11" fmla="*/ 2907621 w 3152217"/>
                <a:gd name="connsiteY11" fmla="*/ 1808782 h 2265623"/>
                <a:gd name="connsiteX12" fmla="*/ 2695404 w 3152217"/>
                <a:gd name="connsiteY12" fmla="*/ 1808782 h 2265623"/>
                <a:gd name="connsiteX13" fmla="*/ 2293017 w 3152217"/>
                <a:gd name="connsiteY13" fmla="*/ 1406394 h 2265623"/>
                <a:gd name="connsiteX14" fmla="*/ 2228234 w 3152217"/>
                <a:gd name="connsiteY14" fmla="*/ 1493203 h 2265623"/>
                <a:gd name="connsiteX15" fmla="*/ 2648161 w 3152217"/>
                <a:gd name="connsiteY15" fmla="*/ 1913130 h 2265623"/>
                <a:gd name="connsiteX16" fmla="*/ 2648161 w 3152217"/>
                <a:gd name="connsiteY16" fmla="*/ 2125347 h 2265623"/>
                <a:gd name="connsiteX17" fmla="*/ 2435944 w 3152217"/>
                <a:gd name="connsiteY17" fmla="*/ 2125347 h 2265623"/>
                <a:gd name="connsiteX18" fmla="*/ 2046853 w 3152217"/>
                <a:gd name="connsiteY18" fmla="*/ 1736254 h 2265623"/>
                <a:gd name="connsiteX19" fmla="*/ 1987859 w 3152217"/>
                <a:gd name="connsiteY19" fmla="*/ 1822504 h 2265623"/>
                <a:gd name="connsiteX20" fmla="*/ 2218760 w 3152217"/>
                <a:gd name="connsiteY20" fmla="*/ 2053406 h 2265623"/>
                <a:gd name="connsiteX21" fmla="*/ 2218760 w 3152217"/>
                <a:gd name="connsiteY21" fmla="*/ 2265623 h 2265623"/>
                <a:gd name="connsiteX22" fmla="*/ 2006543 w 3152217"/>
                <a:gd name="connsiteY22" fmla="*/ 2265623 h 2265623"/>
                <a:gd name="connsiteX23" fmla="*/ 1798691 w 3152217"/>
                <a:gd name="connsiteY23" fmla="*/ 2057769 h 2265623"/>
                <a:gd name="connsiteX24" fmla="*/ 1775643 w 3152217"/>
                <a:gd name="connsiteY24" fmla="*/ 2034721 h 2265623"/>
                <a:gd name="connsiteX25" fmla="*/ 1842458 w 3152217"/>
                <a:gd name="connsiteY25" fmla="*/ 1945465 h 2265623"/>
                <a:gd name="connsiteX26" fmla="*/ 1533525 w 3152217"/>
                <a:gd name="connsiteY26" fmla="*/ 1533525 h 2265623"/>
                <a:gd name="connsiteX27" fmla="*/ 1219200 w 3152217"/>
                <a:gd name="connsiteY27" fmla="*/ 1228725 h 2265623"/>
                <a:gd name="connsiteX28" fmla="*/ 571500 w 3152217"/>
                <a:gd name="connsiteY28" fmla="*/ 1343025 h 2265623"/>
                <a:gd name="connsiteX29" fmla="*/ 0 w 3152217"/>
                <a:gd name="connsiteY29" fmla="*/ 1314450 h 2265623"/>
                <a:gd name="connsiteX30" fmla="*/ 0 w 3152217"/>
                <a:gd name="connsiteY30" fmla="*/ 0 h 2265623"/>
                <a:gd name="connsiteX31" fmla="*/ 361950 w 3152217"/>
                <a:gd name="connsiteY31" fmla="*/ 9525 h 2265623"/>
                <a:gd name="connsiteX0" fmla="*/ 409575 w 3152217"/>
                <a:gd name="connsiteY0" fmla="*/ 9525 h 2265623"/>
                <a:gd name="connsiteX1" fmla="*/ 95250 w 3152217"/>
                <a:gd name="connsiteY1" fmla="*/ 257175 h 2265623"/>
                <a:gd name="connsiteX2" fmla="*/ 1352550 w 3152217"/>
                <a:gd name="connsiteY2" fmla="*/ 133350 h 2265623"/>
                <a:gd name="connsiteX3" fmla="*/ 2314575 w 3152217"/>
                <a:gd name="connsiteY3" fmla="*/ 333375 h 2265623"/>
                <a:gd name="connsiteX4" fmla="*/ 2724150 w 3152217"/>
                <a:gd name="connsiteY4" fmla="*/ 828675 h 2265623"/>
                <a:gd name="connsiteX5" fmla="*/ 3152217 w 3152217"/>
                <a:gd name="connsiteY5" fmla="*/ 1265310 h 2265623"/>
                <a:gd name="connsiteX6" fmla="*/ 3152217 w 3152217"/>
                <a:gd name="connsiteY6" fmla="*/ 1477527 h 2265623"/>
                <a:gd name="connsiteX7" fmla="*/ 2940000 w 3152217"/>
                <a:gd name="connsiteY7" fmla="*/ 1477527 h 2265623"/>
                <a:gd name="connsiteX8" fmla="*/ 2539107 w 3152217"/>
                <a:gd name="connsiteY8" fmla="*/ 1076633 h 2265623"/>
                <a:gd name="connsiteX9" fmla="*/ 2474399 w 3152217"/>
                <a:gd name="connsiteY9" fmla="*/ 1163342 h 2265623"/>
                <a:gd name="connsiteX10" fmla="*/ 2907621 w 3152217"/>
                <a:gd name="connsiteY10" fmla="*/ 1596565 h 2265623"/>
                <a:gd name="connsiteX11" fmla="*/ 2907621 w 3152217"/>
                <a:gd name="connsiteY11" fmla="*/ 1808782 h 2265623"/>
                <a:gd name="connsiteX12" fmla="*/ 2695404 w 3152217"/>
                <a:gd name="connsiteY12" fmla="*/ 1808782 h 2265623"/>
                <a:gd name="connsiteX13" fmla="*/ 2293017 w 3152217"/>
                <a:gd name="connsiteY13" fmla="*/ 1406394 h 2265623"/>
                <a:gd name="connsiteX14" fmla="*/ 2228234 w 3152217"/>
                <a:gd name="connsiteY14" fmla="*/ 1493203 h 2265623"/>
                <a:gd name="connsiteX15" fmla="*/ 2648161 w 3152217"/>
                <a:gd name="connsiteY15" fmla="*/ 1913130 h 2265623"/>
                <a:gd name="connsiteX16" fmla="*/ 2648161 w 3152217"/>
                <a:gd name="connsiteY16" fmla="*/ 2125347 h 2265623"/>
                <a:gd name="connsiteX17" fmla="*/ 2435944 w 3152217"/>
                <a:gd name="connsiteY17" fmla="*/ 2125347 h 2265623"/>
                <a:gd name="connsiteX18" fmla="*/ 2046853 w 3152217"/>
                <a:gd name="connsiteY18" fmla="*/ 1736254 h 2265623"/>
                <a:gd name="connsiteX19" fmla="*/ 1987859 w 3152217"/>
                <a:gd name="connsiteY19" fmla="*/ 1822504 h 2265623"/>
                <a:gd name="connsiteX20" fmla="*/ 2218760 w 3152217"/>
                <a:gd name="connsiteY20" fmla="*/ 2053406 h 2265623"/>
                <a:gd name="connsiteX21" fmla="*/ 2218760 w 3152217"/>
                <a:gd name="connsiteY21" fmla="*/ 2265623 h 2265623"/>
                <a:gd name="connsiteX22" fmla="*/ 2006543 w 3152217"/>
                <a:gd name="connsiteY22" fmla="*/ 2265623 h 2265623"/>
                <a:gd name="connsiteX23" fmla="*/ 1798691 w 3152217"/>
                <a:gd name="connsiteY23" fmla="*/ 2057769 h 2265623"/>
                <a:gd name="connsiteX24" fmla="*/ 1775643 w 3152217"/>
                <a:gd name="connsiteY24" fmla="*/ 2034721 h 2265623"/>
                <a:gd name="connsiteX25" fmla="*/ 1842458 w 3152217"/>
                <a:gd name="connsiteY25" fmla="*/ 1945465 h 2265623"/>
                <a:gd name="connsiteX26" fmla="*/ 1533525 w 3152217"/>
                <a:gd name="connsiteY26" fmla="*/ 1533525 h 2265623"/>
                <a:gd name="connsiteX27" fmla="*/ 1219200 w 3152217"/>
                <a:gd name="connsiteY27" fmla="*/ 1228725 h 2265623"/>
                <a:gd name="connsiteX28" fmla="*/ 571500 w 3152217"/>
                <a:gd name="connsiteY28" fmla="*/ 1343025 h 2265623"/>
                <a:gd name="connsiteX29" fmla="*/ 0 w 3152217"/>
                <a:gd name="connsiteY29" fmla="*/ 1314450 h 2265623"/>
                <a:gd name="connsiteX30" fmla="*/ 0 w 3152217"/>
                <a:gd name="connsiteY30" fmla="*/ 0 h 2265623"/>
                <a:gd name="connsiteX31" fmla="*/ 409575 w 3152217"/>
                <a:gd name="connsiteY31" fmla="*/ 9525 h 2265623"/>
                <a:gd name="connsiteX0" fmla="*/ 390525 w 3152217"/>
                <a:gd name="connsiteY0" fmla="*/ 9525 h 2265623"/>
                <a:gd name="connsiteX1" fmla="*/ 95250 w 3152217"/>
                <a:gd name="connsiteY1" fmla="*/ 257175 h 2265623"/>
                <a:gd name="connsiteX2" fmla="*/ 1352550 w 3152217"/>
                <a:gd name="connsiteY2" fmla="*/ 133350 h 2265623"/>
                <a:gd name="connsiteX3" fmla="*/ 2314575 w 3152217"/>
                <a:gd name="connsiteY3" fmla="*/ 333375 h 2265623"/>
                <a:gd name="connsiteX4" fmla="*/ 2724150 w 3152217"/>
                <a:gd name="connsiteY4" fmla="*/ 828675 h 2265623"/>
                <a:gd name="connsiteX5" fmla="*/ 3152217 w 3152217"/>
                <a:gd name="connsiteY5" fmla="*/ 1265310 h 2265623"/>
                <a:gd name="connsiteX6" fmla="*/ 3152217 w 3152217"/>
                <a:gd name="connsiteY6" fmla="*/ 1477527 h 2265623"/>
                <a:gd name="connsiteX7" fmla="*/ 2940000 w 3152217"/>
                <a:gd name="connsiteY7" fmla="*/ 1477527 h 2265623"/>
                <a:gd name="connsiteX8" fmla="*/ 2539107 w 3152217"/>
                <a:gd name="connsiteY8" fmla="*/ 1076633 h 2265623"/>
                <a:gd name="connsiteX9" fmla="*/ 2474399 w 3152217"/>
                <a:gd name="connsiteY9" fmla="*/ 1163342 h 2265623"/>
                <a:gd name="connsiteX10" fmla="*/ 2907621 w 3152217"/>
                <a:gd name="connsiteY10" fmla="*/ 1596565 h 2265623"/>
                <a:gd name="connsiteX11" fmla="*/ 2907621 w 3152217"/>
                <a:gd name="connsiteY11" fmla="*/ 1808782 h 2265623"/>
                <a:gd name="connsiteX12" fmla="*/ 2695404 w 3152217"/>
                <a:gd name="connsiteY12" fmla="*/ 1808782 h 2265623"/>
                <a:gd name="connsiteX13" fmla="*/ 2293017 w 3152217"/>
                <a:gd name="connsiteY13" fmla="*/ 1406394 h 2265623"/>
                <a:gd name="connsiteX14" fmla="*/ 2228234 w 3152217"/>
                <a:gd name="connsiteY14" fmla="*/ 1493203 h 2265623"/>
                <a:gd name="connsiteX15" fmla="*/ 2648161 w 3152217"/>
                <a:gd name="connsiteY15" fmla="*/ 1913130 h 2265623"/>
                <a:gd name="connsiteX16" fmla="*/ 2648161 w 3152217"/>
                <a:gd name="connsiteY16" fmla="*/ 2125347 h 2265623"/>
                <a:gd name="connsiteX17" fmla="*/ 2435944 w 3152217"/>
                <a:gd name="connsiteY17" fmla="*/ 2125347 h 2265623"/>
                <a:gd name="connsiteX18" fmla="*/ 2046853 w 3152217"/>
                <a:gd name="connsiteY18" fmla="*/ 1736254 h 2265623"/>
                <a:gd name="connsiteX19" fmla="*/ 1987859 w 3152217"/>
                <a:gd name="connsiteY19" fmla="*/ 1822504 h 2265623"/>
                <a:gd name="connsiteX20" fmla="*/ 2218760 w 3152217"/>
                <a:gd name="connsiteY20" fmla="*/ 2053406 h 2265623"/>
                <a:gd name="connsiteX21" fmla="*/ 2218760 w 3152217"/>
                <a:gd name="connsiteY21" fmla="*/ 2265623 h 2265623"/>
                <a:gd name="connsiteX22" fmla="*/ 2006543 w 3152217"/>
                <a:gd name="connsiteY22" fmla="*/ 2265623 h 2265623"/>
                <a:gd name="connsiteX23" fmla="*/ 1798691 w 3152217"/>
                <a:gd name="connsiteY23" fmla="*/ 2057769 h 2265623"/>
                <a:gd name="connsiteX24" fmla="*/ 1775643 w 3152217"/>
                <a:gd name="connsiteY24" fmla="*/ 2034721 h 2265623"/>
                <a:gd name="connsiteX25" fmla="*/ 1842458 w 3152217"/>
                <a:gd name="connsiteY25" fmla="*/ 1945465 h 2265623"/>
                <a:gd name="connsiteX26" fmla="*/ 1533525 w 3152217"/>
                <a:gd name="connsiteY26" fmla="*/ 1533525 h 2265623"/>
                <a:gd name="connsiteX27" fmla="*/ 1219200 w 3152217"/>
                <a:gd name="connsiteY27" fmla="*/ 1228725 h 2265623"/>
                <a:gd name="connsiteX28" fmla="*/ 571500 w 3152217"/>
                <a:gd name="connsiteY28" fmla="*/ 1343025 h 2265623"/>
                <a:gd name="connsiteX29" fmla="*/ 0 w 3152217"/>
                <a:gd name="connsiteY29" fmla="*/ 1314450 h 2265623"/>
                <a:gd name="connsiteX30" fmla="*/ 0 w 3152217"/>
                <a:gd name="connsiteY30" fmla="*/ 0 h 2265623"/>
                <a:gd name="connsiteX31" fmla="*/ 390525 w 3152217"/>
                <a:gd name="connsiteY31" fmla="*/ 9525 h 2265623"/>
                <a:gd name="connsiteX0" fmla="*/ 390525 w 3152217"/>
                <a:gd name="connsiteY0" fmla="*/ 24506 h 2280604"/>
                <a:gd name="connsiteX1" fmla="*/ 95250 w 3152217"/>
                <a:gd name="connsiteY1" fmla="*/ 272156 h 2280604"/>
                <a:gd name="connsiteX2" fmla="*/ 1352550 w 3152217"/>
                <a:gd name="connsiteY2" fmla="*/ 148331 h 2280604"/>
                <a:gd name="connsiteX3" fmla="*/ 2314575 w 3152217"/>
                <a:gd name="connsiteY3" fmla="*/ 348356 h 2280604"/>
                <a:gd name="connsiteX4" fmla="*/ 2724150 w 3152217"/>
                <a:gd name="connsiteY4" fmla="*/ 843656 h 2280604"/>
                <a:gd name="connsiteX5" fmla="*/ 3152217 w 3152217"/>
                <a:gd name="connsiteY5" fmla="*/ 1280291 h 2280604"/>
                <a:gd name="connsiteX6" fmla="*/ 3152217 w 3152217"/>
                <a:gd name="connsiteY6" fmla="*/ 1492508 h 2280604"/>
                <a:gd name="connsiteX7" fmla="*/ 2940000 w 3152217"/>
                <a:gd name="connsiteY7" fmla="*/ 1492508 h 2280604"/>
                <a:gd name="connsiteX8" fmla="*/ 2539107 w 3152217"/>
                <a:gd name="connsiteY8" fmla="*/ 1091614 h 2280604"/>
                <a:gd name="connsiteX9" fmla="*/ 2474399 w 3152217"/>
                <a:gd name="connsiteY9" fmla="*/ 1178323 h 2280604"/>
                <a:gd name="connsiteX10" fmla="*/ 2907621 w 3152217"/>
                <a:gd name="connsiteY10" fmla="*/ 1611546 h 2280604"/>
                <a:gd name="connsiteX11" fmla="*/ 2907621 w 3152217"/>
                <a:gd name="connsiteY11" fmla="*/ 1823763 h 2280604"/>
                <a:gd name="connsiteX12" fmla="*/ 2695404 w 3152217"/>
                <a:gd name="connsiteY12" fmla="*/ 1823763 h 2280604"/>
                <a:gd name="connsiteX13" fmla="*/ 2293017 w 3152217"/>
                <a:gd name="connsiteY13" fmla="*/ 1421375 h 2280604"/>
                <a:gd name="connsiteX14" fmla="*/ 2228234 w 3152217"/>
                <a:gd name="connsiteY14" fmla="*/ 1508184 h 2280604"/>
                <a:gd name="connsiteX15" fmla="*/ 2648161 w 3152217"/>
                <a:gd name="connsiteY15" fmla="*/ 1928111 h 2280604"/>
                <a:gd name="connsiteX16" fmla="*/ 2648161 w 3152217"/>
                <a:gd name="connsiteY16" fmla="*/ 2140328 h 2280604"/>
                <a:gd name="connsiteX17" fmla="*/ 2435944 w 3152217"/>
                <a:gd name="connsiteY17" fmla="*/ 2140328 h 2280604"/>
                <a:gd name="connsiteX18" fmla="*/ 2046853 w 3152217"/>
                <a:gd name="connsiteY18" fmla="*/ 1751235 h 2280604"/>
                <a:gd name="connsiteX19" fmla="*/ 1987859 w 3152217"/>
                <a:gd name="connsiteY19" fmla="*/ 1837485 h 2280604"/>
                <a:gd name="connsiteX20" fmla="*/ 2218760 w 3152217"/>
                <a:gd name="connsiteY20" fmla="*/ 2068387 h 2280604"/>
                <a:gd name="connsiteX21" fmla="*/ 2218760 w 3152217"/>
                <a:gd name="connsiteY21" fmla="*/ 2280604 h 2280604"/>
                <a:gd name="connsiteX22" fmla="*/ 2006543 w 3152217"/>
                <a:gd name="connsiteY22" fmla="*/ 2280604 h 2280604"/>
                <a:gd name="connsiteX23" fmla="*/ 1798691 w 3152217"/>
                <a:gd name="connsiteY23" fmla="*/ 2072750 h 2280604"/>
                <a:gd name="connsiteX24" fmla="*/ 1775643 w 3152217"/>
                <a:gd name="connsiteY24" fmla="*/ 2049702 h 2280604"/>
                <a:gd name="connsiteX25" fmla="*/ 1842458 w 3152217"/>
                <a:gd name="connsiteY25" fmla="*/ 1960446 h 2280604"/>
                <a:gd name="connsiteX26" fmla="*/ 1533525 w 3152217"/>
                <a:gd name="connsiteY26" fmla="*/ 1548506 h 2280604"/>
                <a:gd name="connsiteX27" fmla="*/ 1219200 w 3152217"/>
                <a:gd name="connsiteY27" fmla="*/ 1243706 h 2280604"/>
                <a:gd name="connsiteX28" fmla="*/ 571500 w 3152217"/>
                <a:gd name="connsiteY28" fmla="*/ 1358006 h 2280604"/>
                <a:gd name="connsiteX29" fmla="*/ 0 w 3152217"/>
                <a:gd name="connsiteY29" fmla="*/ 1329431 h 2280604"/>
                <a:gd name="connsiteX30" fmla="*/ 0 w 3152217"/>
                <a:gd name="connsiteY30" fmla="*/ 14981 h 2280604"/>
                <a:gd name="connsiteX31" fmla="*/ 390525 w 3152217"/>
                <a:gd name="connsiteY31" fmla="*/ 24506 h 2280604"/>
                <a:gd name="connsiteX0" fmla="*/ 390525 w 3152217"/>
                <a:gd name="connsiteY0" fmla="*/ 33386 h 2289484"/>
                <a:gd name="connsiteX1" fmla="*/ 95250 w 3152217"/>
                <a:gd name="connsiteY1" fmla="*/ 281036 h 2289484"/>
                <a:gd name="connsiteX2" fmla="*/ 1352550 w 3152217"/>
                <a:gd name="connsiteY2" fmla="*/ 157211 h 2289484"/>
                <a:gd name="connsiteX3" fmla="*/ 2314575 w 3152217"/>
                <a:gd name="connsiteY3" fmla="*/ 357236 h 2289484"/>
                <a:gd name="connsiteX4" fmla="*/ 2724150 w 3152217"/>
                <a:gd name="connsiteY4" fmla="*/ 852536 h 2289484"/>
                <a:gd name="connsiteX5" fmla="*/ 3152217 w 3152217"/>
                <a:gd name="connsiteY5" fmla="*/ 1289171 h 2289484"/>
                <a:gd name="connsiteX6" fmla="*/ 3152217 w 3152217"/>
                <a:gd name="connsiteY6" fmla="*/ 1501388 h 2289484"/>
                <a:gd name="connsiteX7" fmla="*/ 2940000 w 3152217"/>
                <a:gd name="connsiteY7" fmla="*/ 1501388 h 2289484"/>
                <a:gd name="connsiteX8" fmla="*/ 2539107 w 3152217"/>
                <a:gd name="connsiteY8" fmla="*/ 1100494 h 2289484"/>
                <a:gd name="connsiteX9" fmla="*/ 2474399 w 3152217"/>
                <a:gd name="connsiteY9" fmla="*/ 1187203 h 2289484"/>
                <a:gd name="connsiteX10" fmla="*/ 2907621 w 3152217"/>
                <a:gd name="connsiteY10" fmla="*/ 1620426 h 2289484"/>
                <a:gd name="connsiteX11" fmla="*/ 2907621 w 3152217"/>
                <a:gd name="connsiteY11" fmla="*/ 1832643 h 2289484"/>
                <a:gd name="connsiteX12" fmla="*/ 2695404 w 3152217"/>
                <a:gd name="connsiteY12" fmla="*/ 1832643 h 2289484"/>
                <a:gd name="connsiteX13" fmla="*/ 2293017 w 3152217"/>
                <a:gd name="connsiteY13" fmla="*/ 1430255 h 2289484"/>
                <a:gd name="connsiteX14" fmla="*/ 2228234 w 3152217"/>
                <a:gd name="connsiteY14" fmla="*/ 1517064 h 2289484"/>
                <a:gd name="connsiteX15" fmla="*/ 2648161 w 3152217"/>
                <a:gd name="connsiteY15" fmla="*/ 1936991 h 2289484"/>
                <a:gd name="connsiteX16" fmla="*/ 2648161 w 3152217"/>
                <a:gd name="connsiteY16" fmla="*/ 2149208 h 2289484"/>
                <a:gd name="connsiteX17" fmla="*/ 2435944 w 3152217"/>
                <a:gd name="connsiteY17" fmla="*/ 2149208 h 2289484"/>
                <a:gd name="connsiteX18" fmla="*/ 2046853 w 3152217"/>
                <a:gd name="connsiteY18" fmla="*/ 1760115 h 2289484"/>
                <a:gd name="connsiteX19" fmla="*/ 1987859 w 3152217"/>
                <a:gd name="connsiteY19" fmla="*/ 1846365 h 2289484"/>
                <a:gd name="connsiteX20" fmla="*/ 2218760 w 3152217"/>
                <a:gd name="connsiteY20" fmla="*/ 2077267 h 2289484"/>
                <a:gd name="connsiteX21" fmla="*/ 2218760 w 3152217"/>
                <a:gd name="connsiteY21" fmla="*/ 2289484 h 2289484"/>
                <a:gd name="connsiteX22" fmla="*/ 2006543 w 3152217"/>
                <a:gd name="connsiteY22" fmla="*/ 2289484 h 2289484"/>
                <a:gd name="connsiteX23" fmla="*/ 1798691 w 3152217"/>
                <a:gd name="connsiteY23" fmla="*/ 2081630 h 2289484"/>
                <a:gd name="connsiteX24" fmla="*/ 1775643 w 3152217"/>
                <a:gd name="connsiteY24" fmla="*/ 2058582 h 2289484"/>
                <a:gd name="connsiteX25" fmla="*/ 1842458 w 3152217"/>
                <a:gd name="connsiteY25" fmla="*/ 1969326 h 2289484"/>
                <a:gd name="connsiteX26" fmla="*/ 1533525 w 3152217"/>
                <a:gd name="connsiteY26" fmla="*/ 1557386 h 2289484"/>
                <a:gd name="connsiteX27" fmla="*/ 1219200 w 3152217"/>
                <a:gd name="connsiteY27" fmla="*/ 1252586 h 2289484"/>
                <a:gd name="connsiteX28" fmla="*/ 571500 w 3152217"/>
                <a:gd name="connsiteY28" fmla="*/ 1366886 h 2289484"/>
                <a:gd name="connsiteX29" fmla="*/ 0 w 3152217"/>
                <a:gd name="connsiteY29" fmla="*/ 1338311 h 2289484"/>
                <a:gd name="connsiteX30" fmla="*/ 0 w 3152217"/>
                <a:gd name="connsiteY30" fmla="*/ 23861 h 2289484"/>
                <a:gd name="connsiteX31" fmla="*/ 390525 w 3152217"/>
                <a:gd name="connsiteY31" fmla="*/ 33386 h 2289484"/>
                <a:gd name="connsiteX0" fmla="*/ 390525 w 3152217"/>
                <a:gd name="connsiteY0" fmla="*/ 24507 h 2280605"/>
                <a:gd name="connsiteX1" fmla="*/ 95250 w 3152217"/>
                <a:gd name="connsiteY1" fmla="*/ 272157 h 2280605"/>
                <a:gd name="connsiteX2" fmla="*/ 1352550 w 3152217"/>
                <a:gd name="connsiteY2" fmla="*/ 148332 h 2280605"/>
                <a:gd name="connsiteX3" fmla="*/ 2314575 w 3152217"/>
                <a:gd name="connsiteY3" fmla="*/ 348357 h 2280605"/>
                <a:gd name="connsiteX4" fmla="*/ 2724150 w 3152217"/>
                <a:gd name="connsiteY4" fmla="*/ 843657 h 2280605"/>
                <a:gd name="connsiteX5" fmla="*/ 3152217 w 3152217"/>
                <a:gd name="connsiteY5" fmla="*/ 1280292 h 2280605"/>
                <a:gd name="connsiteX6" fmla="*/ 3152217 w 3152217"/>
                <a:gd name="connsiteY6" fmla="*/ 1492509 h 2280605"/>
                <a:gd name="connsiteX7" fmla="*/ 2940000 w 3152217"/>
                <a:gd name="connsiteY7" fmla="*/ 1492509 h 2280605"/>
                <a:gd name="connsiteX8" fmla="*/ 2539107 w 3152217"/>
                <a:gd name="connsiteY8" fmla="*/ 1091615 h 2280605"/>
                <a:gd name="connsiteX9" fmla="*/ 2474399 w 3152217"/>
                <a:gd name="connsiteY9" fmla="*/ 1178324 h 2280605"/>
                <a:gd name="connsiteX10" fmla="*/ 2907621 w 3152217"/>
                <a:gd name="connsiteY10" fmla="*/ 1611547 h 2280605"/>
                <a:gd name="connsiteX11" fmla="*/ 2907621 w 3152217"/>
                <a:gd name="connsiteY11" fmla="*/ 1823764 h 2280605"/>
                <a:gd name="connsiteX12" fmla="*/ 2695404 w 3152217"/>
                <a:gd name="connsiteY12" fmla="*/ 1823764 h 2280605"/>
                <a:gd name="connsiteX13" fmla="*/ 2293017 w 3152217"/>
                <a:gd name="connsiteY13" fmla="*/ 1421376 h 2280605"/>
                <a:gd name="connsiteX14" fmla="*/ 2228234 w 3152217"/>
                <a:gd name="connsiteY14" fmla="*/ 1508185 h 2280605"/>
                <a:gd name="connsiteX15" fmla="*/ 2648161 w 3152217"/>
                <a:gd name="connsiteY15" fmla="*/ 1928112 h 2280605"/>
                <a:gd name="connsiteX16" fmla="*/ 2648161 w 3152217"/>
                <a:gd name="connsiteY16" fmla="*/ 2140329 h 2280605"/>
                <a:gd name="connsiteX17" fmla="*/ 2435944 w 3152217"/>
                <a:gd name="connsiteY17" fmla="*/ 2140329 h 2280605"/>
                <a:gd name="connsiteX18" fmla="*/ 2046853 w 3152217"/>
                <a:gd name="connsiteY18" fmla="*/ 1751236 h 2280605"/>
                <a:gd name="connsiteX19" fmla="*/ 1987859 w 3152217"/>
                <a:gd name="connsiteY19" fmla="*/ 1837486 h 2280605"/>
                <a:gd name="connsiteX20" fmla="*/ 2218760 w 3152217"/>
                <a:gd name="connsiteY20" fmla="*/ 2068388 h 2280605"/>
                <a:gd name="connsiteX21" fmla="*/ 2218760 w 3152217"/>
                <a:gd name="connsiteY21" fmla="*/ 2280605 h 2280605"/>
                <a:gd name="connsiteX22" fmla="*/ 2006543 w 3152217"/>
                <a:gd name="connsiteY22" fmla="*/ 2280605 h 2280605"/>
                <a:gd name="connsiteX23" fmla="*/ 1798691 w 3152217"/>
                <a:gd name="connsiteY23" fmla="*/ 2072751 h 2280605"/>
                <a:gd name="connsiteX24" fmla="*/ 1775643 w 3152217"/>
                <a:gd name="connsiteY24" fmla="*/ 2049703 h 2280605"/>
                <a:gd name="connsiteX25" fmla="*/ 1842458 w 3152217"/>
                <a:gd name="connsiteY25" fmla="*/ 1960447 h 2280605"/>
                <a:gd name="connsiteX26" fmla="*/ 1533525 w 3152217"/>
                <a:gd name="connsiteY26" fmla="*/ 1548507 h 2280605"/>
                <a:gd name="connsiteX27" fmla="*/ 1219200 w 3152217"/>
                <a:gd name="connsiteY27" fmla="*/ 1243707 h 2280605"/>
                <a:gd name="connsiteX28" fmla="*/ 571500 w 3152217"/>
                <a:gd name="connsiteY28" fmla="*/ 1358007 h 2280605"/>
                <a:gd name="connsiteX29" fmla="*/ 0 w 3152217"/>
                <a:gd name="connsiteY29" fmla="*/ 1329432 h 2280605"/>
                <a:gd name="connsiteX30" fmla="*/ 0 w 3152217"/>
                <a:gd name="connsiteY30" fmla="*/ 14982 h 2280605"/>
                <a:gd name="connsiteX31" fmla="*/ 390525 w 3152217"/>
                <a:gd name="connsiteY31" fmla="*/ 24507 h 2280605"/>
                <a:gd name="connsiteX0" fmla="*/ 390525 w 3152217"/>
                <a:gd name="connsiteY0" fmla="*/ 9525 h 2265623"/>
                <a:gd name="connsiteX1" fmla="*/ 95250 w 3152217"/>
                <a:gd name="connsiteY1" fmla="*/ 257175 h 2265623"/>
                <a:gd name="connsiteX2" fmla="*/ 1352550 w 3152217"/>
                <a:gd name="connsiteY2" fmla="*/ 133350 h 2265623"/>
                <a:gd name="connsiteX3" fmla="*/ 2314575 w 3152217"/>
                <a:gd name="connsiteY3" fmla="*/ 333375 h 2265623"/>
                <a:gd name="connsiteX4" fmla="*/ 2724150 w 3152217"/>
                <a:gd name="connsiteY4" fmla="*/ 828675 h 2265623"/>
                <a:gd name="connsiteX5" fmla="*/ 3152217 w 3152217"/>
                <a:gd name="connsiteY5" fmla="*/ 1265310 h 2265623"/>
                <a:gd name="connsiteX6" fmla="*/ 3152217 w 3152217"/>
                <a:gd name="connsiteY6" fmla="*/ 1477527 h 2265623"/>
                <a:gd name="connsiteX7" fmla="*/ 2940000 w 3152217"/>
                <a:gd name="connsiteY7" fmla="*/ 1477527 h 2265623"/>
                <a:gd name="connsiteX8" fmla="*/ 2539107 w 3152217"/>
                <a:gd name="connsiteY8" fmla="*/ 1076633 h 2265623"/>
                <a:gd name="connsiteX9" fmla="*/ 2474399 w 3152217"/>
                <a:gd name="connsiteY9" fmla="*/ 1163342 h 2265623"/>
                <a:gd name="connsiteX10" fmla="*/ 2907621 w 3152217"/>
                <a:gd name="connsiteY10" fmla="*/ 1596565 h 2265623"/>
                <a:gd name="connsiteX11" fmla="*/ 2907621 w 3152217"/>
                <a:gd name="connsiteY11" fmla="*/ 1808782 h 2265623"/>
                <a:gd name="connsiteX12" fmla="*/ 2695404 w 3152217"/>
                <a:gd name="connsiteY12" fmla="*/ 1808782 h 2265623"/>
                <a:gd name="connsiteX13" fmla="*/ 2293017 w 3152217"/>
                <a:gd name="connsiteY13" fmla="*/ 1406394 h 2265623"/>
                <a:gd name="connsiteX14" fmla="*/ 2228234 w 3152217"/>
                <a:gd name="connsiteY14" fmla="*/ 1493203 h 2265623"/>
                <a:gd name="connsiteX15" fmla="*/ 2648161 w 3152217"/>
                <a:gd name="connsiteY15" fmla="*/ 1913130 h 2265623"/>
                <a:gd name="connsiteX16" fmla="*/ 2648161 w 3152217"/>
                <a:gd name="connsiteY16" fmla="*/ 2125347 h 2265623"/>
                <a:gd name="connsiteX17" fmla="*/ 2435944 w 3152217"/>
                <a:gd name="connsiteY17" fmla="*/ 2125347 h 2265623"/>
                <a:gd name="connsiteX18" fmla="*/ 2046853 w 3152217"/>
                <a:gd name="connsiteY18" fmla="*/ 1736254 h 2265623"/>
                <a:gd name="connsiteX19" fmla="*/ 1987859 w 3152217"/>
                <a:gd name="connsiteY19" fmla="*/ 1822504 h 2265623"/>
                <a:gd name="connsiteX20" fmla="*/ 2218760 w 3152217"/>
                <a:gd name="connsiteY20" fmla="*/ 2053406 h 2265623"/>
                <a:gd name="connsiteX21" fmla="*/ 2218760 w 3152217"/>
                <a:gd name="connsiteY21" fmla="*/ 2265623 h 2265623"/>
                <a:gd name="connsiteX22" fmla="*/ 2006543 w 3152217"/>
                <a:gd name="connsiteY22" fmla="*/ 2265623 h 2265623"/>
                <a:gd name="connsiteX23" fmla="*/ 1798691 w 3152217"/>
                <a:gd name="connsiteY23" fmla="*/ 2057769 h 2265623"/>
                <a:gd name="connsiteX24" fmla="*/ 1775643 w 3152217"/>
                <a:gd name="connsiteY24" fmla="*/ 2034721 h 2265623"/>
                <a:gd name="connsiteX25" fmla="*/ 1842458 w 3152217"/>
                <a:gd name="connsiteY25" fmla="*/ 1945465 h 2265623"/>
                <a:gd name="connsiteX26" fmla="*/ 1533525 w 3152217"/>
                <a:gd name="connsiteY26" fmla="*/ 1533525 h 2265623"/>
                <a:gd name="connsiteX27" fmla="*/ 1219200 w 3152217"/>
                <a:gd name="connsiteY27" fmla="*/ 1228725 h 2265623"/>
                <a:gd name="connsiteX28" fmla="*/ 571500 w 3152217"/>
                <a:gd name="connsiteY28" fmla="*/ 1343025 h 2265623"/>
                <a:gd name="connsiteX29" fmla="*/ 0 w 3152217"/>
                <a:gd name="connsiteY29" fmla="*/ 1314450 h 2265623"/>
                <a:gd name="connsiteX30" fmla="*/ 0 w 3152217"/>
                <a:gd name="connsiteY30" fmla="*/ 0 h 2265623"/>
                <a:gd name="connsiteX31" fmla="*/ 390525 w 3152217"/>
                <a:gd name="connsiteY31" fmla="*/ 9525 h 2265623"/>
                <a:gd name="connsiteX0" fmla="*/ 390525 w 3152217"/>
                <a:gd name="connsiteY0" fmla="*/ 9525 h 2265623"/>
                <a:gd name="connsiteX1" fmla="*/ 95250 w 3152217"/>
                <a:gd name="connsiteY1" fmla="*/ 257175 h 2265623"/>
                <a:gd name="connsiteX2" fmla="*/ 1352550 w 3152217"/>
                <a:gd name="connsiteY2" fmla="*/ 133350 h 2265623"/>
                <a:gd name="connsiteX3" fmla="*/ 2314575 w 3152217"/>
                <a:gd name="connsiteY3" fmla="*/ 333375 h 2265623"/>
                <a:gd name="connsiteX4" fmla="*/ 2724150 w 3152217"/>
                <a:gd name="connsiteY4" fmla="*/ 828675 h 2265623"/>
                <a:gd name="connsiteX5" fmla="*/ 3152217 w 3152217"/>
                <a:gd name="connsiteY5" fmla="*/ 1265310 h 2265623"/>
                <a:gd name="connsiteX6" fmla="*/ 3152217 w 3152217"/>
                <a:gd name="connsiteY6" fmla="*/ 1477527 h 2265623"/>
                <a:gd name="connsiteX7" fmla="*/ 2940000 w 3152217"/>
                <a:gd name="connsiteY7" fmla="*/ 1477527 h 2265623"/>
                <a:gd name="connsiteX8" fmla="*/ 2539107 w 3152217"/>
                <a:gd name="connsiteY8" fmla="*/ 1076633 h 2265623"/>
                <a:gd name="connsiteX9" fmla="*/ 2474399 w 3152217"/>
                <a:gd name="connsiteY9" fmla="*/ 1163342 h 2265623"/>
                <a:gd name="connsiteX10" fmla="*/ 2907621 w 3152217"/>
                <a:gd name="connsiteY10" fmla="*/ 1596565 h 2265623"/>
                <a:gd name="connsiteX11" fmla="*/ 2907621 w 3152217"/>
                <a:gd name="connsiteY11" fmla="*/ 1808782 h 2265623"/>
                <a:gd name="connsiteX12" fmla="*/ 2695404 w 3152217"/>
                <a:gd name="connsiteY12" fmla="*/ 1808782 h 2265623"/>
                <a:gd name="connsiteX13" fmla="*/ 2293017 w 3152217"/>
                <a:gd name="connsiteY13" fmla="*/ 1406394 h 2265623"/>
                <a:gd name="connsiteX14" fmla="*/ 2228234 w 3152217"/>
                <a:gd name="connsiteY14" fmla="*/ 1493203 h 2265623"/>
                <a:gd name="connsiteX15" fmla="*/ 2648161 w 3152217"/>
                <a:gd name="connsiteY15" fmla="*/ 1913130 h 2265623"/>
                <a:gd name="connsiteX16" fmla="*/ 2648161 w 3152217"/>
                <a:gd name="connsiteY16" fmla="*/ 2125347 h 2265623"/>
                <a:gd name="connsiteX17" fmla="*/ 2435944 w 3152217"/>
                <a:gd name="connsiteY17" fmla="*/ 2125347 h 2265623"/>
                <a:gd name="connsiteX18" fmla="*/ 2046853 w 3152217"/>
                <a:gd name="connsiteY18" fmla="*/ 1736254 h 2265623"/>
                <a:gd name="connsiteX19" fmla="*/ 1987859 w 3152217"/>
                <a:gd name="connsiteY19" fmla="*/ 1822504 h 2265623"/>
                <a:gd name="connsiteX20" fmla="*/ 2218760 w 3152217"/>
                <a:gd name="connsiteY20" fmla="*/ 2053406 h 2265623"/>
                <a:gd name="connsiteX21" fmla="*/ 2218760 w 3152217"/>
                <a:gd name="connsiteY21" fmla="*/ 2265623 h 2265623"/>
                <a:gd name="connsiteX22" fmla="*/ 2006543 w 3152217"/>
                <a:gd name="connsiteY22" fmla="*/ 2265623 h 2265623"/>
                <a:gd name="connsiteX23" fmla="*/ 1798691 w 3152217"/>
                <a:gd name="connsiteY23" fmla="*/ 2057769 h 2265623"/>
                <a:gd name="connsiteX24" fmla="*/ 1775643 w 3152217"/>
                <a:gd name="connsiteY24" fmla="*/ 2034721 h 2265623"/>
                <a:gd name="connsiteX25" fmla="*/ 1842458 w 3152217"/>
                <a:gd name="connsiteY25" fmla="*/ 1945465 h 2265623"/>
                <a:gd name="connsiteX26" fmla="*/ 1533525 w 3152217"/>
                <a:gd name="connsiteY26" fmla="*/ 1533525 h 2265623"/>
                <a:gd name="connsiteX27" fmla="*/ 1219200 w 3152217"/>
                <a:gd name="connsiteY27" fmla="*/ 1228725 h 2265623"/>
                <a:gd name="connsiteX28" fmla="*/ 571500 w 3152217"/>
                <a:gd name="connsiteY28" fmla="*/ 1343025 h 2265623"/>
                <a:gd name="connsiteX29" fmla="*/ 0 w 3152217"/>
                <a:gd name="connsiteY29" fmla="*/ 1314450 h 2265623"/>
                <a:gd name="connsiteX30" fmla="*/ 0 w 3152217"/>
                <a:gd name="connsiteY30" fmla="*/ 0 h 2265623"/>
                <a:gd name="connsiteX31" fmla="*/ 390525 w 3152217"/>
                <a:gd name="connsiteY31" fmla="*/ 9525 h 2265623"/>
                <a:gd name="connsiteX0" fmla="*/ 400050 w 3152217"/>
                <a:gd name="connsiteY0" fmla="*/ 0 h 2284673"/>
                <a:gd name="connsiteX1" fmla="*/ 95250 w 3152217"/>
                <a:gd name="connsiteY1" fmla="*/ 276225 h 2284673"/>
                <a:gd name="connsiteX2" fmla="*/ 1352550 w 3152217"/>
                <a:gd name="connsiteY2" fmla="*/ 152400 h 2284673"/>
                <a:gd name="connsiteX3" fmla="*/ 2314575 w 3152217"/>
                <a:gd name="connsiteY3" fmla="*/ 352425 h 2284673"/>
                <a:gd name="connsiteX4" fmla="*/ 2724150 w 3152217"/>
                <a:gd name="connsiteY4" fmla="*/ 847725 h 2284673"/>
                <a:gd name="connsiteX5" fmla="*/ 3152217 w 3152217"/>
                <a:gd name="connsiteY5" fmla="*/ 1284360 h 2284673"/>
                <a:gd name="connsiteX6" fmla="*/ 3152217 w 3152217"/>
                <a:gd name="connsiteY6" fmla="*/ 1496577 h 2284673"/>
                <a:gd name="connsiteX7" fmla="*/ 2940000 w 3152217"/>
                <a:gd name="connsiteY7" fmla="*/ 1496577 h 2284673"/>
                <a:gd name="connsiteX8" fmla="*/ 2539107 w 3152217"/>
                <a:gd name="connsiteY8" fmla="*/ 1095683 h 2284673"/>
                <a:gd name="connsiteX9" fmla="*/ 2474399 w 3152217"/>
                <a:gd name="connsiteY9" fmla="*/ 1182392 h 2284673"/>
                <a:gd name="connsiteX10" fmla="*/ 2907621 w 3152217"/>
                <a:gd name="connsiteY10" fmla="*/ 1615615 h 2284673"/>
                <a:gd name="connsiteX11" fmla="*/ 2907621 w 3152217"/>
                <a:gd name="connsiteY11" fmla="*/ 1827832 h 2284673"/>
                <a:gd name="connsiteX12" fmla="*/ 2695404 w 3152217"/>
                <a:gd name="connsiteY12" fmla="*/ 1827832 h 2284673"/>
                <a:gd name="connsiteX13" fmla="*/ 2293017 w 3152217"/>
                <a:gd name="connsiteY13" fmla="*/ 1425444 h 2284673"/>
                <a:gd name="connsiteX14" fmla="*/ 2228234 w 3152217"/>
                <a:gd name="connsiteY14" fmla="*/ 1512253 h 2284673"/>
                <a:gd name="connsiteX15" fmla="*/ 2648161 w 3152217"/>
                <a:gd name="connsiteY15" fmla="*/ 1932180 h 2284673"/>
                <a:gd name="connsiteX16" fmla="*/ 2648161 w 3152217"/>
                <a:gd name="connsiteY16" fmla="*/ 2144397 h 2284673"/>
                <a:gd name="connsiteX17" fmla="*/ 2435944 w 3152217"/>
                <a:gd name="connsiteY17" fmla="*/ 2144397 h 2284673"/>
                <a:gd name="connsiteX18" fmla="*/ 2046853 w 3152217"/>
                <a:gd name="connsiteY18" fmla="*/ 1755304 h 2284673"/>
                <a:gd name="connsiteX19" fmla="*/ 1987859 w 3152217"/>
                <a:gd name="connsiteY19" fmla="*/ 1841554 h 2284673"/>
                <a:gd name="connsiteX20" fmla="*/ 2218760 w 3152217"/>
                <a:gd name="connsiteY20" fmla="*/ 2072456 h 2284673"/>
                <a:gd name="connsiteX21" fmla="*/ 2218760 w 3152217"/>
                <a:gd name="connsiteY21" fmla="*/ 2284673 h 2284673"/>
                <a:gd name="connsiteX22" fmla="*/ 2006543 w 3152217"/>
                <a:gd name="connsiteY22" fmla="*/ 2284673 h 2284673"/>
                <a:gd name="connsiteX23" fmla="*/ 1798691 w 3152217"/>
                <a:gd name="connsiteY23" fmla="*/ 2076819 h 2284673"/>
                <a:gd name="connsiteX24" fmla="*/ 1775643 w 3152217"/>
                <a:gd name="connsiteY24" fmla="*/ 2053771 h 2284673"/>
                <a:gd name="connsiteX25" fmla="*/ 1842458 w 3152217"/>
                <a:gd name="connsiteY25" fmla="*/ 1964515 h 2284673"/>
                <a:gd name="connsiteX26" fmla="*/ 1533525 w 3152217"/>
                <a:gd name="connsiteY26" fmla="*/ 1552575 h 2284673"/>
                <a:gd name="connsiteX27" fmla="*/ 1219200 w 3152217"/>
                <a:gd name="connsiteY27" fmla="*/ 1247775 h 2284673"/>
                <a:gd name="connsiteX28" fmla="*/ 571500 w 3152217"/>
                <a:gd name="connsiteY28" fmla="*/ 1362075 h 2284673"/>
                <a:gd name="connsiteX29" fmla="*/ 0 w 3152217"/>
                <a:gd name="connsiteY29" fmla="*/ 1333500 h 2284673"/>
                <a:gd name="connsiteX30" fmla="*/ 0 w 3152217"/>
                <a:gd name="connsiteY30" fmla="*/ 19050 h 2284673"/>
                <a:gd name="connsiteX31" fmla="*/ 400050 w 3152217"/>
                <a:gd name="connsiteY31" fmla="*/ 0 h 2284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152217" h="2284673">
                  <a:moveTo>
                    <a:pt x="400050" y="0"/>
                  </a:moveTo>
                  <a:lnTo>
                    <a:pt x="95250" y="276225"/>
                  </a:lnTo>
                  <a:cubicBezTo>
                    <a:pt x="349250" y="777875"/>
                    <a:pt x="831850" y="460375"/>
                    <a:pt x="1352550" y="152400"/>
                  </a:cubicBezTo>
                  <a:cubicBezTo>
                    <a:pt x="1641475" y="288925"/>
                    <a:pt x="1968500" y="301625"/>
                    <a:pt x="2314575" y="352425"/>
                  </a:cubicBezTo>
                  <a:cubicBezTo>
                    <a:pt x="2451100" y="603250"/>
                    <a:pt x="2587625" y="682625"/>
                    <a:pt x="2724150" y="847725"/>
                  </a:cubicBezTo>
                  <a:lnTo>
                    <a:pt x="3152217" y="1284360"/>
                  </a:lnTo>
                  <a:cubicBezTo>
                    <a:pt x="3210819" y="1342962"/>
                    <a:pt x="3210819" y="1437975"/>
                    <a:pt x="3152217" y="1496577"/>
                  </a:cubicBezTo>
                  <a:cubicBezTo>
                    <a:pt x="3093615" y="1555179"/>
                    <a:pt x="2998602" y="1555179"/>
                    <a:pt x="2940000" y="1496577"/>
                  </a:cubicBezTo>
                  <a:lnTo>
                    <a:pt x="2539107" y="1095683"/>
                  </a:lnTo>
                  <a:lnTo>
                    <a:pt x="2474399" y="1182392"/>
                  </a:lnTo>
                  <a:lnTo>
                    <a:pt x="2907621" y="1615615"/>
                  </a:lnTo>
                  <a:cubicBezTo>
                    <a:pt x="2966223" y="1674217"/>
                    <a:pt x="2966223" y="1769230"/>
                    <a:pt x="2907621" y="1827832"/>
                  </a:cubicBezTo>
                  <a:cubicBezTo>
                    <a:pt x="2849019" y="1886434"/>
                    <a:pt x="2754006" y="1886434"/>
                    <a:pt x="2695404" y="1827832"/>
                  </a:cubicBezTo>
                  <a:lnTo>
                    <a:pt x="2293017" y="1425444"/>
                  </a:lnTo>
                  <a:lnTo>
                    <a:pt x="2228234" y="1512253"/>
                  </a:lnTo>
                  <a:lnTo>
                    <a:pt x="2648161" y="1932180"/>
                  </a:lnTo>
                  <a:cubicBezTo>
                    <a:pt x="2706763" y="1990782"/>
                    <a:pt x="2706763" y="2085795"/>
                    <a:pt x="2648161" y="2144397"/>
                  </a:cubicBezTo>
                  <a:cubicBezTo>
                    <a:pt x="2589559" y="2202999"/>
                    <a:pt x="2494546" y="2202999"/>
                    <a:pt x="2435944" y="2144397"/>
                  </a:cubicBezTo>
                  <a:lnTo>
                    <a:pt x="2046853" y="1755304"/>
                  </a:lnTo>
                  <a:lnTo>
                    <a:pt x="1987859" y="1841554"/>
                  </a:lnTo>
                  <a:lnTo>
                    <a:pt x="2218760" y="2072456"/>
                  </a:lnTo>
                  <a:cubicBezTo>
                    <a:pt x="2277362" y="2131058"/>
                    <a:pt x="2277362" y="2226071"/>
                    <a:pt x="2218760" y="2284673"/>
                  </a:cubicBezTo>
                  <a:cubicBezTo>
                    <a:pt x="2160158" y="2343275"/>
                    <a:pt x="2065146" y="2343275"/>
                    <a:pt x="2006543" y="2284673"/>
                  </a:cubicBezTo>
                  <a:lnTo>
                    <a:pt x="1798691" y="2076819"/>
                  </a:lnTo>
                  <a:lnTo>
                    <a:pt x="1775643" y="2053771"/>
                  </a:lnTo>
                  <a:lnTo>
                    <a:pt x="1842458" y="1964515"/>
                  </a:lnTo>
                  <a:cubicBezTo>
                    <a:pt x="2026677" y="1607442"/>
                    <a:pt x="1697608" y="1472750"/>
                    <a:pt x="1533525" y="1552575"/>
                  </a:cubicBezTo>
                  <a:cubicBezTo>
                    <a:pt x="1555750" y="1323975"/>
                    <a:pt x="1380229" y="1237081"/>
                    <a:pt x="1219200" y="1247775"/>
                  </a:cubicBezTo>
                  <a:cubicBezTo>
                    <a:pt x="1190625" y="958850"/>
                    <a:pt x="838200" y="793750"/>
                    <a:pt x="571500" y="1362075"/>
                  </a:cubicBezTo>
                  <a:cubicBezTo>
                    <a:pt x="504825" y="1114425"/>
                    <a:pt x="276225" y="1066800"/>
                    <a:pt x="0" y="1333500"/>
                  </a:cubicBezTo>
                  <a:lnTo>
                    <a:pt x="0" y="19050"/>
                  </a:lnTo>
                  <a:lnTo>
                    <a:pt x="400050" y="0"/>
                  </a:lnTo>
                  <a:close/>
                </a:path>
              </a:pathLst>
            </a:custGeom>
            <a:solidFill>
              <a:srgbClr val="E4A78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4" name="Rectangle 1">
              <a:extLst>
                <a:ext uri="{FF2B5EF4-FFF2-40B4-BE49-F238E27FC236}">
                  <a16:creationId xmlns:a16="http://schemas.microsoft.com/office/drawing/2014/main" id="{E6052D4B-42D1-C485-4D22-ADA5F23C9CB9}"/>
                </a:ext>
              </a:extLst>
            </p:cNvPr>
            <p:cNvSpPr/>
            <p:nvPr/>
          </p:nvSpPr>
          <p:spPr>
            <a:xfrm>
              <a:off x="10585315" y="5044705"/>
              <a:ext cx="96340" cy="77111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5" name="Rectangle 13">
              <a:extLst>
                <a:ext uri="{FF2B5EF4-FFF2-40B4-BE49-F238E27FC236}">
                  <a16:creationId xmlns:a16="http://schemas.microsoft.com/office/drawing/2014/main" id="{C6602B09-614D-6F9D-38FC-8D9AE5A3CB9E}"/>
                </a:ext>
              </a:extLst>
            </p:cNvPr>
            <p:cNvSpPr/>
            <p:nvPr/>
          </p:nvSpPr>
          <p:spPr>
            <a:xfrm>
              <a:off x="8882037" y="5023662"/>
              <a:ext cx="96340" cy="77111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6" name="Rectangle 14">
              <a:extLst>
                <a:ext uri="{FF2B5EF4-FFF2-40B4-BE49-F238E27FC236}">
                  <a16:creationId xmlns:a16="http://schemas.microsoft.com/office/drawing/2014/main" id="{ED9F5FF8-C4E7-4D27-2937-A6782E315B18}"/>
                </a:ext>
              </a:extLst>
            </p:cNvPr>
            <p:cNvSpPr/>
            <p:nvPr/>
          </p:nvSpPr>
          <p:spPr>
            <a:xfrm>
              <a:off x="10678700" y="4969016"/>
              <a:ext cx="321133" cy="899603"/>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7" name="Rectangle 15">
              <a:extLst>
                <a:ext uri="{FF2B5EF4-FFF2-40B4-BE49-F238E27FC236}">
                  <a16:creationId xmlns:a16="http://schemas.microsoft.com/office/drawing/2014/main" id="{3BBEEEA5-769B-AC55-2C2C-6BC2A4FDE478}"/>
                </a:ext>
              </a:extLst>
            </p:cNvPr>
            <p:cNvSpPr/>
            <p:nvPr/>
          </p:nvSpPr>
          <p:spPr>
            <a:xfrm>
              <a:off x="8566396" y="4948108"/>
              <a:ext cx="321133" cy="899603"/>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8" name="Oval 16">
              <a:extLst>
                <a:ext uri="{FF2B5EF4-FFF2-40B4-BE49-F238E27FC236}">
                  <a16:creationId xmlns:a16="http://schemas.microsoft.com/office/drawing/2014/main" id="{C8527C98-1A8E-4EBE-7D83-E2739E840936}"/>
                </a:ext>
              </a:extLst>
            </p:cNvPr>
            <p:cNvSpPr/>
            <p:nvPr/>
          </p:nvSpPr>
          <p:spPr>
            <a:xfrm>
              <a:off x="10810030" y="5660504"/>
              <a:ext cx="82745" cy="8274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9" name="Oval 17">
              <a:extLst>
                <a:ext uri="{FF2B5EF4-FFF2-40B4-BE49-F238E27FC236}">
                  <a16:creationId xmlns:a16="http://schemas.microsoft.com/office/drawing/2014/main" id="{424EE566-9BB9-41E6-EBBB-E0893C16CEF3}"/>
                </a:ext>
              </a:extLst>
            </p:cNvPr>
            <p:cNvSpPr/>
            <p:nvPr/>
          </p:nvSpPr>
          <p:spPr>
            <a:xfrm>
              <a:off x="8697727" y="5675230"/>
              <a:ext cx="82745" cy="8274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Tree>
    <p:extLst>
      <p:ext uri="{BB962C8B-B14F-4D97-AF65-F5344CB8AC3E}">
        <p14:creationId xmlns:p14="http://schemas.microsoft.com/office/powerpoint/2010/main" val="4201278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B85F3A-0D98-4AE5-8CED-AA4A4CF82188}"/>
              </a:ext>
            </a:extLst>
          </p:cNvPr>
          <p:cNvSpPr>
            <a:spLocks noGrp="1"/>
          </p:cNvSpPr>
          <p:nvPr>
            <p:ph type="body" sz="quarter" idx="10"/>
          </p:nvPr>
        </p:nvSpPr>
        <p:spPr>
          <a:xfrm>
            <a:off x="537098" y="1115932"/>
            <a:ext cx="11573197" cy="724247"/>
          </a:xfrm>
        </p:spPr>
        <p:txBody>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TIMELINE DEVELOPMENT</a:t>
            </a:r>
          </a:p>
        </p:txBody>
      </p:sp>
      <p:grpSp>
        <p:nvGrpSpPr>
          <p:cNvPr id="3" name="Group 2">
            <a:extLst>
              <a:ext uri="{FF2B5EF4-FFF2-40B4-BE49-F238E27FC236}">
                <a16:creationId xmlns:a16="http://schemas.microsoft.com/office/drawing/2014/main" id="{803820AE-2A0F-4E34-8CE6-2807EBC33491}"/>
              </a:ext>
            </a:extLst>
          </p:cNvPr>
          <p:cNvGrpSpPr/>
          <p:nvPr/>
        </p:nvGrpSpPr>
        <p:grpSpPr>
          <a:xfrm>
            <a:off x="-11037" y="2986562"/>
            <a:ext cx="12192000" cy="1800200"/>
            <a:chOff x="0" y="3007151"/>
            <a:chExt cx="12192000" cy="1800200"/>
          </a:xfrm>
          <a:solidFill>
            <a:schemeClr val="bg1">
              <a:lumMod val="85000"/>
            </a:schemeClr>
          </a:solidFill>
        </p:grpSpPr>
        <p:sp>
          <p:nvSpPr>
            <p:cNvPr id="4" name="Chevron 3">
              <a:extLst>
                <a:ext uri="{FF2B5EF4-FFF2-40B4-BE49-F238E27FC236}">
                  <a16:creationId xmlns:a16="http://schemas.microsoft.com/office/drawing/2014/main" id="{AD5EBB65-09AF-4F21-B29D-CE45283688FE}"/>
                </a:ext>
              </a:extLst>
            </p:cNvPr>
            <p:cNvSpPr/>
            <p:nvPr/>
          </p:nvSpPr>
          <p:spPr>
            <a:xfrm>
              <a:off x="483376" y="3007151"/>
              <a:ext cx="1152128" cy="1800200"/>
            </a:xfrm>
            <a:prstGeom prst="chevron">
              <a:avLst>
                <a:gd name="adj" fmla="val 5922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5" name="Chevron 4">
              <a:extLst>
                <a:ext uri="{FF2B5EF4-FFF2-40B4-BE49-F238E27FC236}">
                  <a16:creationId xmlns:a16="http://schemas.microsoft.com/office/drawing/2014/main" id="{B65FDE08-2DA4-4F9C-AA03-B2DBC33AFD3A}"/>
                </a:ext>
              </a:extLst>
            </p:cNvPr>
            <p:cNvSpPr/>
            <p:nvPr/>
          </p:nvSpPr>
          <p:spPr>
            <a:xfrm>
              <a:off x="1275464" y="3007151"/>
              <a:ext cx="1152128" cy="1800200"/>
            </a:xfrm>
            <a:prstGeom prst="chevron">
              <a:avLst>
                <a:gd name="adj" fmla="val 5922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 name="Chevron 5">
              <a:extLst>
                <a:ext uri="{FF2B5EF4-FFF2-40B4-BE49-F238E27FC236}">
                  <a16:creationId xmlns:a16="http://schemas.microsoft.com/office/drawing/2014/main" id="{C13F3533-048E-4A0C-9481-FA59ED3E845A}"/>
                </a:ext>
              </a:extLst>
            </p:cNvPr>
            <p:cNvSpPr/>
            <p:nvPr/>
          </p:nvSpPr>
          <p:spPr>
            <a:xfrm>
              <a:off x="2067552" y="3007151"/>
              <a:ext cx="1152128" cy="1800200"/>
            </a:xfrm>
            <a:prstGeom prst="chevron">
              <a:avLst>
                <a:gd name="adj" fmla="val 5922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7" name="Chevron 7">
              <a:extLst>
                <a:ext uri="{FF2B5EF4-FFF2-40B4-BE49-F238E27FC236}">
                  <a16:creationId xmlns:a16="http://schemas.microsoft.com/office/drawing/2014/main" id="{57DB1254-6EFD-474A-A7D1-3AC58E4D94A2}"/>
                </a:ext>
              </a:extLst>
            </p:cNvPr>
            <p:cNvSpPr/>
            <p:nvPr/>
          </p:nvSpPr>
          <p:spPr>
            <a:xfrm>
              <a:off x="5035452" y="3007151"/>
              <a:ext cx="1152128" cy="1800200"/>
            </a:xfrm>
            <a:prstGeom prst="chevron">
              <a:avLst>
                <a:gd name="adj" fmla="val 5922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 name="Chevron 8">
              <a:extLst>
                <a:ext uri="{FF2B5EF4-FFF2-40B4-BE49-F238E27FC236}">
                  <a16:creationId xmlns:a16="http://schemas.microsoft.com/office/drawing/2014/main" id="{0DB2E65B-0D5C-4DC9-9583-D521C67B2B59}"/>
                </a:ext>
              </a:extLst>
            </p:cNvPr>
            <p:cNvSpPr/>
            <p:nvPr/>
          </p:nvSpPr>
          <p:spPr>
            <a:xfrm>
              <a:off x="5827540" y="3007151"/>
              <a:ext cx="1152128" cy="1800200"/>
            </a:xfrm>
            <a:prstGeom prst="chevron">
              <a:avLst>
                <a:gd name="adj" fmla="val 5922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 name="Chevron 9">
              <a:extLst>
                <a:ext uri="{FF2B5EF4-FFF2-40B4-BE49-F238E27FC236}">
                  <a16:creationId xmlns:a16="http://schemas.microsoft.com/office/drawing/2014/main" id="{FB41A726-8A80-4C73-8A6A-7404156BDBB1}"/>
                </a:ext>
              </a:extLst>
            </p:cNvPr>
            <p:cNvSpPr/>
            <p:nvPr/>
          </p:nvSpPr>
          <p:spPr>
            <a:xfrm>
              <a:off x="6619628" y="3007151"/>
              <a:ext cx="1152128" cy="1800200"/>
            </a:xfrm>
            <a:prstGeom prst="chevron">
              <a:avLst>
                <a:gd name="adj" fmla="val 5922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0" name="Chevron 10">
              <a:extLst>
                <a:ext uri="{FF2B5EF4-FFF2-40B4-BE49-F238E27FC236}">
                  <a16:creationId xmlns:a16="http://schemas.microsoft.com/office/drawing/2014/main" id="{9B5E7789-4954-42D6-863C-91B64CA2E6F2}"/>
                </a:ext>
              </a:extLst>
            </p:cNvPr>
            <p:cNvSpPr/>
            <p:nvPr/>
          </p:nvSpPr>
          <p:spPr>
            <a:xfrm>
              <a:off x="7411716" y="3007151"/>
              <a:ext cx="1152128" cy="1800200"/>
            </a:xfrm>
            <a:prstGeom prst="chevron">
              <a:avLst>
                <a:gd name="adj" fmla="val 5922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1" name="Chevron 11">
              <a:extLst>
                <a:ext uri="{FF2B5EF4-FFF2-40B4-BE49-F238E27FC236}">
                  <a16:creationId xmlns:a16="http://schemas.microsoft.com/office/drawing/2014/main" id="{F8A7D829-5DC4-475F-80AD-C6C8AE4F8338}"/>
                </a:ext>
              </a:extLst>
            </p:cNvPr>
            <p:cNvSpPr/>
            <p:nvPr/>
          </p:nvSpPr>
          <p:spPr>
            <a:xfrm>
              <a:off x="8203804" y="3007151"/>
              <a:ext cx="1152128" cy="1800200"/>
            </a:xfrm>
            <a:prstGeom prst="chevron">
              <a:avLst>
                <a:gd name="adj" fmla="val 5922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2" name="Chevron 12">
              <a:extLst>
                <a:ext uri="{FF2B5EF4-FFF2-40B4-BE49-F238E27FC236}">
                  <a16:creationId xmlns:a16="http://schemas.microsoft.com/office/drawing/2014/main" id="{4950E35F-91DD-4CB4-9FC0-99518D126012}"/>
                </a:ext>
              </a:extLst>
            </p:cNvPr>
            <p:cNvSpPr/>
            <p:nvPr/>
          </p:nvSpPr>
          <p:spPr>
            <a:xfrm>
              <a:off x="8995892" y="3007151"/>
              <a:ext cx="1152128" cy="1800200"/>
            </a:xfrm>
            <a:prstGeom prst="chevron">
              <a:avLst>
                <a:gd name="adj" fmla="val 5922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3" name="Chevron 44">
              <a:extLst>
                <a:ext uri="{FF2B5EF4-FFF2-40B4-BE49-F238E27FC236}">
                  <a16:creationId xmlns:a16="http://schemas.microsoft.com/office/drawing/2014/main" id="{0F0F9C74-39B3-46C3-9980-B208234E5C29}"/>
                </a:ext>
              </a:extLst>
            </p:cNvPr>
            <p:cNvSpPr/>
            <p:nvPr/>
          </p:nvSpPr>
          <p:spPr>
            <a:xfrm>
              <a:off x="0" y="3007151"/>
              <a:ext cx="819200" cy="1800200"/>
            </a:xfrm>
            <a:custGeom>
              <a:avLst/>
              <a:gdLst/>
              <a:ahLst/>
              <a:cxnLst/>
              <a:rect l="l" t="t" r="r" b="b"/>
              <a:pathLst>
                <a:path w="819200" h="1800200">
                  <a:moveTo>
                    <a:pt x="0" y="0"/>
                  </a:moveTo>
                  <a:lnTo>
                    <a:pt x="136829" y="0"/>
                  </a:lnTo>
                  <a:lnTo>
                    <a:pt x="819200" y="900100"/>
                  </a:lnTo>
                  <a:lnTo>
                    <a:pt x="136829" y="1800200"/>
                  </a:lnTo>
                  <a:lnTo>
                    <a:pt x="0" y="1800200"/>
                  </a:lnTo>
                  <a:lnTo>
                    <a:pt x="0" y="1361042"/>
                  </a:lnTo>
                  <a:lnTo>
                    <a:pt x="349443" y="900100"/>
                  </a:lnTo>
                  <a:lnTo>
                    <a:pt x="0" y="43915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4" name="Chevron 45">
              <a:extLst>
                <a:ext uri="{FF2B5EF4-FFF2-40B4-BE49-F238E27FC236}">
                  <a16:creationId xmlns:a16="http://schemas.microsoft.com/office/drawing/2014/main" id="{4E43319C-A7CE-46B9-8EF9-84E5B6B0ECA7}"/>
                </a:ext>
              </a:extLst>
            </p:cNvPr>
            <p:cNvSpPr/>
            <p:nvPr/>
          </p:nvSpPr>
          <p:spPr>
            <a:xfrm>
              <a:off x="11253744" y="3007151"/>
              <a:ext cx="938256" cy="1800200"/>
            </a:xfrm>
            <a:custGeom>
              <a:avLst/>
              <a:gdLst/>
              <a:ahLst/>
              <a:cxnLst/>
              <a:rect l="l" t="t" r="r" b="b"/>
              <a:pathLst>
                <a:path w="938256" h="1800200">
                  <a:moveTo>
                    <a:pt x="0" y="0"/>
                  </a:moveTo>
                  <a:lnTo>
                    <a:pt x="469757" y="0"/>
                  </a:lnTo>
                  <a:lnTo>
                    <a:pt x="938256" y="617986"/>
                  </a:lnTo>
                  <a:lnTo>
                    <a:pt x="938256" y="1182214"/>
                  </a:lnTo>
                  <a:lnTo>
                    <a:pt x="469757" y="1800200"/>
                  </a:lnTo>
                  <a:lnTo>
                    <a:pt x="0" y="1800200"/>
                  </a:lnTo>
                  <a:lnTo>
                    <a:pt x="682371" y="9001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5" name="Chevron 45">
              <a:extLst>
                <a:ext uri="{FF2B5EF4-FFF2-40B4-BE49-F238E27FC236}">
                  <a16:creationId xmlns:a16="http://schemas.microsoft.com/office/drawing/2014/main" id="{BE6D426F-AAB8-4EA6-941A-37F88ADE53C4}"/>
                </a:ext>
              </a:extLst>
            </p:cNvPr>
            <p:cNvSpPr/>
            <p:nvPr/>
          </p:nvSpPr>
          <p:spPr>
            <a:xfrm>
              <a:off x="11940480" y="3007151"/>
              <a:ext cx="251520" cy="1800200"/>
            </a:xfrm>
            <a:custGeom>
              <a:avLst/>
              <a:gdLst/>
              <a:ahLst/>
              <a:cxnLst/>
              <a:rect l="l" t="t" r="r" b="b"/>
              <a:pathLst>
                <a:path w="251520" h="1800200">
                  <a:moveTo>
                    <a:pt x="251520" y="1468426"/>
                  </a:moveTo>
                  <a:lnTo>
                    <a:pt x="251520" y="1800200"/>
                  </a:lnTo>
                  <a:lnTo>
                    <a:pt x="0" y="1800200"/>
                  </a:lnTo>
                  <a:close/>
                  <a:moveTo>
                    <a:pt x="0" y="0"/>
                  </a:moveTo>
                  <a:lnTo>
                    <a:pt x="251520" y="0"/>
                  </a:lnTo>
                  <a:lnTo>
                    <a:pt x="251520" y="33177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6" name="Chevron 44">
              <a:extLst>
                <a:ext uri="{FF2B5EF4-FFF2-40B4-BE49-F238E27FC236}">
                  <a16:creationId xmlns:a16="http://schemas.microsoft.com/office/drawing/2014/main" id="{38C07975-DBAA-4F31-820A-F4C60E435D7F}"/>
                </a:ext>
              </a:extLst>
            </p:cNvPr>
            <p:cNvSpPr/>
            <p:nvPr/>
          </p:nvSpPr>
          <p:spPr>
            <a:xfrm>
              <a:off x="0" y="3676284"/>
              <a:ext cx="175098" cy="461935"/>
            </a:xfrm>
            <a:custGeom>
              <a:avLst/>
              <a:gdLst/>
              <a:ahLst/>
              <a:cxnLst/>
              <a:rect l="l" t="t" r="r" b="b"/>
              <a:pathLst>
                <a:path w="134169" h="353958">
                  <a:moveTo>
                    <a:pt x="0" y="0"/>
                  </a:moveTo>
                  <a:lnTo>
                    <a:pt x="134169" y="176979"/>
                  </a:lnTo>
                  <a:lnTo>
                    <a:pt x="0" y="35395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7" name="Chevron 6">
              <a:extLst>
                <a:ext uri="{FF2B5EF4-FFF2-40B4-BE49-F238E27FC236}">
                  <a16:creationId xmlns:a16="http://schemas.microsoft.com/office/drawing/2014/main" id="{28FC06D8-B822-48C1-BAA9-4F43E9915054}"/>
                </a:ext>
              </a:extLst>
            </p:cNvPr>
            <p:cNvSpPr/>
            <p:nvPr/>
          </p:nvSpPr>
          <p:spPr>
            <a:xfrm>
              <a:off x="2836246" y="3007151"/>
              <a:ext cx="1152128" cy="1800200"/>
            </a:xfrm>
            <a:prstGeom prst="chevron">
              <a:avLst>
                <a:gd name="adj" fmla="val 5922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8" name="Chevron 7">
              <a:extLst>
                <a:ext uri="{FF2B5EF4-FFF2-40B4-BE49-F238E27FC236}">
                  <a16:creationId xmlns:a16="http://schemas.microsoft.com/office/drawing/2014/main" id="{CAAA0E80-C1DA-4C19-8AAB-32BA3527D968}"/>
                </a:ext>
              </a:extLst>
            </p:cNvPr>
            <p:cNvSpPr/>
            <p:nvPr/>
          </p:nvSpPr>
          <p:spPr>
            <a:xfrm>
              <a:off x="3628334" y="3007151"/>
              <a:ext cx="1152128" cy="1800200"/>
            </a:xfrm>
            <a:prstGeom prst="chevron">
              <a:avLst>
                <a:gd name="adj" fmla="val 5922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9" name="Chevron 8">
              <a:extLst>
                <a:ext uri="{FF2B5EF4-FFF2-40B4-BE49-F238E27FC236}">
                  <a16:creationId xmlns:a16="http://schemas.microsoft.com/office/drawing/2014/main" id="{646B326B-A840-4591-8D19-897CF90FAA34}"/>
                </a:ext>
              </a:extLst>
            </p:cNvPr>
            <p:cNvSpPr/>
            <p:nvPr/>
          </p:nvSpPr>
          <p:spPr>
            <a:xfrm>
              <a:off x="4395420" y="3007151"/>
              <a:ext cx="1152128" cy="1800200"/>
            </a:xfrm>
            <a:prstGeom prst="chevron">
              <a:avLst>
                <a:gd name="adj" fmla="val 5922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20" name="Chevron 11">
              <a:extLst>
                <a:ext uri="{FF2B5EF4-FFF2-40B4-BE49-F238E27FC236}">
                  <a16:creationId xmlns:a16="http://schemas.microsoft.com/office/drawing/2014/main" id="{61504A22-335D-4ADF-B6D5-4FCF35082E75}"/>
                </a:ext>
              </a:extLst>
            </p:cNvPr>
            <p:cNvSpPr/>
            <p:nvPr/>
          </p:nvSpPr>
          <p:spPr>
            <a:xfrm>
              <a:off x="9728774" y="3007151"/>
              <a:ext cx="1152128" cy="1800200"/>
            </a:xfrm>
            <a:prstGeom prst="chevron">
              <a:avLst>
                <a:gd name="adj" fmla="val 5922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21" name="Chevron 12">
              <a:extLst>
                <a:ext uri="{FF2B5EF4-FFF2-40B4-BE49-F238E27FC236}">
                  <a16:creationId xmlns:a16="http://schemas.microsoft.com/office/drawing/2014/main" id="{2D854C3F-F7EE-4A49-9D4D-E05070B724A4}"/>
                </a:ext>
              </a:extLst>
            </p:cNvPr>
            <p:cNvSpPr/>
            <p:nvPr/>
          </p:nvSpPr>
          <p:spPr>
            <a:xfrm>
              <a:off x="10520862" y="3007151"/>
              <a:ext cx="1152128" cy="1800200"/>
            </a:xfrm>
            <a:prstGeom prst="chevron">
              <a:avLst>
                <a:gd name="adj" fmla="val 59227"/>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grpSp>
      <p:sp>
        <p:nvSpPr>
          <p:cNvPr id="22" name="Oval 22">
            <a:extLst>
              <a:ext uri="{FF2B5EF4-FFF2-40B4-BE49-F238E27FC236}">
                <a16:creationId xmlns:a16="http://schemas.microsoft.com/office/drawing/2014/main" id="{0E6E7CEF-112E-4E97-ADC2-FC187898ECFA}"/>
              </a:ext>
            </a:extLst>
          </p:cNvPr>
          <p:cNvSpPr/>
          <p:nvPr/>
        </p:nvSpPr>
        <p:spPr>
          <a:xfrm>
            <a:off x="1509305" y="3476187"/>
            <a:ext cx="936104" cy="93610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cxnSp>
        <p:nvCxnSpPr>
          <p:cNvPr id="23" name="Straight Connector 23">
            <a:extLst>
              <a:ext uri="{FF2B5EF4-FFF2-40B4-BE49-F238E27FC236}">
                <a16:creationId xmlns:a16="http://schemas.microsoft.com/office/drawing/2014/main" id="{056BCD84-2888-4CA7-9876-C847CE0A0B9A}"/>
              </a:ext>
            </a:extLst>
          </p:cNvPr>
          <p:cNvCxnSpPr>
            <a:cxnSpLocks/>
          </p:cNvCxnSpPr>
          <p:nvPr/>
        </p:nvCxnSpPr>
        <p:spPr>
          <a:xfrm>
            <a:off x="1962564" y="3007993"/>
            <a:ext cx="0" cy="561732"/>
          </a:xfrm>
          <a:prstGeom prst="line">
            <a:avLst/>
          </a:prstGeom>
          <a:ln w="38100">
            <a:solidFill>
              <a:schemeClr val="accent6"/>
            </a:solidFill>
            <a:headEnd type="oval" w="med"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DDEE38B-D5A4-4D39-99E9-254663A2FA14}"/>
              </a:ext>
            </a:extLst>
          </p:cNvPr>
          <p:cNvSpPr txBox="1"/>
          <p:nvPr/>
        </p:nvSpPr>
        <p:spPr>
          <a:xfrm>
            <a:off x="1141972" y="4412291"/>
            <a:ext cx="1779082" cy="830997"/>
          </a:xfrm>
          <a:prstGeom prst="rect">
            <a:avLst/>
          </a:prstGeom>
          <a:solidFill>
            <a:schemeClr val="accent6">
              <a:alpha val="60000"/>
            </a:schemeClr>
          </a:solidFill>
        </p:spPr>
        <p:txBody>
          <a:bodyPr wrap="square" rtlCol="0">
            <a:spAutoFit/>
          </a:bodyPr>
          <a:lstStyle/>
          <a:p>
            <a:pPr algn="ctr"/>
            <a:r>
              <a:rPr lang="en-US" sz="1600" b="1" dirty="0">
                <a:latin typeface="Comic Sans MS" panose="030F0702030302020204" pitchFamily="66" charset="0"/>
              </a:rPr>
              <a:t>Planning &amp; Requirement Gathering</a:t>
            </a:r>
            <a:endParaRPr lang="ko-KR" altLang="en-US" sz="1600" b="1" dirty="0">
              <a:solidFill>
                <a:schemeClr val="bg1"/>
              </a:solidFill>
              <a:latin typeface="Comic Sans MS" panose="030F0702030302020204" pitchFamily="66" charset="0"/>
              <a:cs typeface="Arial" pitchFamily="34" charset="0"/>
            </a:endParaRPr>
          </a:p>
        </p:txBody>
      </p:sp>
      <p:sp>
        <p:nvSpPr>
          <p:cNvPr id="25" name="TextBox 24">
            <a:extLst>
              <a:ext uri="{FF2B5EF4-FFF2-40B4-BE49-F238E27FC236}">
                <a16:creationId xmlns:a16="http://schemas.microsoft.com/office/drawing/2014/main" id="{C89FEEFB-EA17-4847-9939-3E8FE7DA9451}"/>
              </a:ext>
            </a:extLst>
          </p:cNvPr>
          <p:cNvSpPr txBox="1"/>
          <p:nvPr/>
        </p:nvSpPr>
        <p:spPr>
          <a:xfrm>
            <a:off x="1140052" y="5348395"/>
            <a:ext cx="1781002" cy="1292662"/>
          </a:xfrm>
          <a:prstGeom prst="rect">
            <a:avLst/>
          </a:prstGeom>
          <a:noFill/>
        </p:spPr>
        <p:txBody>
          <a:bodyPr wrap="square" rtlCol="0">
            <a:spAutoFit/>
          </a:bodyPr>
          <a:lstStyle/>
          <a:p>
            <a:r>
              <a:rPr lang="en-US" sz="1300" b="1" dirty="0">
                <a:latin typeface="Comic Sans MS" panose="030F0702030302020204" pitchFamily="66" charset="0"/>
              </a:rPr>
              <a:t>Understand what the software needs to do and gather all the necessary details from users and stakeholders</a:t>
            </a:r>
            <a:r>
              <a:rPr lang="en-US" sz="1200" b="1" dirty="0">
                <a:latin typeface="Comic Sans MS" panose="030F0702030302020204" pitchFamily="66" charset="0"/>
              </a:rPr>
              <a:t>.</a:t>
            </a:r>
            <a:endParaRPr lang="ko-KR" altLang="en-US" sz="1200" b="1" dirty="0">
              <a:solidFill>
                <a:schemeClr val="tx1">
                  <a:lumMod val="75000"/>
                  <a:lumOff val="25000"/>
                </a:schemeClr>
              </a:solidFill>
              <a:latin typeface="Comic Sans MS" panose="030F0702030302020204" pitchFamily="66" charset="0"/>
              <a:cs typeface="Arial" pitchFamily="34" charset="0"/>
            </a:endParaRPr>
          </a:p>
        </p:txBody>
      </p:sp>
      <p:sp>
        <p:nvSpPr>
          <p:cNvPr id="47" name="직사각형 113">
            <a:extLst>
              <a:ext uri="{FF2B5EF4-FFF2-40B4-BE49-F238E27FC236}">
                <a16:creationId xmlns:a16="http://schemas.microsoft.com/office/drawing/2014/main" id="{AD58A8C4-5ABC-480F-ABD8-FA55820B705C}"/>
              </a:ext>
            </a:extLst>
          </p:cNvPr>
          <p:cNvSpPr>
            <a:spLocks noChangeArrowheads="1"/>
          </p:cNvSpPr>
          <p:nvPr/>
        </p:nvSpPr>
        <p:spPr bwMode="auto">
          <a:xfrm>
            <a:off x="1328833" y="2387205"/>
            <a:ext cx="1429341"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b="1" dirty="0">
                <a:solidFill>
                  <a:schemeClr val="tx1">
                    <a:lumMod val="75000"/>
                    <a:lumOff val="25000"/>
                  </a:schemeClr>
                </a:solidFill>
                <a:cs typeface="Arial" charset="0"/>
              </a:rPr>
              <a:t>2025</a:t>
            </a:r>
            <a:endParaRPr lang="ko-KR" altLang="en-US" sz="2800" dirty="0">
              <a:solidFill>
                <a:schemeClr val="tx1">
                  <a:lumMod val="75000"/>
                  <a:lumOff val="25000"/>
                </a:schemeClr>
              </a:solidFill>
            </a:endParaRPr>
          </a:p>
        </p:txBody>
      </p:sp>
      <p:sp>
        <p:nvSpPr>
          <p:cNvPr id="48" name="직사각형 113">
            <a:extLst>
              <a:ext uri="{FF2B5EF4-FFF2-40B4-BE49-F238E27FC236}">
                <a16:creationId xmlns:a16="http://schemas.microsoft.com/office/drawing/2014/main" id="{4DC1E561-DF5C-416F-A395-96BEFF4626EB}"/>
              </a:ext>
            </a:extLst>
          </p:cNvPr>
          <p:cNvSpPr>
            <a:spLocks noChangeArrowheads="1"/>
          </p:cNvSpPr>
          <p:nvPr/>
        </p:nvSpPr>
        <p:spPr bwMode="auto">
          <a:xfrm>
            <a:off x="4384383" y="2415860"/>
            <a:ext cx="1429341"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b="1" dirty="0">
                <a:solidFill>
                  <a:schemeClr val="tx1">
                    <a:lumMod val="75000"/>
                    <a:lumOff val="25000"/>
                  </a:schemeClr>
                </a:solidFill>
                <a:cs typeface="Arial" charset="0"/>
              </a:rPr>
              <a:t>2026</a:t>
            </a:r>
            <a:endParaRPr lang="ko-KR" altLang="en-US" sz="2800" dirty="0">
              <a:solidFill>
                <a:schemeClr val="tx1">
                  <a:lumMod val="75000"/>
                  <a:lumOff val="25000"/>
                </a:schemeClr>
              </a:solidFill>
            </a:endParaRPr>
          </a:p>
        </p:txBody>
      </p:sp>
      <p:sp>
        <p:nvSpPr>
          <p:cNvPr id="49" name="직사각형 113">
            <a:extLst>
              <a:ext uri="{FF2B5EF4-FFF2-40B4-BE49-F238E27FC236}">
                <a16:creationId xmlns:a16="http://schemas.microsoft.com/office/drawing/2014/main" id="{0CC9F2C2-1DB3-4E43-B7C7-D4C664E0C42D}"/>
              </a:ext>
            </a:extLst>
          </p:cNvPr>
          <p:cNvSpPr>
            <a:spLocks noChangeArrowheads="1"/>
          </p:cNvSpPr>
          <p:nvPr/>
        </p:nvSpPr>
        <p:spPr bwMode="auto">
          <a:xfrm>
            <a:off x="7439933" y="2432597"/>
            <a:ext cx="1429341"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b="1" dirty="0">
                <a:solidFill>
                  <a:schemeClr val="tx1">
                    <a:lumMod val="75000"/>
                    <a:lumOff val="25000"/>
                  </a:schemeClr>
                </a:solidFill>
                <a:cs typeface="Arial" charset="0"/>
              </a:rPr>
              <a:t>2027</a:t>
            </a:r>
            <a:endParaRPr lang="ko-KR" altLang="en-US" sz="2800" dirty="0">
              <a:solidFill>
                <a:schemeClr val="tx1">
                  <a:lumMod val="75000"/>
                  <a:lumOff val="25000"/>
                </a:schemeClr>
              </a:solidFill>
            </a:endParaRPr>
          </a:p>
        </p:txBody>
      </p:sp>
      <p:sp>
        <p:nvSpPr>
          <p:cNvPr id="53" name="Rounded Rectangle 6">
            <a:extLst>
              <a:ext uri="{FF2B5EF4-FFF2-40B4-BE49-F238E27FC236}">
                <a16:creationId xmlns:a16="http://schemas.microsoft.com/office/drawing/2014/main" id="{C95097AC-F294-8CAC-FCEB-069A96124FBF}"/>
              </a:ext>
            </a:extLst>
          </p:cNvPr>
          <p:cNvSpPr/>
          <p:nvPr/>
        </p:nvSpPr>
        <p:spPr>
          <a:xfrm>
            <a:off x="1655528" y="3771081"/>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6" name="Oval 22">
            <a:extLst>
              <a:ext uri="{FF2B5EF4-FFF2-40B4-BE49-F238E27FC236}">
                <a16:creationId xmlns:a16="http://schemas.microsoft.com/office/drawing/2014/main" id="{76B7BB56-15A7-CBA4-D6A1-1CA905ECFE3C}"/>
              </a:ext>
            </a:extLst>
          </p:cNvPr>
          <p:cNvSpPr/>
          <p:nvPr/>
        </p:nvSpPr>
        <p:spPr>
          <a:xfrm>
            <a:off x="4616507" y="3476187"/>
            <a:ext cx="936104" cy="93610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5" name="Rounded Rectangle 6">
            <a:extLst>
              <a:ext uri="{FF2B5EF4-FFF2-40B4-BE49-F238E27FC236}">
                <a16:creationId xmlns:a16="http://schemas.microsoft.com/office/drawing/2014/main" id="{88E3781B-C054-34DA-71BE-F315E5785DC5}"/>
              </a:ext>
            </a:extLst>
          </p:cNvPr>
          <p:cNvSpPr/>
          <p:nvPr/>
        </p:nvSpPr>
        <p:spPr>
          <a:xfrm>
            <a:off x="4784146" y="3762822"/>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cxnSp>
        <p:nvCxnSpPr>
          <p:cNvPr id="57" name="Straight Connector 23">
            <a:extLst>
              <a:ext uri="{FF2B5EF4-FFF2-40B4-BE49-F238E27FC236}">
                <a16:creationId xmlns:a16="http://schemas.microsoft.com/office/drawing/2014/main" id="{97EDA3B2-67E5-0DD4-9BAE-C953B2EA692F}"/>
              </a:ext>
            </a:extLst>
          </p:cNvPr>
          <p:cNvCxnSpPr>
            <a:cxnSpLocks/>
          </p:cNvCxnSpPr>
          <p:nvPr/>
        </p:nvCxnSpPr>
        <p:spPr>
          <a:xfrm>
            <a:off x="5084559" y="2986562"/>
            <a:ext cx="0" cy="561975"/>
          </a:xfrm>
          <a:prstGeom prst="line">
            <a:avLst/>
          </a:prstGeom>
          <a:ln w="38100">
            <a:solidFill>
              <a:schemeClr val="accent6"/>
            </a:solidFill>
            <a:headEnd type="oval" w="med" len="med"/>
          </a:ln>
        </p:spPr>
        <p:style>
          <a:lnRef idx="1">
            <a:schemeClr val="accent1"/>
          </a:lnRef>
          <a:fillRef idx="0">
            <a:schemeClr val="accent1"/>
          </a:fillRef>
          <a:effectRef idx="0">
            <a:schemeClr val="accent1"/>
          </a:effectRef>
          <a:fontRef idx="minor">
            <a:schemeClr val="tx1"/>
          </a:fontRef>
        </p:style>
      </p:cxnSp>
      <p:sp>
        <p:nvSpPr>
          <p:cNvPr id="60" name="Oval 22">
            <a:extLst>
              <a:ext uri="{FF2B5EF4-FFF2-40B4-BE49-F238E27FC236}">
                <a16:creationId xmlns:a16="http://schemas.microsoft.com/office/drawing/2014/main" id="{1AD5B220-FD5C-8B5D-052D-9D4997E798F7}"/>
              </a:ext>
            </a:extLst>
          </p:cNvPr>
          <p:cNvSpPr/>
          <p:nvPr/>
        </p:nvSpPr>
        <p:spPr>
          <a:xfrm>
            <a:off x="7674411" y="3476187"/>
            <a:ext cx="936104" cy="93610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9" name="Rounded Rectangle 6">
            <a:extLst>
              <a:ext uri="{FF2B5EF4-FFF2-40B4-BE49-F238E27FC236}">
                <a16:creationId xmlns:a16="http://schemas.microsoft.com/office/drawing/2014/main" id="{C044B78E-70F5-B39F-3118-5622545DEE84}"/>
              </a:ext>
            </a:extLst>
          </p:cNvPr>
          <p:cNvSpPr/>
          <p:nvPr/>
        </p:nvSpPr>
        <p:spPr>
          <a:xfrm>
            <a:off x="7826772" y="3784677"/>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cxnSp>
        <p:nvCxnSpPr>
          <p:cNvPr id="61" name="Straight Connector 23">
            <a:extLst>
              <a:ext uri="{FF2B5EF4-FFF2-40B4-BE49-F238E27FC236}">
                <a16:creationId xmlns:a16="http://schemas.microsoft.com/office/drawing/2014/main" id="{0A76AD01-7E4D-1C73-54DF-0FBEC5D1E43C}"/>
              </a:ext>
            </a:extLst>
          </p:cNvPr>
          <p:cNvCxnSpPr>
            <a:cxnSpLocks/>
          </p:cNvCxnSpPr>
          <p:nvPr/>
        </p:nvCxnSpPr>
        <p:spPr>
          <a:xfrm>
            <a:off x="8154604" y="3011681"/>
            <a:ext cx="0" cy="504178"/>
          </a:xfrm>
          <a:prstGeom prst="line">
            <a:avLst/>
          </a:prstGeom>
          <a:ln w="38100">
            <a:solidFill>
              <a:schemeClr val="accent6"/>
            </a:solidFill>
            <a:headEnd type="oval" w="med" len="med"/>
          </a:ln>
        </p:spPr>
        <p:style>
          <a:lnRef idx="1">
            <a:schemeClr val="accent1"/>
          </a:lnRef>
          <a:fillRef idx="0">
            <a:schemeClr val="accent1"/>
          </a:fillRef>
          <a:effectRef idx="0">
            <a:schemeClr val="accent1"/>
          </a:effectRef>
          <a:fontRef idx="minor">
            <a:schemeClr val="tx1"/>
          </a:fontRef>
        </p:style>
      </p:cxnSp>
      <p:sp>
        <p:nvSpPr>
          <p:cNvPr id="62" name="Oval 22">
            <a:extLst>
              <a:ext uri="{FF2B5EF4-FFF2-40B4-BE49-F238E27FC236}">
                <a16:creationId xmlns:a16="http://schemas.microsoft.com/office/drawing/2014/main" id="{5E765181-870E-8EA4-B839-067FA1124FB2}"/>
              </a:ext>
            </a:extLst>
          </p:cNvPr>
          <p:cNvSpPr/>
          <p:nvPr/>
        </p:nvSpPr>
        <p:spPr>
          <a:xfrm>
            <a:off x="10927573" y="3508331"/>
            <a:ext cx="936104" cy="93610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cxnSp>
        <p:nvCxnSpPr>
          <p:cNvPr id="69" name="Straight Connector 23">
            <a:extLst>
              <a:ext uri="{FF2B5EF4-FFF2-40B4-BE49-F238E27FC236}">
                <a16:creationId xmlns:a16="http://schemas.microsoft.com/office/drawing/2014/main" id="{020297B9-9EC7-2E98-EABE-A64118AE7E13}"/>
              </a:ext>
            </a:extLst>
          </p:cNvPr>
          <p:cNvCxnSpPr>
            <a:cxnSpLocks/>
          </p:cNvCxnSpPr>
          <p:nvPr/>
        </p:nvCxnSpPr>
        <p:spPr>
          <a:xfrm>
            <a:off x="11395625" y="3044359"/>
            <a:ext cx="0" cy="504178"/>
          </a:xfrm>
          <a:prstGeom prst="line">
            <a:avLst/>
          </a:prstGeom>
          <a:ln w="38100">
            <a:solidFill>
              <a:schemeClr val="accent6"/>
            </a:solidFill>
            <a:headEnd type="oval" w="med" len="med"/>
          </a:ln>
        </p:spPr>
        <p:style>
          <a:lnRef idx="1">
            <a:schemeClr val="accent1"/>
          </a:lnRef>
          <a:fillRef idx="0">
            <a:schemeClr val="accent1"/>
          </a:fillRef>
          <a:effectRef idx="0">
            <a:schemeClr val="accent1"/>
          </a:effectRef>
          <a:fontRef idx="minor">
            <a:schemeClr val="tx1"/>
          </a:fontRef>
        </p:style>
      </p:cxnSp>
      <p:sp>
        <p:nvSpPr>
          <p:cNvPr id="70" name="직사각형 113">
            <a:extLst>
              <a:ext uri="{FF2B5EF4-FFF2-40B4-BE49-F238E27FC236}">
                <a16:creationId xmlns:a16="http://schemas.microsoft.com/office/drawing/2014/main" id="{F5F13289-DE4D-0F60-72B3-56CD96DCD116}"/>
              </a:ext>
            </a:extLst>
          </p:cNvPr>
          <p:cNvSpPr>
            <a:spLocks noChangeArrowheads="1"/>
          </p:cNvSpPr>
          <p:nvPr/>
        </p:nvSpPr>
        <p:spPr bwMode="auto">
          <a:xfrm>
            <a:off x="10651857" y="2382494"/>
            <a:ext cx="1429341" cy="52322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800" b="1" dirty="0">
                <a:solidFill>
                  <a:schemeClr val="tx1">
                    <a:lumMod val="75000"/>
                    <a:lumOff val="25000"/>
                  </a:schemeClr>
                </a:solidFill>
                <a:cs typeface="Arial" charset="0"/>
              </a:rPr>
              <a:t>2028</a:t>
            </a:r>
            <a:endParaRPr lang="ko-KR" altLang="en-US" sz="2800" dirty="0">
              <a:solidFill>
                <a:schemeClr val="tx1">
                  <a:lumMod val="75000"/>
                  <a:lumOff val="25000"/>
                </a:schemeClr>
              </a:solidFill>
            </a:endParaRPr>
          </a:p>
        </p:txBody>
      </p:sp>
      <p:sp>
        <p:nvSpPr>
          <p:cNvPr id="71" name="Rounded Rectangle 6">
            <a:extLst>
              <a:ext uri="{FF2B5EF4-FFF2-40B4-BE49-F238E27FC236}">
                <a16:creationId xmlns:a16="http://schemas.microsoft.com/office/drawing/2014/main" id="{64E455EB-3EFD-7506-8059-A846567D6B8B}"/>
              </a:ext>
            </a:extLst>
          </p:cNvPr>
          <p:cNvSpPr/>
          <p:nvPr/>
        </p:nvSpPr>
        <p:spPr>
          <a:xfrm>
            <a:off x="11111317" y="3836457"/>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2" name="TextBox 71">
            <a:extLst>
              <a:ext uri="{FF2B5EF4-FFF2-40B4-BE49-F238E27FC236}">
                <a16:creationId xmlns:a16="http://schemas.microsoft.com/office/drawing/2014/main" id="{442EB9E3-9161-032F-6929-A62C06E1FDCF}"/>
              </a:ext>
            </a:extLst>
          </p:cNvPr>
          <p:cNvSpPr txBox="1"/>
          <p:nvPr/>
        </p:nvSpPr>
        <p:spPr>
          <a:xfrm>
            <a:off x="4241229" y="4418745"/>
            <a:ext cx="1779082" cy="830997"/>
          </a:xfrm>
          <a:prstGeom prst="rect">
            <a:avLst/>
          </a:prstGeom>
          <a:solidFill>
            <a:schemeClr val="accent6">
              <a:alpha val="60000"/>
            </a:schemeClr>
          </a:solidFill>
        </p:spPr>
        <p:txBody>
          <a:bodyPr wrap="square" rtlCol="0">
            <a:spAutoFit/>
          </a:bodyPr>
          <a:lstStyle/>
          <a:p>
            <a:pPr algn="ctr"/>
            <a:r>
              <a:rPr lang="en-US" altLang="ko-KR" sz="1600" b="1" dirty="0">
                <a:latin typeface="Comic Sans MS" panose="030F0702030302020204" pitchFamily="66" charset="0"/>
                <a:cs typeface="Arial" pitchFamily="34" charset="0"/>
              </a:rPr>
              <a:t>Design and prototype development </a:t>
            </a:r>
            <a:endParaRPr lang="ko-KR" altLang="en-US" sz="1600" b="1" dirty="0">
              <a:latin typeface="Comic Sans MS" panose="030F0702030302020204" pitchFamily="66" charset="0"/>
              <a:cs typeface="Arial" pitchFamily="34" charset="0"/>
            </a:endParaRPr>
          </a:p>
        </p:txBody>
      </p:sp>
      <p:sp>
        <p:nvSpPr>
          <p:cNvPr id="73" name="TextBox 72">
            <a:extLst>
              <a:ext uri="{FF2B5EF4-FFF2-40B4-BE49-F238E27FC236}">
                <a16:creationId xmlns:a16="http://schemas.microsoft.com/office/drawing/2014/main" id="{37EAEB1B-3270-BF78-7A94-29CD37BD09EF}"/>
              </a:ext>
            </a:extLst>
          </p:cNvPr>
          <p:cNvSpPr txBox="1"/>
          <p:nvPr/>
        </p:nvSpPr>
        <p:spPr>
          <a:xfrm>
            <a:off x="7303226" y="4425095"/>
            <a:ext cx="1779082" cy="830997"/>
          </a:xfrm>
          <a:prstGeom prst="rect">
            <a:avLst/>
          </a:prstGeom>
          <a:solidFill>
            <a:schemeClr val="accent6">
              <a:alpha val="60000"/>
            </a:schemeClr>
          </a:solidFill>
        </p:spPr>
        <p:txBody>
          <a:bodyPr wrap="square" rtlCol="0">
            <a:spAutoFit/>
          </a:bodyPr>
          <a:lstStyle/>
          <a:p>
            <a:pPr algn="ctr"/>
            <a:r>
              <a:rPr lang="en-US" altLang="ko-KR" sz="1600" b="1" dirty="0">
                <a:latin typeface="Comic Sans MS" panose="030F0702030302020204" pitchFamily="66" charset="0"/>
                <a:cs typeface="Arial" pitchFamily="34" charset="0"/>
              </a:rPr>
              <a:t>Core development &amp; integration </a:t>
            </a:r>
            <a:endParaRPr lang="ko-KR" altLang="en-US" sz="1600" b="1" dirty="0">
              <a:latin typeface="Comic Sans MS" panose="030F0702030302020204" pitchFamily="66" charset="0"/>
              <a:cs typeface="Arial" pitchFamily="34" charset="0"/>
            </a:endParaRPr>
          </a:p>
        </p:txBody>
      </p:sp>
      <p:sp>
        <p:nvSpPr>
          <p:cNvPr id="74" name="TextBox 73">
            <a:extLst>
              <a:ext uri="{FF2B5EF4-FFF2-40B4-BE49-F238E27FC236}">
                <a16:creationId xmlns:a16="http://schemas.microsoft.com/office/drawing/2014/main" id="{EBE269FA-6237-E0CC-E004-4BBF87395EC7}"/>
              </a:ext>
            </a:extLst>
          </p:cNvPr>
          <p:cNvSpPr txBox="1"/>
          <p:nvPr/>
        </p:nvSpPr>
        <p:spPr>
          <a:xfrm>
            <a:off x="10365223" y="4436285"/>
            <a:ext cx="1779082" cy="830997"/>
          </a:xfrm>
          <a:prstGeom prst="rect">
            <a:avLst/>
          </a:prstGeom>
          <a:solidFill>
            <a:schemeClr val="accent6">
              <a:alpha val="60000"/>
            </a:schemeClr>
          </a:solidFill>
        </p:spPr>
        <p:txBody>
          <a:bodyPr wrap="square" rtlCol="0">
            <a:spAutoFit/>
          </a:bodyPr>
          <a:lstStyle/>
          <a:p>
            <a:pPr algn="ctr"/>
            <a:r>
              <a:rPr lang="en-US" altLang="ko-KR" sz="1600" b="1" dirty="0">
                <a:latin typeface="Comic Sans MS" panose="030F0702030302020204" pitchFamily="66" charset="0"/>
                <a:cs typeface="Arial" pitchFamily="34" charset="0"/>
              </a:rPr>
              <a:t>Testing, development &amp; support</a:t>
            </a:r>
            <a:endParaRPr lang="ko-KR" altLang="en-US" sz="1600" b="1" dirty="0">
              <a:latin typeface="Comic Sans MS" panose="030F0702030302020204" pitchFamily="66" charset="0"/>
              <a:cs typeface="Arial" pitchFamily="34" charset="0"/>
            </a:endParaRPr>
          </a:p>
        </p:txBody>
      </p:sp>
      <p:sp>
        <p:nvSpPr>
          <p:cNvPr id="78" name="Rectangle 4">
            <a:extLst>
              <a:ext uri="{FF2B5EF4-FFF2-40B4-BE49-F238E27FC236}">
                <a16:creationId xmlns:a16="http://schemas.microsoft.com/office/drawing/2014/main" id="{F182B720-3495-56DE-3E10-934BAF836A9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Design &amp; Prototype Development</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82" name="그룹 27">
            <a:extLst>
              <a:ext uri="{FF2B5EF4-FFF2-40B4-BE49-F238E27FC236}">
                <a16:creationId xmlns:a16="http://schemas.microsoft.com/office/drawing/2014/main" id="{C2E56057-2ED8-F108-83A9-B4FF9C885196}"/>
              </a:ext>
            </a:extLst>
          </p:cNvPr>
          <p:cNvGrpSpPr/>
          <p:nvPr/>
        </p:nvGrpSpPr>
        <p:grpSpPr>
          <a:xfrm>
            <a:off x="398563" y="745656"/>
            <a:ext cx="1760147" cy="1579371"/>
            <a:chOff x="323529" y="1300005"/>
            <a:chExt cx="4516200" cy="4877411"/>
          </a:xfrm>
        </p:grpSpPr>
        <p:grpSp>
          <p:nvGrpSpPr>
            <p:cNvPr id="83" name="그룹 28">
              <a:extLst>
                <a:ext uri="{FF2B5EF4-FFF2-40B4-BE49-F238E27FC236}">
                  <a16:creationId xmlns:a16="http://schemas.microsoft.com/office/drawing/2014/main" id="{876BC7DF-C0F8-03D2-BB41-62017E905869}"/>
                </a:ext>
              </a:extLst>
            </p:cNvPr>
            <p:cNvGrpSpPr/>
            <p:nvPr/>
          </p:nvGrpSpPr>
          <p:grpSpPr>
            <a:xfrm>
              <a:off x="846996" y="3192064"/>
              <a:ext cx="3992733" cy="2985352"/>
              <a:chOff x="6221919" y="4549629"/>
              <a:chExt cx="2918117" cy="2181865"/>
            </a:xfrm>
          </p:grpSpPr>
          <p:sp>
            <p:nvSpPr>
              <p:cNvPr id="93" name="자유형: 도형 38">
                <a:extLst>
                  <a:ext uri="{FF2B5EF4-FFF2-40B4-BE49-F238E27FC236}">
                    <a16:creationId xmlns:a16="http://schemas.microsoft.com/office/drawing/2014/main" id="{8F15D352-09F2-3611-347A-D5B2963A7E5D}"/>
                  </a:ext>
                </a:extLst>
              </p:cNvPr>
              <p:cNvSpPr/>
              <p:nvPr/>
            </p:nvSpPr>
            <p:spPr>
              <a:xfrm>
                <a:off x="6221919" y="4549629"/>
                <a:ext cx="2918117" cy="2181865"/>
              </a:xfrm>
              <a:custGeom>
                <a:avLst/>
                <a:gdLst>
                  <a:gd name="connsiteX0" fmla="*/ 5675238 w 5677079"/>
                  <a:gd name="connsiteY0" fmla="*/ 1960820 h 4244730"/>
                  <a:gd name="connsiteX1" fmla="*/ 5658436 w 5677079"/>
                  <a:gd name="connsiteY1" fmla="*/ 1855101 h 4244730"/>
                  <a:gd name="connsiteX2" fmla="*/ 5572260 w 5677079"/>
                  <a:gd name="connsiteY2" fmla="*/ 1834332 h 4244730"/>
                  <a:gd name="connsiteX3" fmla="*/ 5540819 w 5677079"/>
                  <a:gd name="connsiteY3" fmla="*/ 1889932 h 4244730"/>
                  <a:gd name="connsiteX4" fmla="*/ 5511252 w 5677079"/>
                  <a:gd name="connsiteY4" fmla="*/ 1901831 h 4244730"/>
                  <a:gd name="connsiteX5" fmla="*/ 5107128 w 5677079"/>
                  <a:gd name="connsiteY5" fmla="*/ 1679360 h 4244730"/>
                  <a:gd name="connsiteX6" fmla="*/ 5085277 w 5677079"/>
                  <a:gd name="connsiteY6" fmla="*/ 1648784 h 4244730"/>
                  <a:gd name="connsiteX7" fmla="*/ 5003212 w 5677079"/>
                  <a:gd name="connsiteY7" fmla="*/ 1315764 h 4244730"/>
                  <a:gd name="connsiteX8" fmla="*/ 4997443 w 5677079"/>
                  <a:gd name="connsiteY8" fmla="*/ 1259371 h 4244730"/>
                  <a:gd name="connsiteX9" fmla="*/ 5016986 w 5677079"/>
                  <a:gd name="connsiteY9" fmla="*/ 1132019 h 4244730"/>
                  <a:gd name="connsiteX10" fmla="*/ 5068475 w 5677079"/>
                  <a:gd name="connsiteY10" fmla="*/ 671357 h 4244730"/>
                  <a:gd name="connsiteX11" fmla="*/ 5071648 w 5677079"/>
                  <a:gd name="connsiteY11" fmla="*/ 296799 h 4244730"/>
                  <a:gd name="connsiteX12" fmla="*/ 5045326 w 5677079"/>
                  <a:gd name="connsiteY12" fmla="*/ 186754 h 4244730"/>
                  <a:gd name="connsiteX13" fmla="*/ 4968525 w 5677079"/>
                  <a:gd name="connsiteY13" fmla="*/ 144928 h 4244730"/>
                  <a:gd name="connsiteX14" fmla="*/ 4801438 w 5677079"/>
                  <a:gd name="connsiteY14" fmla="*/ 183941 h 4244730"/>
                  <a:gd name="connsiteX15" fmla="*/ 4325128 w 5677079"/>
                  <a:gd name="connsiteY15" fmla="*/ 397542 h 4244730"/>
                  <a:gd name="connsiteX16" fmla="*/ 4259721 w 5677079"/>
                  <a:gd name="connsiteY16" fmla="*/ 394657 h 4244730"/>
                  <a:gd name="connsiteX17" fmla="*/ 3291669 w 5677079"/>
                  <a:gd name="connsiteY17" fmla="*/ 25652 h 4244730"/>
                  <a:gd name="connsiteX18" fmla="*/ 2819397 w 5677079"/>
                  <a:gd name="connsiteY18" fmla="*/ 989 h 4244730"/>
                  <a:gd name="connsiteX19" fmla="*/ 1618850 w 5677079"/>
                  <a:gd name="connsiteY19" fmla="*/ 371148 h 4244730"/>
                  <a:gd name="connsiteX20" fmla="*/ 845721 w 5677079"/>
                  <a:gd name="connsiteY20" fmla="*/ 1300764 h 4244730"/>
                  <a:gd name="connsiteX21" fmla="*/ 761059 w 5677079"/>
                  <a:gd name="connsiteY21" fmla="*/ 1632775 h 4244730"/>
                  <a:gd name="connsiteX22" fmla="*/ 746420 w 5677079"/>
                  <a:gd name="connsiteY22" fmla="*/ 1630900 h 4244730"/>
                  <a:gd name="connsiteX23" fmla="*/ 629452 w 5677079"/>
                  <a:gd name="connsiteY23" fmla="*/ 1503620 h 4244730"/>
                  <a:gd name="connsiteX24" fmla="*/ 636159 w 5677079"/>
                  <a:gd name="connsiteY24" fmla="*/ 1470231 h 4244730"/>
                  <a:gd name="connsiteX25" fmla="*/ 751036 w 5677079"/>
                  <a:gd name="connsiteY25" fmla="*/ 1256919 h 4244730"/>
                  <a:gd name="connsiteX26" fmla="*/ 780602 w 5677079"/>
                  <a:gd name="connsiteY26" fmla="*/ 999762 h 4244730"/>
                  <a:gd name="connsiteX27" fmla="*/ 458254 w 5677079"/>
                  <a:gd name="connsiteY27" fmla="*/ 882145 h 4244730"/>
                  <a:gd name="connsiteX28" fmla="*/ 324412 w 5677079"/>
                  <a:gd name="connsiteY28" fmla="*/ 1137788 h 4244730"/>
                  <a:gd name="connsiteX29" fmla="*/ 393929 w 5677079"/>
                  <a:gd name="connsiteY29" fmla="*/ 1438212 h 4244730"/>
                  <a:gd name="connsiteX30" fmla="*/ 382463 w 5677079"/>
                  <a:gd name="connsiteY30" fmla="*/ 1467202 h 4244730"/>
                  <a:gd name="connsiteX31" fmla="*/ 119176 w 5677079"/>
                  <a:gd name="connsiteY31" fmla="*/ 1419319 h 4244730"/>
                  <a:gd name="connsiteX32" fmla="*/ 2064 w 5677079"/>
                  <a:gd name="connsiteY32" fmla="*/ 1285043 h 4244730"/>
                  <a:gd name="connsiteX33" fmla="*/ 45 w 5677079"/>
                  <a:gd name="connsiteY33" fmla="*/ 1292038 h 4244730"/>
                  <a:gd name="connsiteX34" fmla="*/ 9997 w 5677079"/>
                  <a:gd name="connsiteY34" fmla="*/ 1333792 h 4244730"/>
                  <a:gd name="connsiteX35" fmla="*/ 139729 w 5677079"/>
                  <a:gd name="connsiteY35" fmla="*/ 1559508 h 4244730"/>
                  <a:gd name="connsiteX36" fmla="*/ 469576 w 5677079"/>
                  <a:gd name="connsiteY36" fmla="*/ 1632054 h 4244730"/>
                  <a:gd name="connsiteX37" fmla="*/ 525032 w 5677079"/>
                  <a:gd name="connsiteY37" fmla="*/ 1660539 h 4244730"/>
                  <a:gd name="connsiteX38" fmla="*/ 535560 w 5677079"/>
                  <a:gd name="connsiteY38" fmla="*/ 1679216 h 4244730"/>
                  <a:gd name="connsiteX39" fmla="*/ 742238 w 5677079"/>
                  <a:gd name="connsiteY39" fmla="*/ 1825102 h 4244730"/>
                  <a:gd name="connsiteX40" fmla="*/ 742238 w 5677079"/>
                  <a:gd name="connsiteY40" fmla="*/ 1825102 h 4244730"/>
                  <a:gd name="connsiteX41" fmla="*/ 746781 w 5677079"/>
                  <a:gd name="connsiteY41" fmla="*/ 2006396 h 4244730"/>
                  <a:gd name="connsiteX42" fmla="*/ 896344 w 5677079"/>
                  <a:gd name="connsiteY42" fmla="*/ 2573136 h 4244730"/>
                  <a:gd name="connsiteX43" fmla="*/ 1414192 w 5677079"/>
                  <a:gd name="connsiteY43" fmla="*/ 3233047 h 4244730"/>
                  <a:gd name="connsiteX44" fmla="*/ 1444407 w 5677079"/>
                  <a:gd name="connsiteY44" fmla="*/ 3273935 h 4244730"/>
                  <a:gd name="connsiteX45" fmla="*/ 1481402 w 5677079"/>
                  <a:gd name="connsiteY45" fmla="*/ 3475998 h 4244730"/>
                  <a:gd name="connsiteX46" fmla="*/ 1624115 w 5677079"/>
                  <a:gd name="connsiteY46" fmla="*/ 4031272 h 4244730"/>
                  <a:gd name="connsiteX47" fmla="*/ 1708632 w 5677079"/>
                  <a:gd name="connsiteY47" fmla="*/ 4208311 h 4244730"/>
                  <a:gd name="connsiteX48" fmla="*/ 1777500 w 5677079"/>
                  <a:gd name="connsiteY48" fmla="*/ 4244728 h 4244730"/>
                  <a:gd name="connsiteX49" fmla="*/ 2513563 w 5677079"/>
                  <a:gd name="connsiteY49" fmla="*/ 4243791 h 4244730"/>
                  <a:gd name="connsiteX50" fmla="*/ 2549259 w 5677079"/>
                  <a:gd name="connsiteY50" fmla="*/ 4239248 h 4244730"/>
                  <a:gd name="connsiteX51" fmla="*/ 2609042 w 5677079"/>
                  <a:gd name="connsiteY51" fmla="*/ 4163673 h 4244730"/>
                  <a:gd name="connsiteX52" fmla="*/ 2745120 w 5677079"/>
                  <a:gd name="connsiteY52" fmla="*/ 3764668 h 4244730"/>
                  <a:gd name="connsiteX53" fmla="*/ 2745120 w 5677079"/>
                  <a:gd name="connsiteY53" fmla="*/ 3764668 h 4244730"/>
                  <a:gd name="connsiteX54" fmla="*/ 2778869 w 5677079"/>
                  <a:gd name="connsiteY54" fmla="*/ 3751327 h 4244730"/>
                  <a:gd name="connsiteX55" fmla="*/ 3190277 w 5677079"/>
                  <a:gd name="connsiteY55" fmla="*/ 3739789 h 4244730"/>
                  <a:gd name="connsiteX56" fmla="*/ 3214796 w 5677079"/>
                  <a:gd name="connsiteY56" fmla="*/ 3758322 h 4244730"/>
                  <a:gd name="connsiteX57" fmla="*/ 3268087 w 5677079"/>
                  <a:gd name="connsiteY57" fmla="*/ 3975745 h 4244730"/>
                  <a:gd name="connsiteX58" fmla="*/ 3341499 w 5677079"/>
                  <a:gd name="connsiteY58" fmla="*/ 4206508 h 4244730"/>
                  <a:gd name="connsiteX59" fmla="*/ 3399911 w 5677079"/>
                  <a:gd name="connsiteY59" fmla="*/ 4244584 h 4244730"/>
                  <a:gd name="connsiteX60" fmla="*/ 4157320 w 5677079"/>
                  <a:gd name="connsiteY60" fmla="*/ 4243647 h 4244730"/>
                  <a:gd name="connsiteX61" fmla="*/ 4192583 w 5677079"/>
                  <a:gd name="connsiteY61" fmla="*/ 4238166 h 4244730"/>
                  <a:gd name="connsiteX62" fmla="*/ 4233760 w 5677079"/>
                  <a:gd name="connsiteY62" fmla="*/ 4193600 h 4244730"/>
                  <a:gd name="connsiteX63" fmla="*/ 4315537 w 5677079"/>
                  <a:gd name="connsiteY63" fmla="*/ 4012018 h 4244730"/>
                  <a:gd name="connsiteX64" fmla="*/ 4444332 w 5677079"/>
                  <a:gd name="connsiteY64" fmla="*/ 3513208 h 4244730"/>
                  <a:gd name="connsiteX65" fmla="*/ 4481470 w 5677079"/>
                  <a:gd name="connsiteY65" fmla="*/ 3289656 h 4244730"/>
                  <a:gd name="connsiteX66" fmla="*/ 4481470 w 5677079"/>
                  <a:gd name="connsiteY66" fmla="*/ 3289656 h 4244730"/>
                  <a:gd name="connsiteX67" fmla="*/ 4495100 w 5677079"/>
                  <a:gd name="connsiteY67" fmla="*/ 3283310 h 4244730"/>
                  <a:gd name="connsiteX68" fmla="*/ 5136406 w 5677079"/>
                  <a:gd name="connsiteY68" fmla="*/ 3062066 h 4244730"/>
                  <a:gd name="connsiteX69" fmla="*/ 5528631 w 5677079"/>
                  <a:gd name="connsiteY69" fmla="*/ 2840317 h 4244730"/>
                  <a:gd name="connsiteX70" fmla="*/ 5646032 w 5677079"/>
                  <a:gd name="connsiteY70" fmla="*/ 2623543 h 4244730"/>
                  <a:gd name="connsiteX71" fmla="*/ 5659012 w 5677079"/>
                  <a:gd name="connsiteY71" fmla="*/ 2451985 h 4244730"/>
                  <a:gd name="connsiteX72" fmla="*/ 5675238 w 5677079"/>
                  <a:gd name="connsiteY72" fmla="*/ 1960820 h 4244730"/>
                  <a:gd name="connsiteX73" fmla="*/ 543348 w 5677079"/>
                  <a:gd name="connsiteY73" fmla="*/ 1367686 h 4244730"/>
                  <a:gd name="connsiteX74" fmla="*/ 535560 w 5677079"/>
                  <a:gd name="connsiteY74" fmla="*/ 1377205 h 4244730"/>
                  <a:gd name="connsiteX75" fmla="*/ 469720 w 5677079"/>
                  <a:gd name="connsiteY75" fmla="*/ 1371507 h 4244730"/>
                  <a:gd name="connsiteX76" fmla="*/ 441019 w 5677079"/>
                  <a:gd name="connsiteY76" fmla="*/ 1229588 h 4244730"/>
                  <a:gd name="connsiteX77" fmla="*/ 492292 w 5677079"/>
                  <a:gd name="connsiteY77" fmla="*/ 1025218 h 4244730"/>
                  <a:gd name="connsiteX78" fmla="*/ 607241 w 5677079"/>
                  <a:gd name="connsiteY78" fmla="*/ 966085 h 4244730"/>
                  <a:gd name="connsiteX79" fmla="*/ 678201 w 5677079"/>
                  <a:gd name="connsiteY79" fmla="*/ 1092140 h 4244730"/>
                  <a:gd name="connsiteX80" fmla="*/ 543348 w 5677079"/>
                  <a:gd name="connsiteY80" fmla="*/ 1367686 h 424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5677079" h="4244730">
                    <a:moveTo>
                      <a:pt x="5675238" y="1960820"/>
                    </a:moveTo>
                    <a:cubicBezTo>
                      <a:pt x="5674012" y="1925123"/>
                      <a:pt x="5670406" y="1889139"/>
                      <a:pt x="5658436" y="1855101"/>
                    </a:cubicBezTo>
                    <a:cubicBezTo>
                      <a:pt x="5644590" y="1815727"/>
                      <a:pt x="5602692" y="1805919"/>
                      <a:pt x="5572260" y="1834332"/>
                    </a:cubicBezTo>
                    <a:cubicBezTo>
                      <a:pt x="5556034" y="1849404"/>
                      <a:pt x="5546804" y="1869091"/>
                      <a:pt x="5540819" y="1889932"/>
                    </a:cubicBezTo>
                    <a:cubicBezTo>
                      <a:pt x="5535698" y="1907744"/>
                      <a:pt x="5529352" y="1911926"/>
                      <a:pt x="5511252" y="1901831"/>
                    </a:cubicBezTo>
                    <a:cubicBezTo>
                      <a:pt x="5376904" y="1826977"/>
                      <a:pt x="5242052" y="1753132"/>
                      <a:pt x="5107128" y="1679360"/>
                    </a:cubicBezTo>
                    <a:cubicBezTo>
                      <a:pt x="5094363" y="1672365"/>
                      <a:pt x="5087152" y="1663856"/>
                      <a:pt x="5085277" y="1648784"/>
                    </a:cubicBezTo>
                    <a:cubicBezTo>
                      <a:pt x="5070926" y="1534628"/>
                      <a:pt x="5042658" y="1423790"/>
                      <a:pt x="5003212" y="1315764"/>
                    </a:cubicBezTo>
                    <a:cubicBezTo>
                      <a:pt x="4996361" y="1297086"/>
                      <a:pt x="4993188" y="1279851"/>
                      <a:pt x="4997443" y="1259371"/>
                    </a:cubicBezTo>
                    <a:cubicBezTo>
                      <a:pt x="5006096" y="1217329"/>
                      <a:pt x="5011289" y="1174637"/>
                      <a:pt x="5016986" y="1132019"/>
                    </a:cubicBezTo>
                    <a:cubicBezTo>
                      <a:pt x="5037466" y="978849"/>
                      <a:pt x="5057081" y="825608"/>
                      <a:pt x="5068475" y="671357"/>
                    </a:cubicBezTo>
                    <a:cubicBezTo>
                      <a:pt x="5077705" y="546456"/>
                      <a:pt x="5084556" y="421627"/>
                      <a:pt x="5071648" y="296799"/>
                    </a:cubicBezTo>
                    <a:cubicBezTo>
                      <a:pt x="5067753" y="259372"/>
                      <a:pt x="5062345" y="221440"/>
                      <a:pt x="5045326" y="186754"/>
                    </a:cubicBezTo>
                    <a:cubicBezTo>
                      <a:pt x="5028019" y="151562"/>
                      <a:pt x="5006385" y="140168"/>
                      <a:pt x="4968525" y="144928"/>
                    </a:cubicBezTo>
                    <a:cubicBezTo>
                      <a:pt x="4911483" y="152139"/>
                      <a:pt x="4855812" y="165552"/>
                      <a:pt x="4801438" y="183941"/>
                    </a:cubicBezTo>
                    <a:cubicBezTo>
                      <a:pt x="4635937" y="240046"/>
                      <a:pt x="4479307" y="316270"/>
                      <a:pt x="4325128" y="397542"/>
                    </a:cubicBezTo>
                    <a:cubicBezTo>
                      <a:pt x="4299960" y="410810"/>
                      <a:pt x="4283374" y="410450"/>
                      <a:pt x="4259721" y="394657"/>
                    </a:cubicBezTo>
                    <a:cubicBezTo>
                      <a:pt x="3965137" y="198292"/>
                      <a:pt x="3641203" y="78583"/>
                      <a:pt x="3291669" y="25652"/>
                    </a:cubicBezTo>
                    <a:cubicBezTo>
                      <a:pt x="3134966" y="1927"/>
                      <a:pt x="2977397" y="-2328"/>
                      <a:pt x="2819397" y="989"/>
                    </a:cubicBezTo>
                    <a:cubicBezTo>
                      <a:pt x="2803171" y="-309"/>
                      <a:pt x="2127611" y="37695"/>
                      <a:pt x="1618850" y="371148"/>
                    </a:cubicBezTo>
                    <a:cubicBezTo>
                      <a:pt x="1265926" y="602488"/>
                      <a:pt x="998818" y="904284"/>
                      <a:pt x="845721" y="1300764"/>
                    </a:cubicBezTo>
                    <a:cubicBezTo>
                      <a:pt x="804400" y="1407781"/>
                      <a:pt x="773823" y="1518187"/>
                      <a:pt x="761059" y="1632775"/>
                    </a:cubicBezTo>
                    <a:cubicBezTo>
                      <a:pt x="756156" y="1632198"/>
                      <a:pt x="750242" y="1633208"/>
                      <a:pt x="746420" y="1630900"/>
                    </a:cubicBezTo>
                    <a:cubicBezTo>
                      <a:pt x="695148" y="1599819"/>
                      <a:pt x="656927" y="1556767"/>
                      <a:pt x="629452" y="1503620"/>
                    </a:cubicBezTo>
                    <a:cubicBezTo>
                      <a:pt x="622241" y="1489702"/>
                      <a:pt x="629164" y="1480760"/>
                      <a:pt x="636159" y="1470231"/>
                    </a:cubicBezTo>
                    <a:cubicBezTo>
                      <a:pt x="681157" y="1402733"/>
                      <a:pt x="722046" y="1332855"/>
                      <a:pt x="751036" y="1256919"/>
                    </a:cubicBezTo>
                    <a:cubicBezTo>
                      <a:pt x="782693" y="1173988"/>
                      <a:pt x="805986" y="1090409"/>
                      <a:pt x="780602" y="999762"/>
                    </a:cubicBezTo>
                    <a:cubicBezTo>
                      <a:pt x="749954" y="890294"/>
                      <a:pt x="567146" y="804046"/>
                      <a:pt x="458254" y="882145"/>
                    </a:cubicBezTo>
                    <a:cubicBezTo>
                      <a:pt x="370492" y="945100"/>
                      <a:pt x="335950" y="1036179"/>
                      <a:pt x="324412" y="1137788"/>
                    </a:cubicBezTo>
                    <a:cubicBezTo>
                      <a:pt x="312152" y="1245381"/>
                      <a:pt x="342368" y="1344897"/>
                      <a:pt x="393929" y="1438212"/>
                    </a:cubicBezTo>
                    <a:cubicBezTo>
                      <a:pt x="404386" y="1457106"/>
                      <a:pt x="399698" y="1461794"/>
                      <a:pt x="382463" y="1467202"/>
                    </a:cubicBezTo>
                    <a:cubicBezTo>
                      <a:pt x="286191" y="1497273"/>
                      <a:pt x="198934" y="1479678"/>
                      <a:pt x="119176" y="1419319"/>
                    </a:cubicBezTo>
                    <a:cubicBezTo>
                      <a:pt x="71221" y="1382974"/>
                      <a:pt x="34948" y="1336388"/>
                      <a:pt x="2064" y="1285043"/>
                    </a:cubicBezTo>
                    <a:cubicBezTo>
                      <a:pt x="910" y="1288793"/>
                      <a:pt x="-244" y="1290596"/>
                      <a:pt x="45" y="1292038"/>
                    </a:cubicBezTo>
                    <a:cubicBezTo>
                      <a:pt x="3218" y="1306028"/>
                      <a:pt x="6102" y="1320018"/>
                      <a:pt x="9997" y="1333792"/>
                    </a:cubicBezTo>
                    <a:cubicBezTo>
                      <a:pt x="34443" y="1419824"/>
                      <a:pt x="70211" y="1499653"/>
                      <a:pt x="139729" y="1559508"/>
                    </a:cubicBezTo>
                    <a:cubicBezTo>
                      <a:pt x="236433" y="1642655"/>
                      <a:pt x="350300" y="1654265"/>
                      <a:pt x="469576" y="1632054"/>
                    </a:cubicBezTo>
                    <a:cubicBezTo>
                      <a:pt x="500729" y="1626285"/>
                      <a:pt x="515080" y="1633857"/>
                      <a:pt x="525032" y="1660539"/>
                    </a:cubicBezTo>
                    <a:cubicBezTo>
                      <a:pt x="527484" y="1667173"/>
                      <a:pt x="531666" y="1673303"/>
                      <a:pt x="535560" y="1679216"/>
                    </a:cubicBezTo>
                    <a:cubicBezTo>
                      <a:pt x="585391" y="1754863"/>
                      <a:pt x="649355" y="1810463"/>
                      <a:pt x="742238" y="1825102"/>
                    </a:cubicBezTo>
                    <a:cubicBezTo>
                      <a:pt x="742238" y="1825102"/>
                      <a:pt x="742238" y="1825102"/>
                      <a:pt x="742238" y="1825102"/>
                    </a:cubicBezTo>
                    <a:cubicBezTo>
                      <a:pt x="744257" y="1885533"/>
                      <a:pt x="742165" y="1945820"/>
                      <a:pt x="746781" y="2006396"/>
                    </a:cubicBezTo>
                    <a:cubicBezTo>
                      <a:pt x="761997" y="2204708"/>
                      <a:pt x="812620" y="2393285"/>
                      <a:pt x="896344" y="2573136"/>
                    </a:cubicBezTo>
                    <a:cubicBezTo>
                      <a:pt x="1017423" y="2833394"/>
                      <a:pt x="1192947" y="3051177"/>
                      <a:pt x="1414192" y="3233047"/>
                    </a:cubicBezTo>
                    <a:cubicBezTo>
                      <a:pt x="1427749" y="3244225"/>
                      <a:pt x="1441018" y="3254897"/>
                      <a:pt x="1444407" y="3273935"/>
                    </a:cubicBezTo>
                    <a:cubicBezTo>
                      <a:pt x="1456378" y="3341362"/>
                      <a:pt x="1468133" y="3408860"/>
                      <a:pt x="1481402" y="3475998"/>
                    </a:cubicBezTo>
                    <a:cubicBezTo>
                      <a:pt x="1518612" y="3663709"/>
                      <a:pt x="1560294" y="3850411"/>
                      <a:pt x="1624115" y="4031272"/>
                    </a:cubicBezTo>
                    <a:cubicBezTo>
                      <a:pt x="1645965" y="4093146"/>
                      <a:pt x="1670628" y="4154010"/>
                      <a:pt x="1708632" y="4208311"/>
                    </a:cubicBezTo>
                    <a:cubicBezTo>
                      <a:pt x="1725218" y="4232036"/>
                      <a:pt x="1745121" y="4244945"/>
                      <a:pt x="1777500" y="4244728"/>
                    </a:cubicBezTo>
                    <a:cubicBezTo>
                      <a:pt x="2022830" y="4243214"/>
                      <a:pt x="2268233" y="4244007"/>
                      <a:pt x="2513563" y="4243791"/>
                    </a:cubicBezTo>
                    <a:cubicBezTo>
                      <a:pt x="2525462" y="4243791"/>
                      <a:pt x="2538298" y="4247613"/>
                      <a:pt x="2549259" y="4239248"/>
                    </a:cubicBezTo>
                    <a:cubicBezTo>
                      <a:pt x="2580124" y="4222734"/>
                      <a:pt x="2594258" y="4192302"/>
                      <a:pt x="2609042" y="4163673"/>
                    </a:cubicBezTo>
                    <a:cubicBezTo>
                      <a:pt x="2674160" y="4037546"/>
                      <a:pt x="2712092" y="3901900"/>
                      <a:pt x="2745120" y="3764668"/>
                    </a:cubicBezTo>
                    <a:cubicBezTo>
                      <a:pt x="2745120" y="3764668"/>
                      <a:pt x="2745120" y="3764668"/>
                      <a:pt x="2745120" y="3764668"/>
                    </a:cubicBezTo>
                    <a:cubicBezTo>
                      <a:pt x="2751610" y="3748082"/>
                      <a:pt x="2765816" y="3750895"/>
                      <a:pt x="2778869" y="3751327"/>
                    </a:cubicBezTo>
                    <a:cubicBezTo>
                      <a:pt x="2916245" y="3756375"/>
                      <a:pt x="3053550" y="3756664"/>
                      <a:pt x="3190277" y="3739789"/>
                    </a:cubicBezTo>
                    <a:cubicBezTo>
                      <a:pt x="3205709" y="3737914"/>
                      <a:pt x="3211262" y="3743034"/>
                      <a:pt x="3214796" y="3758322"/>
                    </a:cubicBezTo>
                    <a:cubicBezTo>
                      <a:pt x="3231670" y="3831013"/>
                      <a:pt x="3249698" y="3903487"/>
                      <a:pt x="3268087" y="3975745"/>
                    </a:cubicBezTo>
                    <a:cubicBezTo>
                      <a:pt x="3288063" y="4054060"/>
                      <a:pt x="3309264" y="4132015"/>
                      <a:pt x="3341499" y="4206508"/>
                    </a:cubicBezTo>
                    <a:cubicBezTo>
                      <a:pt x="3352748" y="4232541"/>
                      <a:pt x="3368470" y="4244800"/>
                      <a:pt x="3399911" y="4244584"/>
                    </a:cubicBezTo>
                    <a:cubicBezTo>
                      <a:pt x="3652381" y="4243142"/>
                      <a:pt x="3904850" y="4243863"/>
                      <a:pt x="4157320" y="4243647"/>
                    </a:cubicBezTo>
                    <a:cubicBezTo>
                      <a:pt x="4169146" y="4243647"/>
                      <a:pt x="4182127" y="4247974"/>
                      <a:pt x="4192583" y="4238166"/>
                    </a:cubicBezTo>
                    <a:cubicBezTo>
                      <a:pt x="4211044" y="4227710"/>
                      <a:pt x="4222799" y="4210907"/>
                      <a:pt x="4233760" y="4193600"/>
                    </a:cubicBezTo>
                    <a:cubicBezTo>
                      <a:pt x="4269601" y="4136991"/>
                      <a:pt x="4293975" y="4075045"/>
                      <a:pt x="4315537" y="4012018"/>
                    </a:cubicBezTo>
                    <a:cubicBezTo>
                      <a:pt x="4371281" y="3849113"/>
                      <a:pt x="4411015" y="3681882"/>
                      <a:pt x="4444332" y="3513208"/>
                    </a:cubicBezTo>
                    <a:cubicBezTo>
                      <a:pt x="4458971" y="3439148"/>
                      <a:pt x="4480461" y="3366025"/>
                      <a:pt x="4481470" y="3289656"/>
                    </a:cubicBezTo>
                    <a:lnTo>
                      <a:pt x="4481470" y="3289656"/>
                    </a:lnTo>
                    <a:cubicBezTo>
                      <a:pt x="4486013" y="3287493"/>
                      <a:pt x="4490340" y="3284680"/>
                      <a:pt x="4495100" y="3283310"/>
                    </a:cubicBezTo>
                    <a:cubicBezTo>
                      <a:pt x="4712594" y="3220283"/>
                      <a:pt x="4928069" y="3151559"/>
                      <a:pt x="5136406" y="3062066"/>
                    </a:cubicBezTo>
                    <a:cubicBezTo>
                      <a:pt x="5275224" y="3002428"/>
                      <a:pt x="5410654" y="2936804"/>
                      <a:pt x="5528631" y="2840317"/>
                    </a:cubicBezTo>
                    <a:cubicBezTo>
                      <a:pt x="5597355" y="2784140"/>
                      <a:pt x="5643364" y="2716353"/>
                      <a:pt x="5646032" y="2623543"/>
                    </a:cubicBezTo>
                    <a:cubicBezTo>
                      <a:pt x="5647691" y="2566285"/>
                      <a:pt x="5653893" y="2509099"/>
                      <a:pt x="5659012" y="2451985"/>
                    </a:cubicBezTo>
                    <a:cubicBezTo>
                      <a:pt x="5673579" y="2288792"/>
                      <a:pt x="5680719" y="2125022"/>
                      <a:pt x="5675238" y="1960820"/>
                    </a:cubicBezTo>
                    <a:close/>
                    <a:moveTo>
                      <a:pt x="543348" y="1367686"/>
                    </a:moveTo>
                    <a:cubicBezTo>
                      <a:pt x="541041" y="1371003"/>
                      <a:pt x="538084" y="1373959"/>
                      <a:pt x="535560" y="1377205"/>
                    </a:cubicBezTo>
                    <a:cubicBezTo>
                      <a:pt x="501523" y="1421843"/>
                      <a:pt x="495104" y="1421410"/>
                      <a:pt x="469720" y="1371507"/>
                    </a:cubicBezTo>
                    <a:cubicBezTo>
                      <a:pt x="447365" y="1327591"/>
                      <a:pt x="442678" y="1279851"/>
                      <a:pt x="441019" y="1229588"/>
                    </a:cubicBezTo>
                    <a:cubicBezTo>
                      <a:pt x="444337" y="1159277"/>
                      <a:pt x="456307" y="1089255"/>
                      <a:pt x="492292" y="1025218"/>
                    </a:cubicBezTo>
                    <a:cubicBezTo>
                      <a:pt x="521210" y="973657"/>
                      <a:pt x="565704" y="950941"/>
                      <a:pt x="607241" y="966085"/>
                    </a:cubicBezTo>
                    <a:cubicBezTo>
                      <a:pt x="656711" y="984041"/>
                      <a:pt x="686133" y="1037622"/>
                      <a:pt x="678201" y="1092140"/>
                    </a:cubicBezTo>
                    <a:cubicBezTo>
                      <a:pt x="662552" y="1198435"/>
                      <a:pt x="602626" y="1282808"/>
                      <a:pt x="543348" y="1367686"/>
                    </a:cubicBezTo>
                    <a:close/>
                  </a:path>
                </a:pathLst>
              </a:custGeom>
              <a:solidFill>
                <a:schemeClr val="accent3"/>
              </a:solidFill>
              <a:ln w="7205" cap="flat">
                <a:noFill/>
                <a:prstDash val="solid"/>
                <a:miter/>
              </a:ln>
            </p:spPr>
            <p:txBody>
              <a:bodyPr rtlCol="0" anchor="ctr"/>
              <a:lstStyle/>
              <a:p>
                <a:endParaRPr lang="ko-KR" altLang="en-US"/>
              </a:p>
            </p:txBody>
          </p:sp>
          <p:sp>
            <p:nvSpPr>
              <p:cNvPr id="94" name="자유형: 도형 39">
                <a:extLst>
                  <a:ext uri="{FF2B5EF4-FFF2-40B4-BE49-F238E27FC236}">
                    <a16:creationId xmlns:a16="http://schemas.microsoft.com/office/drawing/2014/main" id="{754AC186-E08A-B414-E9A0-322CB0C1022A}"/>
                  </a:ext>
                </a:extLst>
              </p:cNvPr>
              <p:cNvSpPr/>
              <p:nvPr/>
            </p:nvSpPr>
            <p:spPr>
              <a:xfrm>
                <a:off x="7451436" y="4645052"/>
                <a:ext cx="603138" cy="95286"/>
              </a:xfrm>
              <a:custGeom>
                <a:avLst/>
                <a:gdLst>
                  <a:gd name="connsiteX0" fmla="*/ 559172 w 1173380"/>
                  <a:gd name="connsiteY0" fmla="*/ 464 h 185375"/>
                  <a:gd name="connsiteX1" fmla="*/ 1115889 w 1173380"/>
                  <a:gd name="connsiteY1" fmla="*/ 54837 h 185375"/>
                  <a:gd name="connsiteX2" fmla="*/ 1165070 w 1173380"/>
                  <a:gd name="connsiteY2" fmla="*/ 132937 h 185375"/>
                  <a:gd name="connsiteX3" fmla="*/ 1093894 w 1173380"/>
                  <a:gd name="connsiteY3" fmla="*/ 177575 h 185375"/>
                  <a:gd name="connsiteX4" fmla="*/ 787989 w 1173380"/>
                  <a:gd name="connsiteY4" fmla="*/ 134739 h 185375"/>
                  <a:gd name="connsiteX5" fmla="*/ 607344 w 1173380"/>
                  <a:gd name="connsiteY5" fmla="*/ 126662 h 185375"/>
                  <a:gd name="connsiteX6" fmla="*/ 316510 w 1173380"/>
                  <a:gd name="connsiteY6" fmla="*/ 140220 h 185375"/>
                  <a:gd name="connsiteX7" fmla="*/ 51132 w 1173380"/>
                  <a:gd name="connsiteY7" fmla="*/ 184498 h 185375"/>
                  <a:gd name="connsiteX8" fmla="*/ 28272 w 1173380"/>
                  <a:gd name="connsiteY8" fmla="*/ 170435 h 185375"/>
                  <a:gd name="connsiteX9" fmla="*/ 1230 w 1173380"/>
                  <a:gd name="connsiteY9" fmla="*/ 79428 h 185375"/>
                  <a:gd name="connsiteX10" fmla="*/ 18248 w 1173380"/>
                  <a:gd name="connsiteY10" fmla="*/ 62121 h 185375"/>
                  <a:gd name="connsiteX11" fmla="*/ 198316 w 1173380"/>
                  <a:gd name="connsiteY11" fmla="*/ 26713 h 185375"/>
                  <a:gd name="connsiteX12" fmla="*/ 559172 w 1173380"/>
                  <a:gd name="connsiteY12" fmla="*/ 464 h 18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3380" h="185375">
                    <a:moveTo>
                      <a:pt x="559172" y="464"/>
                    </a:moveTo>
                    <a:cubicBezTo>
                      <a:pt x="762893" y="-690"/>
                      <a:pt x="940365" y="17555"/>
                      <a:pt x="1115889" y="54837"/>
                    </a:cubicBezTo>
                    <a:cubicBezTo>
                      <a:pt x="1180214" y="68467"/>
                      <a:pt x="1180286" y="67962"/>
                      <a:pt x="1165070" y="132937"/>
                    </a:cubicBezTo>
                    <a:cubicBezTo>
                      <a:pt x="1151513" y="190772"/>
                      <a:pt x="1151873" y="189113"/>
                      <a:pt x="1093894" y="177575"/>
                    </a:cubicBezTo>
                    <a:cubicBezTo>
                      <a:pt x="992791" y="157383"/>
                      <a:pt x="890894" y="143609"/>
                      <a:pt x="787989" y="134739"/>
                    </a:cubicBezTo>
                    <a:cubicBezTo>
                      <a:pt x="727774" y="129547"/>
                      <a:pt x="667054" y="126518"/>
                      <a:pt x="607344" y="126662"/>
                    </a:cubicBezTo>
                    <a:cubicBezTo>
                      <a:pt x="510495" y="126879"/>
                      <a:pt x="413214" y="128826"/>
                      <a:pt x="316510" y="140220"/>
                    </a:cubicBezTo>
                    <a:cubicBezTo>
                      <a:pt x="227233" y="150676"/>
                      <a:pt x="138317" y="162070"/>
                      <a:pt x="51132" y="184498"/>
                    </a:cubicBezTo>
                    <a:cubicBezTo>
                      <a:pt x="38368" y="187743"/>
                      <a:pt x="31589" y="181757"/>
                      <a:pt x="28272" y="170435"/>
                    </a:cubicBezTo>
                    <a:cubicBezTo>
                      <a:pt x="19186" y="140148"/>
                      <a:pt x="10532" y="109644"/>
                      <a:pt x="1230" y="79428"/>
                    </a:cubicBezTo>
                    <a:cubicBezTo>
                      <a:pt x="-4035" y="62265"/>
                      <a:pt x="8729" y="63996"/>
                      <a:pt x="18248" y="62121"/>
                    </a:cubicBezTo>
                    <a:cubicBezTo>
                      <a:pt x="78247" y="50078"/>
                      <a:pt x="137813" y="35078"/>
                      <a:pt x="198316" y="26713"/>
                    </a:cubicBezTo>
                    <a:cubicBezTo>
                      <a:pt x="325885" y="8973"/>
                      <a:pt x="454175" y="-2493"/>
                      <a:pt x="559172" y="464"/>
                    </a:cubicBezTo>
                    <a:close/>
                  </a:path>
                </a:pathLst>
              </a:custGeom>
              <a:solidFill>
                <a:schemeClr val="accent3">
                  <a:lumMod val="75000"/>
                </a:schemeClr>
              </a:solidFill>
              <a:ln w="7205" cap="flat">
                <a:noFill/>
                <a:prstDash val="solid"/>
                <a:miter/>
              </a:ln>
            </p:spPr>
            <p:txBody>
              <a:bodyPr rtlCol="0" anchor="ctr"/>
              <a:lstStyle/>
              <a:p>
                <a:endParaRPr lang="ko-KR" altLang="en-US"/>
              </a:p>
            </p:txBody>
          </p:sp>
          <p:sp>
            <p:nvSpPr>
              <p:cNvPr id="95" name="자유형: 도형 40">
                <a:extLst>
                  <a:ext uri="{FF2B5EF4-FFF2-40B4-BE49-F238E27FC236}">
                    <a16:creationId xmlns:a16="http://schemas.microsoft.com/office/drawing/2014/main" id="{75741952-32FB-716E-EF82-BC447570409F}"/>
                  </a:ext>
                </a:extLst>
              </p:cNvPr>
              <p:cNvSpPr/>
              <p:nvPr/>
            </p:nvSpPr>
            <p:spPr>
              <a:xfrm>
                <a:off x="8609201" y="4777029"/>
                <a:ext cx="170741" cy="351067"/>
              </a:xfrm>
              <a:custGeom>
                <a:avLst/>
                <a:gdLst>
                  <a:gd name="connsiteX0" fmla="*/ 332169 w 332169"/>
                  <a:gd name="connsiteY0" fmla="*/ 0 h 682987"/>
                  <a:gd name="connsiteX1" fmla="*/ 250969 w 332169"/>
                  <a:gd name="connsiteY1" fmla="*/ 681978 h 682987"/>
                  <a:gd name="connsiteX2" fmla="*/ 243686 w 332169"/>
                  <a:gd name="connsiteY2" fmla="*/ 682988 h 682987"/>
                  <a:gd name="connsiteX3" fmla="*/ 7225 w 332169"/>
                  <a:gd name="connsiteY3" fmla="*/ 325809 h 682987"/>
                  <a:gd name="connsiteX4" fmla="*/ 13139 w 332169"/>
                  <a:gd name="connsiteY4" fmla="*/ 288887 h 682987"/>
                  <a:gd name="connsiteX5" fmla="*/ 332169 w 332169"/>
                  <a:gd name="connsiteY5" fmla="*/ 0 h 68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2169" h="682987">
                    <a:moveTo>
                      <a:pt x="332169" y="0"/>
                    </a:moveTo>
                    <a:cubicBezTo>
                      <a:pt x="304405" y="233143"/>
                      <a:pt x="277724" y="457561"/>
                      <a:pt x="250969" y="681978"/>
                    </a:cubicBezTo>
                    <a:cubicBezTo>
                      <a:pt x="248517" y="682339"/>
                      <a:pt x="246138" y="682627"/>
                      <a:pt x="243686" y="682988"/>
                    </a:cubicBezTo>
                    <a:cubicBezTo>
                      <a:pt x="214912" y="639936"/>
                      <a:pt x="57993" y="401384"/>
                      <a:pt x="7225" y="325809"/>
                    </a:cubicBezTo>
                    <a:cubicBezTo>
                      <a:pt x="-3736" y="309512"/>
                      <a:pt x="-2582" y="302300"/>
                      <a:pt x="13139" y="288887"/>
                    </a:cubicBezTo>
                    <a:cubicBezTo>
                      <a:pt x="66791" y="243095"/>
                      <a:pt x="273036" y="53580"/>
                      <a:pt x="332169" y="0"/>
                    </a:cubicBezTo>
                    <a:close/>
                  </a:path>
                </a:pathLst>
              </a:custGeom>
              <a:solidFill>
                <a:schemeClr val="accent4"/>
              </a:solidFill>
              <a:ln w="7205" cap="flat">
                <a:noFill/>
                <a:prstDash val="solid"/>
                <a:miter/>
              </a:ln>
            </p:spPr>
            <p:txBody>
              <a:bodyPr rtlCol="0" anchor="ctr"/>
              <a:lstStyle/>
              <a:p>
                <a:endParaRPr lang="ko-KR" altLang="en-US"/>
              </a:p>
            </p:txBody>
          </p:sp>
          <p:sp>
            <p:nvSpPr>
              <p:cNvPr id="96" name="자유형: 도형 41">
                <a:extLst>
                  <a:ext uri="{FF2B5EF4-FFF2-40B4-BE49-F238E27FC236}">
                    <a16:creationId xmlns:a16="http://schemas.microsoft.com/office/drawing/2014/main" id="{E1505CC1-8E59-DCC6-19FA-0D123EACDC53}"/>
                  </a:ext>
                </a:extLst>
              </p:cNvPr>
              <p:cNvSpPr/>
              <p:nvPr/>
            </p:nvSpPr>
            <p:spPr>
              <a:xfrm>
                <a:off x="8634974" y="5315247"/>
                <a:ext cx="116222" cy="173865"/>
              </a:xfrm>
              <a:custGeom>
                <a:avLst/>
                <a:gdLst>
                  <a:gd name="connsiteX0" fmla="*/ 225997 w 226106"/>
                  <a:gd name="connsiteY0" fmla="*/ 180003 h 338248"/>
                  <a:gd name="connsiteX1" fmla="*/ 189652 w 226106"/>
                  <a:gd name="connsiteY1" fmla="*/ 294807 h 338248"/>
                  <a:gd name="connsiteX2" fmla="*/ 39367 w 226106"/>
                  <a:gd name="connsiteY2" fmla="*/ 298990 h 338248"/>
                  <a:gd name="connsiteX3" fmla="*/ 42612 w 226106"/>
                  <a:gd name="connsiteY3" fmla="*/ 37074 h 338248"/>
                  <a:gd name="connsiteX4" fmla="*/ 180421 w 226106"/>
                  <a:gd name="connsiteY4" fmla="*/ 33612 h 338248"/>
                  <a:gd name="connsiteX5" fmla="*/ 225997 w 226106"/>
                  <a:gd name="connsiteY5" fmla="*/ 180003 h 338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106" h="338248">
                    <a:moveTo>
                      <a:pt x="225997" y="180003"/>
                    </a:moveTo>
                    <a:cubicBezTo>
                      <a:pt x="227367" y="215699"/>
                      <a:pt x="215973" y="257597"/>
                      <a:pt x="189652" y="294807"/>
                    </a:cubicBezTo>
                    <a:cubicBezTo>
                      <a:pt x="149701" y="351200"/>
                      <a:pt x="81914" y="352787"/>
                      <a:pt x="39367" y="298990"/>
                    </a:cubicBezTo>
                    <a:cubicBezTo>
                      <a:pt x="-14430" y="230915"/>
                      <a:pt x="-12843" y="103851"/>
                      <a:pt x="42612" y="37074"/>
                    </a:cubicBezTo>
                    <a:cubicBezTo>
                      <a:pt x="82419" y="-10954"/>
                      <a:pt x="138018" y="-12541"/>
                      <a:pt x="180421" y="33612"/>
                    </a:cubicBezTo>
                    <a:cubicBezTo>
                      <a:pt x="215829" y="72193"/>
                      <a:pt x="225853" y="119572"/>
                      <a:pt x="225997" y="180003"/>
                    </a:cubicBezTo>
                    <a:close/>
                  </a:path>
                </a:pathLst>
              </a:custGeom>
              <a:solidFill>
                <a:srgbClr val="663132"/>
              </a:solidFill>
              <a:ln w="7205" cap="flat">
                <a:noFill/>
                <a:prstDash val="solid"/>
                <a:miter/>
              </a:ln>
            </p:spPr>
            <p:txBody>
              <a:bodyPr rtlCol="0" anchor="ctr"/>
              <a:lstStyle/>
              <a:p>
                <a:endParaRPr lang="ko-KR" altLang="en-US"/>
              </a:p>
            </p:txBody>
          </p:sp>
          <p:sp>
            <p:nvSpPr>
              <p:cNvPr id="97" name="자유형: 도형 42">
                <a:extLst>
                  <a:ext uri="{FF2B5EF4-FFF2-40B4-BE49-F238E27FC236}">
                    <a16:creationId xmlns:a16="http://schemas.microsoft.com/office/drawing/2014/main" id="{2D68F879-B1F8-87EA-C84F-01A7AAE0495E}"/>
                  </a:ext>
                </a:extLst>
              </p:cNvPr>
              <p:cNvSpPr/>
              <p:nvPr/>
            </p:nvSpPr>
            <p:spPr>
              <a:xfrm>
                <a:off x="8312630" y="6226002"/>
                <a:ext cx="213991" cy="487550"/>
              </a:xfrm>
              <a:custGeom>
                <a:avLst/>
                <a:gdLst>
                  <a:gd name="connsiteX0" fmla="*/ 127425 w 416311"/>
                  <a:gd name="connsiteY0" fmla="*/ 948510 h 948509"/>
                  <a:gd name="connsiteX1" fmla="*/ 0 w 416311"/>
                  <a:gd name="connsiteY1" fmla="*/ 948510 h 948509"/>
                  <a:gd name="connsiteX2" fmla="*/ 61801 w 416311"/>
                  <a:gd name="connsiteY2" fmla="*/ 845027 h 948509"/>
                  <a:gd name="connsiteX3" fmla="*/ 176462 w 416311"/>
                  <a:gd name="connsiteY3" fmla="*/ 503136 h 948509"/>
                  <a:gd name="connsiteX4" fmla="*/ 228095 w 416311"/>
                  <a:gd name="connsiteY4" fmla="*/ 289247 h 948509"/>
                  <a:gd name="connsiteX5" fmla="*/ 274392 w 416311"/>
                  <a:gd name="connsiteY5" fmla="*/ 55528 h 948509"/>
                  <a:gd name="connsiteX6" fmla="*/ 291699 w 416311"/>
                  <a:gd name="connsiteY6" fmla="*/ 30720 h 948509"/>
                  <a:gd name="connsiteX7" fmla="*/ 416311 w 416311"/>
                  <a:gd name="connsiteY7" fmla="*/ 0 h 948509"/>
                  <a:gd name="connsiteX8" fmla="*/ 379173 w 416311"/>
                  <a:gd name="connsiteY8" fmla="*/ 223552 h 948509"/>
                  <a:gd name="connsiteX9" fmla="*/ 250378 w 416311"/>
                  <a:gd name="connsiteY9" fmla="*/ 722361 h 948509"/>
                  <a:gd name="connsiteX10" fmla="*/ 168602 w 416311"/>
                  <a:gd name="connsiteY10" fmla="*/ 903944 h 948509"/>
                  <a:gd name="connsiteX11" fmla="*/ 127425 w 416311"/>
                  <a:gd name="connsiteY11" fmla="*/ 948510 h 948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6311" h="948509">
                    <a:moveTo>
                      <a:pt x="127425" y="948510"/>
                    </a:moveTo>
                    <a:cubicBezTo>
                      <a:pt x="86392" y="948510"/>
                      <a:pt x="45359" y="948510"/>
                      <a:pt x="0" y="948510"/>
                    </a:cubicBezTo>
                    <a:cubicBezTo>
                      <a:pt x="22716" y="912669"/>
                      <a:pt x="45215" y="880651"/>
                      <a:pt x="61801" y="845027"/>
                    </a:cubicBezTo>
                    <a:cubicBezTo>
                      <a:pt x="113074" y="735342"/>
                      <a:pt x="147688" y="620249"/>
                      <a:pt x="176462" y="503136"/>
                    </a:cubicBezTo>
                    <a:cubicBezTo>
                      <a:pt x="193985" y="431888"/>
                      <a:pt x="212446" y="360857"/>
                      <a:pt x="228095" y="289247"/>
                    </a:cubicBezTo>
                    <a:cubicBezTo>
                      <a:pt x="245042" y="211654"/>
                      <a:pt x="259609" y="133554"/>
                      <a:pt x="274392" y="55528"/>
                    </a:cubicBezTo>
                    <a:cubicBezTo>
                      <a:pt x="276628" y="43701"/>
                      <a:pt x="277205" y="34110"/>
                      <a:pt x="291699" y="30720"/>
                    </a:cubicBezTo>
                    <a:cubicBezTo>
                      <a:pt x="333381" y="21057"/>
                      <a:pt x="374846" y="10312"/>
                      <a:pt x="416311" y="0"/>
                    </a:cubicBezTo>
                    <a:cubicBezTo>
                      <a:pt x="415302" y="76368"/>
                      <a:pt x="393812" y="149492"/>
                      <a:pt x="379173" y="223552"/>
                    </a:cubicBezTo>
                    <a:cubicBezTo>
                      <a:pt x="345785" y="392226"/>
                      <a:pt x="306122" y="559385"/>
                      <a:pt x="250378" y="722361"/>
                    </a:cubicBezTo>
                    <a:cubicBezTo>
                      <a:pt x="228816" y="785389"/>
                      <a:pt x="204442" y="847334"/>
                      <a:pt x="168602" y="903944"/>
                    </a:cubicBezTo>
                    <a:cubicBezTo>
                      <a:pt x="157640" y="921179"/>
                      <a:pt x="145886" y="938053"/>
                      <a:pt x="127425" y="948510"/>
                    </a:cubicBezTo>
                    <a:close/>
                  </a:path>
                </a:pathLst>
              </a:custGeom>
              <a:solidFill>
                <a:schemeClr val="accent3">
                  <a:lumMod val="75000"/>
                </a:schemeClr>
              </a:solidFill>
              <a:ln w="7205" cap="flat">
                <a:noFill/>
                <a:prstDash val="solid"/>
                <a:miter/>
              </a:ln>
            </p:spPr>
            <p:txBody>
              <a:bodyPr rtlCol="0" anchor="ctr"/>
              <a:lstStyle/>
              <a:p>
                <a:endParaRPr lang="ko-KR" altLang="en-US"/>
              </a:p>
            </p:txBody>
          </p:sp>
          <p:sp>
            <p:nvSpPr>
              <p:cNvPr id="98" name="자유형: 도형 43">
                <a:extLst>
                  <a:ext uri="{FF2B5EF4-FFF2-40B4-BE49-F238E27FC236}">
                    <a16:creationId xmlns:a16="http://schemas.microsoft.com/office/drawing/2014/main" id="{AE4A09E8-839A-BE99-6FA2-59FB67656AD9}"/>
                  </a:ext>
                </a:extLst>
              </p:cNvPr>
              <p:cNvSpPr/>
              <p:nvPr/>
            </p:nvSpPr>
            <p:spPr>
              <a:xfrm>
                <a:off x="7475606" y="6454437"/>
                <a:ext cx="158523" cy="259598"/>
              </a:xfrm>
              <a:custGeom>
                <a:avLst/>
                <a:gdLst>
                  <a:gd name="connsiteX0" fmla="*/ 112497 w 308400"/>
                  <a:gd name="connsiteY0" fmla="*/ 505038 h 505037"/>
                  <a:gd name="connsiteX1" fmla="*/ 0 w 308400"/>
                  <a:gd name="connsiteY1" fmla="*/ 505038 h 505037"/>
                  <a:gd name="connsiteX2" fmla="*/ 66633 w 308400"/>
                  <a:gd name="connsiteY2" fmla="*/ 326340 h 505037"/>
                  <a:gd name="connsiteX3" fmla="*/ 141703 w 308400"/>
                  <a:gd name="connsiteY3" fmla="*/ 27574 h 505037"/>
                  <a:gd name="connsiteX4" fmla="*/ 181366 w 308400"/>
                  <a:gd name="connsiteY4" fmla="*/ 1973 h 505037"/>
                  <a:gd name="connsiteX5" fmla="*/ 284632 w 308400"/>
                  <a:gd name="connsiteY5" fmla="*/ 11276 h 505037"/>
                  <a:gd name="connsiteX6" fmla="*/ 308357 w 308400"/>
                  <a:gd name="connsiteY6" fmla="*/ 30602 h 505037"/>
                  <a:gd name="connsiteX7" fmla="*/ 172279 w 308400"/>
                  <a:gd name="connsiteY7" fmla="*/ 429607 h 505037"/>
                  <a:gd name="connsiteX8" fmla="*/ 112497 w 308400"/>
                  <a:gd name="connsiteY8" fmla="*/ 505038 h 50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00" h="505037">
                    <a:moveTo>
                      <a:pt x="112497" y="505038"/>
                    </a:moveTo>
                    <a:cubicBezTo>
                      <a:pt x="76801" y="505038"/>
                      <a:pt x="41105" y="505038"/>
                      <a:pt x="0" y="505038"/>
                    </a:cubicBezTo>
                    <a:cubicBezTo>
                      <a:pt x="31369" y="445183"/>
                      <a:pt x="49253" y="385834"/>
                      <a:pt x="66633" y="326340"/>
                    </a:cubicBezTo>
                    <a:cubicBezTo>
                      <a:pt x="95406" y="227689"/>
                      <a:pt x="121079" y="128244"/>
                      <a:pt x="141703" y="27574"/>
                    </a:cubicBezTo>
                    <a:cubicBezTo>
                      <a:pt x="146463" y="4425"/>
                      <a:pt x="154900" y="-4300"/>
                      <a:pt x="181366" y="1973"/>
                    </a:cubicBezTo>
                    <a:cubicBezTo>
                      <a:pt x="214826" y="9834"/>
                      <a:pt x="249729" y="14088"/>
                      <a:pt x="284632" y="11276"/>
                    </a:cubicBezTo>
                    <a:cubicBezTo>
                      <a:pt x="298839" y="10122"/>
                      <a:pt x="309151" y="13368"/>
                      <a:pt x="308357" y="30602"/>
                    </a:cubicBezTo>
                    <a:cubicBezTo>
                      <a:pt x="275330" y="167835"/>
                      <a:pt x="237470" y="303408"/>
                      <a:pt x="172279" y="429607"/>
                    </a:cubicBezTo>
                    <a:cubicBezTo>
                      <a:pt x="157496" y="458092"/>
                      <a:pt x="143362" y="488523"/>
                      <a:pt x="112497" y="505038"/>
                    </a:cubicBezTo>
                    <a:close/>
                  </a:path>
                </a:pathLst>
              </a:custGeom>
              <a:solidFill>
                <a:schemeClr val="accent3">
                  <a:lumMod val="75000"/>
                </a:schemeClr>
              </a:solidFill>
              <a:ln w="7205" cap="flat">
                <a:noFill/>
                <a:prstDash val="solid"/>
                <a:miter/>
              </a:ln>
            </p:spPr>
            <p:txBody>
              <a:bodyPr rtlCol="0" anchor="ctr"/>
              <a:lstStyle/>
              <a:p>
                <a:endParaRPr lang="ko-KR" altLang="en-US"/>
              </a:p>
            </p:txBody>
          </p:sp>
        </p:grpSp>
        <p:grpSp>
          <p:nvGrpSpPr>
            <p:cNvPr id="84" name="그룹 29">
              <a:extLst>
                <a:ext uri="{FF2B5EF4-FFF2-40B4-BE49-F238E27FC236}">
                  <a16:creationId xmlns:a16="http://schemas.microsoft.com/office/drawing/2014/main" id="{FF3B76F0-C90E-9513-E5B7-DD9006D63F33}"/>
                </a:ext>
              </a:extLst>
            </p:cNvPr>
            <p:cNvGrpSpPr/>
            <p:nvPr/>
          </p:nvGrpSpPr>
          <p:grpSpPr>
            <a:xfrm>
              <a:off x="323529" y="1300005"/>
              <a:ext cx="3092843" cy="1916936"/>
              <a:chOff x="466725" y="1354522"/>
              <a:chExt cx="3092843" cy="1916936"/>
            </a:xfrm>
          </p:grpSpPr>
          <p:sp>
            <p:nvSpPr>
              <p:cNvPr id="89" name="자유형: 도형 34">
                <a:extLst>
                  <a:ext uri="{FF2B5EF4-FFF2-40B4-BE49-F238E27FC236}">
                    <a16:creationId xmlns:a16="http://schemas.microsoft.com/office/drawing/2014/main" id="{3D9236AB-6DC0-E413-3957-BB053EE47EF4}"/>
                  </a:ext>
                </a:extLst>
              </p:cNvPr>
              <p:cNvSpPr/>
              <p:nvPr/>
            </p:nvSpPr>
            <p:spPr>
              <a:xfrm>
                <a:off x="1365448" y="1665082"/>
                <a:ext cx="2194120" cy="1606376"/>
              </a:xfrm>
              <a:custGeom>
                <a:avLst/>
                <a:gdLst>
                  <a:gd name="connsiteX0" fmla="*/ 2082165 w 3119715"/>
                  <a:gd name="connsiteY0" fmla="*/ 2172277 h 2284031"/>
                  <a:gd name="connsiteX1" fmla="*/ 1956543 w 3119715"/>
                  <a:gd name="connsiteY1" fmla="*/ 2277346 h 2284031"/>
                  <a:gd name="connsiteX2" fmla="*/ 1810585 w 3119715"/>
                  <a:gd name="connsiteY2" fmla="*/ 2261770 h 2284031"/>
                  <a:gd name="connsiteX3" fmla="*/ 1710636 w 3119715"/>
                  <a:gd name="connsiteY3" fmla="*/ 2215401 h 2284031"/>
                  <a:gd name="connsiteX4" fmla="*/ 1563668 w 3119715"/>
                  <a:gd name="connsiteY4" fmla="*/ 2139970 h 2284031"/>
                  <a:gd name="connsiteX5" fmla="*/ 1117286 w 3119715"/>
                  <a:gd name="connsiteY5" fmla="*/ 1934735 h 2284031"/>
                  <a:gd name="connsiteX6" fmla="*/ 648980 w 3119715"/>
                  <a:gd name="connsiteY6" fmla="*/ 1680318 h 2284031"/>
                  <a:gd name="connsiteX7" fmla="*/ 417928 w 3119715"/>
                  <a:gd name="connsiteY7" fmla="*/ 1464555 h 2284031"/>
                  <a:gd name="connsiteX8" fmla="*/ 4934 w 3119715"/>
                  <a:gd name="connsiteY8" fmla="*/ 1051199 h 2284031"/>
                  <a:gd name="connsiteX9" fmla="*/ 5655 w 3119715"/>
                  <a:gd name="connsiteY9" fmla="*/ 1016224 h 2284031"/>
                  <a:gd name="connsiteX10" fmla="*/ 166612 w 3119715"/>
                  <a:gd name="connsiteY10" fmla="*/ 547847 h 2284031"/>
                  <a:gd name="connsiteX11" fmla="*/ 256538 w 3119715"/>
                  <a:gd name="connsiteY11" fmla="*/ 286002 h 2284031"/>
                  <a:gd name="connsiteX12" fmla="*/ 343723 w 3119715"/>
                  <a:gd name="connsiteY12" fmla="*/ 32956 h 2284031"/>
                  <a:gd name="connsiteX13" fmla="*/ 363843 w 3119715"/>
                  <a:gd name="connsiteY13" fmla="*/ 0 h 2284031"/>
                  <a:gd name="connsiteX14" fmla="*/ 843254 w 3119715"/>
                  <a:gd name="connsiteY14" fmla="*/ 72979 h 2284031"/>
                  <a:gd name="connsiteX15" fmla="*/ 1401773 w 3119715"/>
                  <a:gd name="connsiteY15" fmla="*/ 157135 h 2284031"/>
                  <a:gd name="connsiteX16" fmla="*/ 1805898 w 3119715"/>
                  <a:gd name="connsiteY16" fmla="*/ 214682 h 2284031"/>
                  <a:gd name="connsiteX17" fmla="*/ 2134159 w 3119715"/>
                  <a:gd name="connsiteY17" fmla="*/ 369726 h 2284031"/>
                  <a:gd name="connsiteX18" fmla="*/ 2673208 w 3119715"/>
                  <a:gd name="connsiteY18" fmla="*/ 879064 h 2284031"/>
                  <a:gd name="connsiteX19" fmla="*/ 2875919 w 3119715"/>
                  <a:gd name="connsiteY19" fmla="*/ 1118049 h 2284031"/>
                  <a:gd name="connsiteX20" fmla="*/ 2977383 w 3119715"/>
                  <a:gd name="connsiteY20" fmla="*/ 1334534 h 2284031"/>
                  <a:gd name="connsiteX21" fmla="*/ 3112596 w 3119715"/>
                  <a:gd name="connsiteY21" fmla="*/ 1693876 h 2284031"/>
                  <a:gd name="connsiteX22" fmla="*/ 3083678 w 3119715"/>
                  <a:gd name="connsiteY22" fmla="*/ 1758994 h 2284031"/>
                  <a:gd name="connsiteX23" fmla="*/ 2910461 w 3119715"/>
                  <a:gd name="connsiteY23" fmla="*/ 1723586 h 2284031"/>
                  <a:gd name="connsiteX24" fmla="*/ 2821041 w 3119715"/>
                  <a:gd name="connsiteY24" fmla="*/ 1626449 h 2284031"/>
                  <a:gd name="connsiteX25" fmla="*/ 2807051 w 3119715"/>
                  <a:gd name="connsiteY25" fmla="*/ 1618661 h 2284031"/>
                  <a:gd name="connsiteX26" fmla="*/ 2790969 w 3119715"/>
                  <a:gd name="connsiteY26" fmla="*/ 1599263 h 2284031"/>
                  <a:gd name="connsiteX27" fmla="*/ 2668304 w 3119715"/>
                  <a:gd name="connsiteY27" fmla="*/ 1408378 h 2284031"/>
                  <a:gd name="connsiteX28" fmla="*/ 2660588 w 3119715"/>
                  <a:gd name="connsiteY28" fmla="*/ 1398859 h 2284031"/>
                  <a:gd name="connsiteX29" fmla="*/ 2500063 w 3119715"/>
                  <a:gd name="connsiteY29" fmla="*/ 1225570 h 2284031"/>
                  <a:gd name="connsiteX30" fmla="*/ 2093270 w 3119715"/>
                  <a:gd name="connsiteY30" fmla="*/ 954207 h 2284031"/>
                  <a:gd name="connsiteX31" fmla="*/ 2045748 w 3119715"/>
                  <a:gd name="connsiteY31" fmla="*/ 933150 h 2284031"/>
                  <a:gd name="connsiteX32" fmla="*/ 1657777 w 3119715"/>
                  <a:gd name="connsiteY32" fmla="*/ 852022 h 2284031"/>
                  <a:gd name="connsiteX33" fmla="*/ 1396365 w 3119715"/>
                  <a:gd name="connsiteY33" fmla="*/ 893415 h 2284031"/>
                  <a:gd name="connsiteX34" fmla="*/ 1203173 w 3119715"/>
                  <a:gd name="connsiteY34" fmla="*/ 980961 h 2284031"/>
                  <a:gd name="connsiteX35" fmla="*/ 1170938 w 3119715"/>
                  <a:gd name="connsiteY35" fmla="*/ 1038435 h 2284031"/>
                  <a:gd name="connsiteX36" fmla="*/ 1184351 w 3119715"/>
                  <a:gd name="connsiteY36" fmla="*/ 1116823 h 2284031"/>
                  <a:gd name="connsiteX37" fmla="*/ 1517588 w 3119715"/>
                  <a:gd name="connsiteY37" fmla="*/ 1562340 h 2284031"/>
                  <a:gd name="connsiteX38" fmla="*/ 2006734 w 3119715"/>
                  <a:gd name="connsiteY38" fmla="*/ 1954710 h 2284031"/>
                  <a:gd name="connsiteX39" fmla="*/ 2021950 w 3119715"/>
                  <a:gd name="connsiteY39" fmla="*/ 1965023 h 2284031"/>
                  <a:gd name="connsiteX40" fmla="*/ 2093631 w 3119715"/>
                  <a:gd name="connsiteY40" fmla="*/ 2055381 h 2284031"/>
                  <a:gd name="connsiteX41" fmla="*/ 2088078 w 3119715"/>
                  <a:gd name="connsiteY41" fmla="*/ 2061294 h 2284031"/>
                  <a:gd name="connsiteX42" fmla="*/ 2082165 w 3119715"/>
                  <a:gd name="connsiteY42" fmla="*/ 2172277 h 228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119715" h="2284031">
                    <a:moveTo>
                      <a:pt x="2082165" y="2172277"/>
                    </a:moveTo>
                    <a:cubicBezTo>
                      <a:pt x="2052887" y="2222324"/>
                      <a:pt x="2015171" y="2261986"/>
                      <a:pt x="1956543" y="2277346"/>
                    </a:cubicBezTo>
                    <a:cubicBezTo>
                      <a:pt x="1905703" y="2290688"/>
                      <a:pt x="1857531" y="2283332"/>
                      <a:pt x="1810585" y="2261770"/>
                    </a:cubicBezTo>
                    <a:cubicBezTo>
                      <a:pt x="1777197" y="2246482"/>
                      <a:pt x="1745827" y="2226867"/>
                      <a:pt x="1710636" y="2215401"/>
                    </a:cubicBezTo>
                    <a:cubicBezTo>
                      <a:pt x="1665060" y="2183671"/>
                      <a:pt x="1613283" y="2163768"/>
                      <a:pt x="1563668" y="2139970"/>
                    </a:cubicBezTo>
                    <a:cubicBezTo>
                      <a:pt x="1415980" y="2069155"/>
                      <a:pt x="1270527" y="1992642"/>
                      <a:pt x="1117286" y="1934735"/>
                    </a:cubicBezTo>
                    <a:cubicBezTo>
                      <a:pt x="948972" y="1871131"/>
                      <a:pt x="795370" y="1783080"/>
                      <a:pt x="648980" y="1680318"/>
                    </a:cubicBezTo>
                    <a:cubicBezTo>
                      <a:pt x="561795" y="1619094"/>
                      <a:pt x="492421" y="1539120"/>
                      <a:pt x="417928" y="1464555"/>
                    </a:cubicBezTo>
                    <a:cubicBezTo>
                      <a:pt x="280263" y="1326818"/>
                      <a:pt x="142598" y="1189009"/>
                      <a:pt x="4934" y="1051199"/>
                    </a:cubicBezTo>
                    <a:cubicBezTo>
                      <a:pt x="-4513" y="1039373"/>
                      <a:pt x="1833" y="1027474"/>
                      <a:pt x="5655" y="1016224"/>
                    </a:cubicBezTo>
                    <a:cubicBezTo>
                      <a:pt x="58730" y="859882"/>
                      <a:pt x="112599" y="703828"/>
                      <a:pt x="166612" y="547847"/>
                    </a:cubicBezTo>
                    <a:cubicBezTo>
                      <a:pt x="196828" y="460661"/>
                      <a:pt x="226395" y="373188"/>
                      <a:pt x="256538" y="286002"/>
                    </a:cubicBezTo>
                    <a:cubicBezTo>
                      <a:pt x="285672" y="201702"/>
                      <a:pt x="315960" y="117761"/>
                      <a:pt x="343723" y="32956"/>
                    </a:cubicBezTo>
                    <a:cubicBezTo>
                      <a:pt x="347762" y="20624"/>
                      <a:pt x="349853" y="6490"/>
                      <a:pt x="363843" y="0"/>
                    </a:cubicBezTo>
                    <a:cubicBezTo>
                      <a:pt x="523647" y="24302"/>
                      <a:pt x="683450" y="48749"/>
                      <a:pt x="843254" y="72979"/>
                    </a:cubicBezTo>
                    <a:cubicBezTo>
                      <a:pt x="1029379" y="101175"/>
                      <a:pt x="1215504" y="129588"/>
                      <a:pt x="1401773" y="157135"/>
                    </a:cubicBezTo>
                    <a:cubicBezTo>
                      <a:pt x="1536410" y="177039"/>
                      <a:pt x="1671118" y="195933"/>
                      <a:pt x="1805898" y="214682"/>
                    </a:cubicBezTo>
                    <a:cubicBezTo>
                      <a:pt x="1931592" y="232134"/>
                      <a:pt x="2040267" y="284488"/>
                      <a:pt x="2134159" y="369726"/>
                    </a:cubicBezTo>
                    <a:cubicBezTo>
                      <a:pt x="2317255" y="535948"/>
                      <a:pt x="2502299" y="700151"/>
                      <a:pt x="2673208" y="879064"/>
                    </a:cubicBezTo>
                    <a:cubicBezTo>
                      <a:pt x="2745321" y="954495"/>
                      <a:pt x="2813397" y="1034181"/>
                      <a:pt x="2875919" y="1118049"/>
                    </a:cubicBezTo>
                    <a:cubicBezTo>
                      <a:pt x="2924307" y="1182951"/>
                      <a:pt x="2947167" y="1260689"/>
                      <a:pt x="2977383" y="1334534"/>
                    </a:cubicBezTo>
                    <a:cubicBezTo>
                      <a:pt x="3025843" y="1453016"/>
                      <a:pt x="3073654" y="1571787"/>
                      <a:pt x="3112596" y="1693876"/>
                    </a:cubicBezTo>
                    <a:cubicBezTo>
                      <a:pt x="3125864" y="1735341"/>
                      <a:pt x="3122908" y="1740966"/>
                      <a:pt x="3083678" y="1758994"/>
                    </a:cubicBezTo>
                    <a:cubicBezTo>
                      <a:pt x="3017334" y="1789426"/>
                      <a:pt x="2961734" y="1764547"/>
                      <a:pt x="2910461" y="1723586"/>
                    </a:cubicBezTo>
                    <a:cubicBezTo>
                      <a:pt x="2875919" y="1695967"/>
                      <a:pt x="2846929" y="1662506"/>
                      <a:pt x="2821041" y="1626449"/>
                    </a:cubicBezTo>
                    <a:cubicBezTo>
                      <a:pt x="2817939" y="1622123"/>
                      <a:pt x="2817507" y="1610729"/>
                      <a:pt x="2807051" y="1618661"/>
                    </a:cubicBezTo>
                    <a:cubicBezTo>
                      <a:pt x="2794647" y="1618084"/>
                      <a:pt x="2793133" y="1607484"/>
                      <a:pt x="2790969" y="1599263"/>
                    </a:cubicBezTo>
                    <a:cubicBezTo>
                      <a:pt x="2771066" y="1522029"/>
                      <a:pt x="2724697" y="1462030"/>
                      <a:pt x="2668304" y="1408378"/>
                    </a:cubicBezTo>
                    <a:cubicBezTo>
                      <a:pt x="2665347" y="1405566"/>
                      <a:pt x="2662824" y="1402320"/>
                      <a:pt x="2660588" y="1398859"/>
                    </a:cubicBezTo>
                    <a:cubicBezTo>
                      <a:pt x="2617824" y="1331216"/>
                      <a:pt x="2572393" y="1269415"/>
                      <a:pt x="2500063" y="1225570"/>
                    </a:cubicBezTo>
                    <a:cubicBezTo>
                      <a:pt x="2360740" y="1141125"/>
                      <a:pt x="2223940" y="1052065"/>
                      <a:pt x="2093270" y="954207"/>
                    </a:cubicBezTo>
                    <a:cubicBezTo>
                      <a:pt x="2078992" y="943462"/>
                      <a:pt x="2062550" y="937909"/>
                      <a:pt x="2045748" y="933150"/>
                    </a:cubicBezTo>
                    <a:cubicBezTo>
                      <a:pt x="1918251" y="897237"/>
                      <a:pt x="1789745" y="866445"/>
                      <a:pt x="1657777" y="852022"/>
                    </a:cubicBezTo>
                    <a:cubicBezTo>
                      <a:pt x="1566913" y="842070"/>
                      <a:pt x="1480377" y="859017"/>
                      <a:pt x="1396365" y="893415"/>
                    </a:cubicBezTo>
                    <a:cubicBezTo>
                      <a:pt x="1330886" y="920241"/>
                      <a:pt x="1264685" y="945193"/>
                      <a:pt x="1203173" y="980961"/>
                    </a:cubicBezTo>
                    <a:cubicBezTo>
                      <a:pt x="1179808" y="994590"/>
                      <a:pt x="1170577" y="1011970"/>
                      <a:pt x="1170938" y="1038435"/>
                    </a:cubicBezTo>
                    <a:cubicBezTo>
                      <a:pt x="1171299" y="1065550"/>
                      <a:pt x="1175409" y="1091583"/>
                      <a:pt x="1184351" y="1116823"/>
                    </a:cubicBezTo>
                    <a:cubicBezTo>
                      <a:pt x="1248965" y="1300063"/>
                      <a:pt x="1358145" y="1448978"/>
                      <a:pt x="1517588" y="1562340"/>
                    </a:cubicBezTo>
                    <a:cubicBezTo>
                      <a:pt x="1688136" y="1683563"/>
                      <a:pt x="1853277" y="1811998"/>
                      <a:pt x="2006734" y="1954710"/>
                    </a:cubicBezTo>
                    <a:cubicBezTo>
                      <a:pt x="2011277" y="1958965"/>
                      <a:pt x="2016325" y="1962426"/>
                      <a:pt x="2021950" y="1965023"/>
                    </a:cubicBezTo>
                    <a:cubicBezTo>
                      <a:pt x="2047983" y="1993435"/>
                      <a:pt x="2078487" y="2018314"/>
                      <a:pt x="2093631" y="2055381"/>
                    </a:cubicBezTo>
                    <a:cubicBezTo>
                      <a:pt x="2091684" y="2057400"/>
                      <a:pt x="2087646" y="2060429"/>
                      <a:pt x="2088078" y="2061294"/>
                    </a:cubicBezTo>
                    <a:cubicBezTo>
                      <a:pt x="2106323" y="2099514"/>
                      <a:pt x="2096011" y="2136004"/>
                      <a:pt x="2082165" y="2172277"/>
                    </a:cubicBezTo>
                    <a:close/>
                  </a:path>
                </a:pathLst>
              </a:custGeom>
              <a:solidFill>
                <a:srgbClr val="F7A96B"/>
              </a:solidFill>
              <a:ln w="7205" cap="flat">
                <a:noFill/>
                <a:prstDash val="solid"/>
                <a:miter/>
              </a:ln>
            </p:spPr>
            <p:txBody>
              <a:bodyPr rtlCol="0" anchor="ctr"/>
              <a:lstStyle/>
              <a:p>
                <a:endParaRPr lang="ko-KR" altLang="en-US"/>
              </a:p>
            </p:txBody>
          </p:sp>
          <p:sp>
            <p:nvSpPr>
              <p:cNvPr id="90" name="자유형: 도형 35">
                <a:extLst>
                  <a:ext uri="{FF2B5EF4-FFF2-40B4-BE49-F238E27FC236}">
                    <a16:creationId xmlns:a16="http://schemas.microsoft.com/office/drawing/2014/main" id="{A54A8121-5E1B-5455-68AF-65212E66B406}"/>
                  </a:ext>
                </a:extLst>
              </p:cNvPr>
              <p:cNvSpPr/>
              <p:nvPr/>
            </p:nvSpPr>
            <p:spPr>
              <a:xfrm>
                <a:off x="466725" y="1354522"/>
                <a:ext cx="962662" cy="1254352"/>
              </a:xfrm>
              <a:custGeom>
                <a:avLst/>
                <a:gdLst>
                  <a:gd name="connsiteX0" fmla="*/ 921497 w 1368764"/>
                  <a:gd name="connsiteY0" fmla="*/ 1587240 h 1783505"/>
                  <a:gd name="connsiteX1" fmla="*/ 859119 w 1368764"/>
                  <a:gd name="connsiteY1" fmla="*/ 1767019 h 1783505"/>
                  <a:gd name="connsiteX2" fmla="*/ 830922 w 1368764"/>
                  <a:gd name="connsiteY2" fmla="*/ 1780721 h 1783505"/>
                  <a:gd name="connsiteX3" fmla="*/ 18203 w 1368764"/>
                  <a:gd name="connsiteY3" fmla="*/ 1500848 h 1783505"/>
                  <a:gd name="connsiteX4" fmla="*/ 3419 w 1368764"/>
                  <a:gd name="connsiteY4" fmla="*/ 1468181 h 1783505"/>
                  <a:gd name="connsiteX5" fmla="*/ 501580 w 1368764"/>
                  <a:gd name="connsiteY5" fmla="*/ 19996 h 1783505"/>
                  <a:gd name="connsiteX6" fmla="*/ 529920 w 1368764"/>
                  <a:gd name="connsiteY6" fmla="*/ 2400 h 1783505"/>
                  <a:gd name="connsiteX7" fmla="*/ 1359875 w 1368764"/>
                  <a:gd name="connsiteY7" fmla="*/ 288908 h 1783505"/>
                  <a:gd name="connsiteX8" fmla="*/ 1364995 w 1368764"/>
                  <a:gd name="connsiteY8" fmla="*/ 292225 h 1783505"/>
                  <a:gd name="connsiteX9" fmla="*/ 1362327 w 1368764"/>
                  <a:gd name="connsiteY9" fmla="*/ 330589 h 1783505"/>
                  <a:gd name="connsiteX10" fmla="*/ 1020509 w 1368764"/>
                  <a:gd name="connsiteY10" fmla="*/ 1320709 h 1783505"/>
                  <a:gd name="connsiteX11" fmla="*/ 941545 w 1368764"/>
                  <a:gd name="connsiteY11" fmla="*/ 1550174 h 1783505"/>
                  <a:gd name="connsiteX12" fmla="*/ 921497 w 1368764"/>
                  <a:gd name="connsiteY12" fmla="*/ 1587240 h 178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68764" h="1783505">
                    <a:moveTo>
                      <a:pt x="921497" y="1587240"/>
                    </a:moveTo>
                    <a:cubicBezTo>
                      <a:pt x="900512" y="1647095"/>
                      <a:pt x="878806" y="1706660"/>
                      <a:pt x="859119" y="1767019"/>
                    </a:cubicBezTo>
                    <a:cubicBezTo>
                      <a:pt x="853422" y="1784399"/>
                      <a:pt x="846932" y="1786274"/>
                      <a:pt x="830922" y="1780721"/>
                    </a:cubicBezTo>
                    <a:cubicBezTo>
                      <a:pt x="560208" y="1686973"/>
                      <a:pt x="289350" y="1593370"/>
                      <a:pt x="18203" y="1500848"/>
                    </a:cubicBezTo>
                    <a:cubicBezTo>
                      <a:pt x="-2566" y="1493781"/>
                      <a:pt x="-2494" y="1485488"/>
                      <a:pt x="3419" y="1468181"/>
                    </a:cubicBezTo>
                    <a:cubicBezTo>
                      <a:pt x="169713" y="985525"/>
                      <a:pt x="335646" y="502724"/>
                      <a:pt x="501580" y="19996"/>
                    </a:cubicBezTo>
                    <a:cubicBezTo>
                      <a:pt x="506195" y="6655"/>
                      <a:pt x="507854" y="-5244"/>
                      <a:pt x="529920" y="2400"/>
                    </a:cubicBezTo>
                    <a:cubicBezTo>
                      <a:pt x="806332" y="98672"/>
                      <a:pt x="1083176" y="193574"/>
                      <a:pt x="1359875" y="288908"/>
                    </a:cubicBezTo>
                    <a:cubicBezTo>
                      <a:pt x="1361750" y="289557"/>
                      <a:pt x="1363337" y="291071"/>
                      <a:pt x="1364995" y="292225"/>
                    </a:cubicBezTo>
                    <a:cubicBezTo>
                      <a:pt x="1372856" y="305638"/>
                      <a:pt x="1366654" y="318258"/>
                      <a:pt x="1362327" y="330589"/>
                    </a:cubicBezTo>
                    <a:cubicBezTo>
                      <a:pt x="1246946" y="660148"/>
                      <a:pt x="1135386" y="991005"/>
                      <a:pt x="1020509" y="1320709"/>
                    </a:cubicBezTo>
                    <a:cubicBezTo>
                      <a:pt x="993899" y="1397077"/>
                      <a:pt x="969597" y="1474311"/>
                      <a:pt x="941545" y="1550174"/>
                    </a:cubicBezTo>
                    <a:cubicBezTo>
                      <a:pt x="936713" y="1563515"/>
                      <a:pt x="934838" y="1578515"/>
                      <a:pt x="921497" y="1587240"/>
                    </a:cubicBezTo>
                    <a:close/>
                  </a:path>
                </a:pathLst>
              </a:custGeom>
              <a:solidFill>
                <a:srgbClr val="344C7E"/>
              </a:solidFill>
              <a:ln w="7205" cap="flat">
                <a:noFill/>
                <a:prstDash val="solid"/>
                <a:miter/>
              </a:ln>
            </p:spPr>
            <p:txBody>
              <a:bodyPr rtlCol="0" anchor="ctr"/>
              <a:lstStyle/>
              <a:p>
                <a:endParaRPr lang="ko-KR" altLang="en-US"/>
              </a:p>
            </p:txBody>
          </p:sp>
          <p:sp>
            <p:nvSpPr>
              <p:cNvPr id="91" name="자유형: 도형 36">
                <a:extLst>
                  <a:ext uri="{FF2B5EF4-FFF2-40B4-BE49-F238E27FC236}">
                    <a16:creationId xmlns:a16="http://schemas.microsoft.com/office/drawing/2014/main" id="{265B2296-46E5-EDC4-77DB-4F4965EE38A0}"/>
                  </a:ext>
                </a:extLst>
              </p:cNvPr>
              <p:cNvSpPr/>
              <p:nvPr/>
            </p:nvSpPr>
            <p:spPr>
              <a:xfrm>
                <a:off x="1114820" y="1560096"/>
                <a:ext cx="516584" cy="978323"/>
              </a:xfrm>
              <a:custGeom>
                <a:avLst/>
                <a:gdLst>
                  <a:gd name="connsiteX0" fmla="*/ 0 w 734507"/>
                  <a:gd name="connsiteY0" fmla="*/ 1294943 h 1391031"/>
                  <a:gd name="connsiteX1" fmla="*/ 253840 w 734507"/>
                  <a:gd name="connsiteY1" fmla="*/ 554625 h 1391031"/>
                  <a:gd name="connsiteX2" fmla="*/ 443571 w 734507"/>
                  <a:gd name="connsiteY2" fmla="*/ 0 h 1391031"/>
                  <a:gd name="connsiteX3" fmla="*/ 722001 w 734507"/>
                  <a:gd name="connsiteY3" fmla="*/ 94685 h 1391031"/>
                  <a:gd name="connsiteX4" fmla="*/ 731592 w 734507"/>
                  <a:gd name="connsiteY4" fmla="*/ 117617 h 1391031"/>
                  <a:gd name="connsiteX5" fmla="*/ 720342 w 734507"/>
                  <a:gd name="connsiteY5" fmla="*/ 149347 h 1391031"/>
                  <a:gd name="connsiteX6" fmla="*/ 368789 w 734507"/>
                  <a:gd name="connsiteY6" fmla="*/ 1170980 h 1391031"/>
                  <a:gd name="connsiteX7" fmla="*/ 361361 w 734507"/>
                  <a:gd name="connsiteY7" fmla="*/ 1200619 h 1391031"/>
                  <a:gd name="connsiteX8" fmla="*/ 301795 w 734507"/>
                  <a:gd name="connsiteY8" fmla="*/ 1367129 h 1391031"/>
                  <a:gd name="connsiteX9" fmla="*/ 262493 w 734507"/>
                  <a:gd name="connsiteY9" fmla="*/ 1387321 h 1391031"/>
                  <a:gd name="connsiteX10" fmla="*/ 0 w 734507"/>
                  <a:gd name="connsiteY10" fmla="*/ 1294943 h 1391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4507" h="1391031">
                    <a:moveTo>
                      <a:pt x="0" y="1294943"/>
                    </a:moveTo>
                    <a:cubicBezTo>
                      <a:pt x="84589" y="1048171"/>
                      <a:pt x="169323" y="801398"/>
                      <a:pt x="253840" y="554625"/>
                    </a:cubicBezTo>
                    <a:cubicBezTo>
                      <a:pt x="317155" y="369798"/>
                      <a:pt x="380327" y="184899"/>
                      <a:pt x="443571" y="0"/>
                    </a:cubicBezTo>
                    <a:cubicBezTo>
                      <a:pt x="536381" y="31586"/>
                      <a:pt x="629191" y="63244"/>
                      <a:pt x="722001" y="94685"/>
                    </a:cubicBezTo>
                    <a:cubicBezTo>
                      <a:pt x="734332" y="98868"/>
                      <a:pt x="737578" y="105358"/>
                      <a:pt x="731592" y="117617"/>
                    </a:cubicBezTo>
                    <a:cubicBezTo>
                      <a:pt x="726688" y="127641"/>
                      <a:pt x="724020" y="138747"/>
                      <a:pt x="720342" y="149347"/>
                    </a:cubicBezTo>
                    <a:cubicBezTo>
                      <a:pt x="603158" y="489867"/>
                      <a:pt x="485901" y="830388"/>
                      <a:pt x="368789" y="1170980"/>
                    </a:cubicBezTo>
                    <a:cubicBezTo>
                      <a:pt x="365472" y="1180571"/>
                      <a:pt x="363813" y="1190739"/>
                      <a:pt x="361361" y="1200619"/>
                    </a:cubicBezTo>
                    <a:cubicBezTo>
                      <a:pt x="337347" y="1254632"/>
                      <a:pt x="320112" y="1311097"/>
                      <a:pt x="301795" y="1367129"/>
                    </a:cubicBezTo>
                    <a:cubicBezTo>
                      <a:pt x="294368" y="1389773"/>
                      <a:pt x="286002" y="1395902"/>
                      <a:pt x="262493" y="1387321"/>
                    </a:cubicBezTo>
                    <a:cubicBezTo>
                      <a:pt x="175380" y="1355374"/>
                      <a:pt x="87546" y="1325519"/>
                      <a:pt x="0" y="1294943"/>
                    </a:cubicBezTo>
                    <a:close/>
                  </a:path>
                </a:pathLst>
              </a:custGeom>
              <a:solidFill>
                <a:srgbClr val="97DCF0"/>
              </a:solidFill>
              <a:ln w="7205" cap="flat">
                <a:noFill/>
                <a:prstDash val="solid"/>
                <a:miter/>
              </a:ln>
            </p:spPr>
            <p:txBody>
              <a:bodyPr rtlCol="0" anchor="ctr"/>
              <a:lstStyle/>
              <a:p>
                <a:endParaRPr lang="ko-KR" altLang="en-US"/>
              </a:p>
            </p:txBody>
          </p:sp>
          <p:sp>
            <p:nvSpPr>
              <p:cNvPr id="92" name="자유형: 도형 37">
                <a:extLst>
                  <a:ext uri="{FF2B5EF4-FFF2-40B4-BE49-F238E27FC236}">
                    <a16:creationId xmlns:a16="http://schemas.microsoft.com/office/drawing/2014/main" id="{73F8D05D-DAD1-DB99-600C-00410E831AB9}"/>
                  </a:ext>
                </a:extLst>
              </p:cNvPr>
              <p:cNvSpPr/>
              <p:nvPr/>
            </p:nvSpPr>
            <p:spPr>
              <a:xfrm>
                <a:off x="2564397" y="3009650"/>
                <a:ext cx="213527" cy="206328"/>
              </a:xfrm>
              <a:custGeom>
                <a:avLst/>
                <a:gdLst>
                  <a:gd name="connsiteX0" fmla="*/ 302655 w 303604"/>
                  <a:gd name="connsiteY0" fmla="*/ 181319 h 293367"/>
                  <a:gd name="connsiteX1" fmla="*/ 157562 w 303604"/>
                  <a:gd name="connsiteY1" fmla="*/ 289345 h 293367"/>
                  <a:gd name="connsiteX2" fmla="*/ 10955 w 303604"/>
                  <a:gd name="connsiteY2" fmla="*/ 220837 h 293367"/>
                  <a:gd name="connsiteX3" fmla="*/ 5547 w 303604"/>
                  <a:gd name="connsiteY3" fmla="*/ 195309 h 293367"/>
                  <a:gd name="connsiteX4" fmla="*/ 142563 w 303604"/>
                  <a:gd name="connsiteY4" fmla="*/ 7525 h 293367"/>
                  <a:gd name="connsiteX5" fmla="*/ 162971 w 303604"/>
                  <a:gd name="connsiteY5" fmla="*/ 3703 h 293367"/>
                  <a:gd name="connsiteX6" fmla="*/ 289674 w 303604"/>
                  <a:gd name="connsiteY6" fmla="*/ 130118 h 293367"/>
                  <a:gd name="connsiteX7" fmla="*/ 302655 w 303604"/>
                  <a:gd name="connsiteY7" fmla="*/ 181319 h 29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604" h="293367">
                    <a:moveTo>
                      <a:pt x="302655" y="181319"/>
                    </a:moveTo>
                    <a:cubicBezTo>
                      <a:pt x="302438" y="256029"/>
                      <a:pt x="229676" y="308672"/>
                      <a:pt x="157562" y="289345"/>
                    </a:cubicBezTo>
                    <a:cubicBezTo>
                      <a:pt x="104919" y="275283"/>
                      <a:pt x="55954" y="252495"/>
                      <a:pt x="10955" y="220837"/>
                    </a:cubicBezTo>
                    <a:cubicBezTo>
                      <a:pt x="-1376" y="212184"/>
                      <a:pt x="-3467" y="207496"/>
                      <a:pt x="5547" y="195309"/>
                    </a:cubicBezTo>
                    <a:cubicBezTo>
                      <a:pt x="51699" y="133075"/>
                      <a:pt x="97347" y="70480"/>
                      <a:pt x="142563" y="7525"/>
                    </a:cubicBezTo>
                    <a:cubicBezTo>
                      <a:pt x="149197" y="-1705"/>
                      <a:pt x="155759" y="-1777"/>
                      <a:pt x="162971" y="3703"/>
                    </a:cubicBezTo>
                    <a:cubicBezTo>
                      <a:pt x="210998" y="39977"/>
                      <a:pt x="261189" y="74158"/>
                      <a:pt x="289674" y="130118"/>
                    </a:cubicBezTo>
                    <a:cubicBezTo>
                      <a:pt x="298761" y="147931"/>
                      <a:pt x="306332" y="165598"/>
                      <a:pt x="302655" y="181319"/>
                    </a:cubicBezTo>
                    <a:close/>
                  </a:path>
                </a:pathLst>
              </a:custGeom>
              <a:solidFill>
                <a:srgbClr val="F7BC8F"/>
              </a:solidFill>
              <a:ln w="7205" cap="flat">
                <a:noFill/>
                <a:prstDash val="solid"/>
                <a:miter/>
              </a:ln>
            </p:spPr>
            <p:txBody>
              <a:bodyPr rtlCol="0" anchor="ctr"/>
              <a:lstStyle/>
              <a:p>
                <a:endParaRPr lang="ko-KR" altLang="en-US"/>
              </a:p>
            </p:txBody>
          </p:sp>
        </p:grpSp>
        <p:grpSp>
          <p:nvGrpSpPr>
            <p:cNvPr id="85" name="그룹 30">
              <a:extLst>
                <a:ext uri="{FF2B5EF4-FFF2-40B4-BE49-F238E27FC236}">
                  <a16:creationId xmlns:a16="http://schemas.microsoft.com/office/drawing/2014/main" id="{17F3BB3D-4732-52A9-95D1-338855C45BBB}"/>
                </a:ext>
              </a:extLst>
            </p:cNvPr>
            <p:cNvGrpSpPr/>
            <p:nvPr/>
          </p:nvGrpSpPr>
          <p:grpSpPr>
            <a:xfrm>
              <a:off x="2587972" y="2515099"/>
              <a:ext cx="619187" cy="620748"/>
              <a:chOff x="2731168" y="2569616"/>
              <a:chExt cx="619187" cy="620748"/>
            </a:xfrm>
          </p:grpSpPr>
          <p:sp>
            <p:nvSpPr>
              <p:cNvPr id="86" name="자유형: 도형 31">
                <a:extLst>
                  <a:ext uri="{FF2B5EF4-FFF2-40B4-BE49-F238E27FC236}">
                    <a16:creationId xmlns:a16="http://schemas.microsoft.com/office/drawing/2014/main" id="{F29B8AEB-009A-A470-5177-D8ADB4858B5F}"/>
                  </a:ext>
                </a:extLst>
              </p:cNvPr>
              <p:cNvSpPr/>
              <p:nvPr/>
            </p:nvSpPr>
            <p:spPr>
              <a:xfrm>
                <a:off x="2731168" y="2569616"/>
                <a:ext cx="619187" cy="620748"/>
              </a:xfrm>
              <a:custGeom>
                <a:avLst/>
                <a:gdLst>
                  <a:gd name="connsiteX0" fmla="*/ 151779 w 880392"/>
                  <a:gd name="connsiteY0" fmla="*/ 769339 h 882612"/>
                  <a:gd name="connsiteX1" fmla="*/ 78512 w 880392"/>
                  <a:gd name="connsiteY1" fmla="*/ 683307 h 882612"/>
                  <a:gd name="connsiteX2" fmla="*/ 9932 w 880392"/>
                  <a:gd name="connsiteY2" fmla="*/ 539080 h 882612"/>
                  <a:gd name="connsiteX3" fmla="*/ 272497 w 880392"/>
                  <a:gd name="connsiteY3" fmla="*/ 36448 h 882612"/>
                  <a:gd name="connsiteX4" fmla="*/ 684987 w 880392"/>
                  <a:gd name="connsiteY4" fmla="*/ 72361 h 882612"/>
                  <a:gd name="connsiteX5" fmla="*/ 724433 w 880392"/>
                  <a:gd name="connsiteY5" fmla="*/ 110725 h 882612"/>
                  <a:gd name="connsiteX6" fmla="*/ 856906 w 880392"/>
                  <a:gd name="connsiteY6" fmla="*/ 313437 h 882612"/>
                  <a:gd name="connsiteX7" fmla="*/ 865199 w 880392"/>
                  <a:gd name="connsiteY7" fmla="*/ 332619 h 882612"/>
                  <a:gd name="connsiteX8" fmla="*/ 675973 w 880392"/>
                  <a:gd name="connsiteY8" fmla="*/ 816140 h 882612"/>
                  <a:gd name="connsiteX9" fmla="*/ 151779 w 880392"/>
                  <a:gd name="connsiteY9" fmla="*/ 769339 h 882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0392" h="882612">
                    <a:moveTo>
                      <a:pt x="151779" y="769339"/>
                    </a:moveTo>
                    <a:cubicBezTo>
                      <a:pt x="127333" y="740637"/>
                      <a:pt x="102959" y="711936"/>
                      <a:pt x="78512" y="683307"/>
                    </a:cubicBezTo>
                    <a:cubicBezTo>
                      <a:pt x="32648" y="646241"/>
                      <a:pt x="20749" y="591434"/>
                      <a:pt x="9932" y="539080"/>
                    </a:cubicBezTo>
                    <a:cubicBezTo>
                      <a:pt x="-34129" y="325408"/>
                      <a:pt x="71084" y="120677"/>
                      <a:pt x="272497" y="36448"/>
                    </a:cubicBezTo>
                    <a:cubicBezTo>
                      <a:pt x="413840" y="-22685"/>
                      <a:pt x="553524" y="-9272"/>
                      <a:pt x="684987" y="72361"/>
                    </a:cubicBezTo>
                    <a:cubicBezTo>
                      <a:pt x="700924" y="82240"/>
                      <a:pt x="713616" y="95582"/>
                      <a:pt x="724433" y="110725"/>
                    </a:cubicBezTo>
                    <a:cubicBezTo>
                      <a:pt x="787028" y="166253"/>
                      <a:pt x="836354" y="230434"/>
                      <a:pt x="856906" y="313437"/>
                    </a:cubicBezTo>
                    <a:cubicBezTo>
                      <a:pt x="858564" y="320143"/>
                      <a:pt x="862386" y="326273"/>
                      <a:pt x="865199" y="332619"/>
                    </a:cubicBezTo>
                    <a:cubicBezTo>
                      <a:pt x="915895" y="516220"/>
                      <a:pt x="836425" y="719364"/>
                      <a:pt x="675973" y="816140"/>
                    </a:cubicBezTo>
                    <a:cubicBezTo>
                      <a:pt x="504342" y="919695"/>
                      <a:pt x="293266" y="900874"/>
                      <a:pt x="151779" y="769339"/>
                    </a:cubicBezTo>
                    <a:close/>
                  </a:path>
                </a:pathLst>
              </a:custGeom>
              <a:solidFill>
                <a:srgbClr val="F58E34"/>
              </a:solidFill>
              <a:ln w="7205" cap="flat">
                <a:noFill/>
                <a:prstDash val="solid"/>
                <a:miter/>
              </a:ln>
            </p:spPr>
            <p:txBody>
              <a:bodyPr rtlCol="0" anchor="ctr"/>
              <a:lstStyle/>
              <a:p>
                <a:endParaRPr lang="ko-KR" altLang="en-US"/>
              </a:p>
            </p:txBody>
          </p:sp>
          <p:sp>
            <p:nvSpPr>
              <p:cNvPr id="87" name="자유형: 도형 32">
                <a:extLst>
                  <a:ext uri="{FF2B5EF4-FFF2-40B4-BE49-F238E27FC236}">
                    <a16:creationId xmlns:a16="http://schemas.microsoft.com/office/drawing/2014/main" id="{5C4499A2-A74E-CDD1-0599-47B44D571DF8}"/>
                  </a:ext>
                </a:extLst>
              </p:cNvPr>
              <p:cNvSpPr/>
              <p:nvPr/>
            </p:nvSpPr>
            <p:spPr>
              <a:xfrm>
                <a:off x="2799366" y="2645860"/>
                <a:ext cx="480748" cy="475161"/>
              </a:xfrm>
              <a:custGeom>
                <a:avLst/>
                <a:gdLst>
                  <a:gd name="connsiteX0" fmla="*/ 683135 w 683552"/>
                  <a:gd name="connsiteY0" fmla="*/ 336638 h 675609"/>
                  <a:gd name="connsiteX1" fmla="*/ 342182 w 683552"/>
                  <a:gd name="connsiteY1" fmla="*/ 675572 h 675609"/>
                  <a:gd name="connsiteX2" fmla="*/ 3 w 683552"/>
                  <a:gd name="connsiteY2" fmla="*/ 333826 h 675609"/>
                  <a:gd name="connsiteX3" fmla="*/ 349033 w 683552"/>
                  <a:gd name="connsiteY3" fmla="*/ 12 h 675609"/>
                  <a:gd name="connsiteX4" fmla="*/ 683135 w 683552"/>
                  <a:gd name="connsiteY4" fmla="*/ 336638 h 675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3552" h="675609">
                    <a:moveTo>
                      <a:pt x="683135" y="336638"/>
                    </a:moveTo>
                    <a:cubicBezTo>
                      <a:pt x="692943" y="516345"/>
                      <a:pt x="528380" y="678456"/>
                      <a:pt x="342182" y="675572"/>
                    </a:cubicBezTo>
                    <a:cubicBezTo>
                      <a:pt x="157860" y="672687"/>
                      <a:pt x="941" y="510576"/>
                      <a:pt x="3" y="333826"/>
                    </a:cubicBezTo>
                    <a:cubicBezTo>
                      <a:pt x="-934" y="141931"/>
                      <a:pt x="187715" y="-1503"/>
                      <a:pt x="349033" y="12"/>
                    </a:cubicBezTo>
                    <a:cubicBezTo>
                      <a:pt x="528957" y="1815"/>
                      <a:pt x="692438" y="159455"/>
                      <a:pt x="683135" y="336638"/>
                    </a:cubicBezTo>
                    <a:close/>
                  </a:path>
                </a:pathLst>
              </a:custGeom>
              <a:solidFill>
                <a:srgbClr val="F9BA34"/>
              </a:solidFill>
              <a:ln w="7205" cap="flat">
                <a:noFill/>
                <a:prstDash val="solid"/>
                <a:miter/>
              </a:ln>
            </p:spPr>
            <p:txBody>
              <a:bodyPr rtlCol="0" anchor="ctr"/>
              <a:lstStyle/>
              <a:p>
                <a:endParaRPr lang="ko-KR" altLang="en-US"/>
              </a:p>
            </p:txBody>
          </p:sp>
          <p:sp>
            <p:nvSpPr>
              <p:cNvPr id="88" name="Graphic 57">
                <a:extLst>
                  <a:ext uri="{FF2B5EF4-FFF2-40B4-BE49-F238E27FC236}">
                    <a16:creationId xmlns:a16="http://schemas.microsoft.com/office/drawing/2014/main" id="{8F84AE95-AC0F-9EB1-612F-647C81300AE9}"/>
                  </a:ext>
                </a:extLst>
              </p:cNvPr>
              <p:cNvSpPr/>
              <p:nvPr/>
            </p:nvSpPr>
            <p:spPr>
              <a:xfrm>
                <a:off x="2943018" y="2700818"/>
                <a:ext cx="223766" cy="365768"/>
              </a:xfrm>
              <a:custGeom>
                <a:avLst/>
                <a:gdLst>
                  <a:gd name="connsiteX0" fmla="*/ 168085 w 390860"/>
                  <a:gd name="connsiteY0" fmla="*/ 271149 h 638900"/>
                  <a:gd name="connsiteX1" fmla="*/ 168085 w 390860"/>
                  <a:gd name="connsiteY1" fmla="*/ 104935 h 638900"/>
                  <a:gd name="connsiteX2" fmla="*/ 132025 w 390860"/>
                  <a:gd name="connsiteY2" fmla="*/ 118946 h 638900"/>
                  <a:gd name="connsiteX3" fmla="*/ 88518 w 390860"/>
                  <a:gd name="connsiteY3" fmla="*/ 204265 h 638900"/>
                  <a:gd name="connsiteX4" fmla="*/ 168085 w 390860"/>
                  <a:gd name="connsiteY4" fmla="*/ 271149 h 638900"/>
                  <a:gd name="connsiteX5" fmla="*/ 168085 w 390860"/>
                  <a:gd name="connsiteY5" fmla="*/ 271149 h 638900"/>
                  <a:gd name="connsiteX6" fmla="*/ 221032 w 390860"/>
                  <a:gd name="connsiteY6" fmla="*/ 534408 h 638900"/>
                  <a:gd name="connsiteX7" fmla="*/ 258788 w 390860"/>
                  <a:gd name="connsiteY7" fmla="*/ 519954 h 638900"/>
                  <a:gd name="connsiteX8" fmla="*/ 302295 w 390860"/>
                  <a:gd name="connsiteY8" fmla="*/ 434635 h 638900"/>
                  <a:gd name="connsiteX9" fmla="*/ 221032 w 390860"/>
                  <a:gd name="connsiteY9" fmla="*/ 358607 h 638900"/>
                  <a:gd name="connsiteX10" fmla="*/ 221032 w 390860"/>
                  <a:gd name="connsiteY10" fmla="*/ 534408 h 638900"/>
                  <a:gd name="connsiteX11" fmla="*/ 221032 w 390860"/>
                  <a:gd name="connsiteY11" fmla="*/ 638900 h 638900"/>
                  <a:gd name="connsiteX12" fmla="*/ 168085 w 390860"/>
                  <a:gd name="connsiteY12" fmla="*/ 638900 h 638900"/>
                  <a:gd name="connsiteX13" fmla="*/ 168085 w 390860"/>
                  <a:gd name="connsiteY13" fmla="*/ 608297 h 638900"/>
                  <a:gd name="connsiteX14" fmla="*/ 109313 w 390860"/>
                  <a:gd name="connsiteY14" fmla="*/ 593328 h 638900"/>
                  <a:gd name="connsiteX15" fmla="*/ 27 w 390860"/>
                  <a:gd name="connsiteY15" fmla="*/ 452333 h 638900"/>
                  <a:gd name="connsiteX16" fmla="*/ 87485 w 390860"/>
                  <a:gd name="connsiteY16" fmla="*/ 450047 h 638900"/>
                  <a:gd name="connsiteX17" fmla="*/ 147806 w 390860"/>
                  <a:gd name="connsiteY17" fmla="*/ 527919 h 638900"/>
                  <a:gd name="connsiteX18" fmla="*/ 168011 w 390860"/>
                  <a:gd name="connsiteY18" fmla="*/ 533965 h 638900"/>
                  <a:gd name="connsiteX19" fmla="*/ 168011 w 390860"/>
                  <a:gd name="connsiteY19" fmla="*/ 344375 h 638900"/>
                  <a:gd name="connsiteX20" fmla="*/ 1797 w 390860"/>
                  <a:gd name="connsiteY20" fmla="*/ 213188 h 638900"/>
                  <a:gd name="connsiteX21" fmla="*/ 80627 w 390860"/>
                  <a:gd name="connsiteY21" fmla="*/ 59878 h 638900"/>
                  <a:gd name="connsiteX22" fmla="*/ 168011 w 390860"/>
                  <a:gd name="connsiteY22" fmla="*/ 30529 h 638900"/>
                  <a:gd name="connsiteX23" fmla="*/ 168011 w 390860"/>
                  <a:gd name="connsiteY23" fmla="*/ 0 h 638900"/>
                  <a:gd name="connsiteX24" fmla="*/ 220958 w 390860"/>
                  <a:gd name="connsiteY24" fmla="*/ 0 h 638900"/>
                  <a:gd name="connsiteX25" fmla="*/ 220958 w 390860"/>
                  <a:gd name="connsiteY25" fmla="*/ 30382 h 638900"/>
                  <a:gd name="connsiteX26" fmla="*/ 281427 w 390860"/>
                  <a:gd name="connsiteY26" fmla="*/ 45572 h 638900"/>
                  <a:gd name="connsiteX27" fmla="*/ 390712 w 390860"/>
                  <a:gd name="connsiteY27" fmla="*/ 186567 h 638900"/>
                  <a:gd name="connsiteX28" fmla="*/ 303254 w 390860"/>
                  <a:gd name="connsiteY28" fmla="*/ 188853 h 638900"/>
                  <a:gd name="connsiteX29" fmla="*/ 242933 w 390860"/>
                  <a:gd name="connsiteY29" fmla="*/ 110982 h 638900"/>
                  <a:gd name="connsiteX30" fmla="*/ 221032 w 390860"/>
                  <a:gd name="connsiteY30" fmla="*/ 104566 h 638900"/>
                  <a:gd name="connsiteX31" fmla="*/ 221032 w 390860"/>
                  <a:gd name="connsiteY31" fmla="*/ 281989 h 638900"/>
                  <a:gd name="connsiteX32" fmla="*/ 388942 w 390860"/>
                  <a:gd name="connsiteY32" fmla="*/ 424459 h 638900"/>
                  <a:gd name="connsiteX33" fmla="*/ 310112 w 390860"/>
                  <a:gd name="connsiteY33" fmla="*/ 578948 h 638900"/>
                  <a:gd name="connsiteX34" fmla="*/ 221032 w 390860"/>
                  <a:gd name="connsiteY34" fmla="*/ 608445 h 638900"/>
                  <a:gd name="connsiteX35" fmla="*/ 221032 w 390860"/>
                  <a:gd name="connsiteY35" fmla="*/ 638900 h 63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90860" h="638900">
                    <a:moveTo>
                      <a:pt x="168085" y="271149"/>
                    </a:moveTo>
                    <a:lnTo>
                      <a:pt x="168085" y="104935"/>
                    </a:lnTo>
                    <a:cubicBezTo>
                      <a:pt x="155328" y="107589"/>
                      <a:pt x="143087" y="112309"/>
                      <a:pt x="132025" y="118946"/>
                    </a:cubicBezTo>
                    <a:cubicBezTo>
                      <a:pt x="99653" y="138487"/>
                      <a:pt x="82913" y="171303"/>
                      <a:pt x="88518" y="204265"/>
                    </a:cubicBezTo>
                    <a:cubicBezTo>
                      <a:pt x="95302" y="247257"/>
                      <a:pt x="127085" y="261784"/>
                      <a:pt x="168085" y="271149"/>
                    </a:cubicBezTo>
                    <a:lnTo>
                      <a:pt x="168085" y="271149"/>
                    </a:lnTo>
                    <a:close/>
                    <a:moveTo>
                      <a:pt x="221032" y="534408"/>
                    </a:moveTo>
                    <a:cubicBezTo>
                      <a:pt x="234453" y="531753"/>
                      <a:pt x="247210" y="526960"/>
                      <a:pt x="258788" y="519954"/>
                    </a:cubicBezTo>
                    <a:cubicBezTo>
                      <a:pt x="291160" y="500413"/>
                      <a:pt x="307900" y="467598"/>
                      <a:pt x="302295" y="434635"/>
                    </a:cubicBezTo>
                    <a:cubicBezTo>
                      <a:pt x="291603" y="390685"/>
                      <a:pt x="260115" y="371217"/>
                      <a:pt x="221032" y="358607"/>
                    </a:cubicBezTo>
                    <a:lnTo>
                      <a:pt x="221032" y="534408"/>
                    </a:lnTo>
                    <a:close/>
                    <a:moveTo>
                      <a:pt x="221032" y="638900"/>
                    </a:moveTo>
                    <a:lnTo>
                      <a:pt x="168085" y="638900"/>
                    </a:lnTo>
                    <a:lnTo>
                      <a:pt x="168085" y="608297"/>
                    </a:lnTo>
                    <a:cubicBezTo>
                      <a:pt x="147954" y="606011"/>
                      <a:pt x="128117" y="600997"/>
                      <a:pt x="109313" y="593328"/>
                    </a:cubicBezTo>
                    <a:cubicBezTo>
                      <a:pt x="44346" y="566781"/>
                      <a:pt x="2313" y="512507"/>
                      <a:pt x="27" y="452333"/>
                    </a:cubicBezTo>
                    <a:lnTo>
                      <a:pt x="87485" y="450047"/>
                    </a:lnTo>
                    <a:cubicBezTo>
                      <a:pt x="88739" y="483305"/>
                      <a:pt x="111967" y="513244"/>
                      <a:pt x="147806" y="527919"/>
                    </a:cubicBezTo>
                    <a:cubicBezTo>
                      <a:pt x="154369" y="530573"/>
                      <a:pt x="161080" y="532638"/>
                      <a:pt x="168011" y="533965"/>
                    </a:cubicBezTo>
                    <a:lnTo>
                      <a:pt x="168011" y="344375"/>
                    </a:lnTo>
                    <a:cubicBezTo>
                      <a:pt x="98915" y="327783"/>
                      <a:pt x="25026" y="308831"/>
                      <a:pt x="1797" y="213188"/>
                    </a:cubicBezTo>
                    <a:cubicBezTo>
                      <a:pt x="-7937" y="153899"/>
                      <a:pt x="22371" y="95053"/>
                      <a:pt x="80627" y="59878"/>
                    </a:cubicBezTo>
                    <a:cubicBezTo>
                      <a:pt x="106953" y="44024"/>
                      <a:pt x="136966" y="34143"/>
                      <a:pt x="168011" y="30529"/>
                    </a:cubicBezTo>
                    <a:lnTo>
                      <a:pt x="168011" y="0"/>
                    </a:lnTo>
                    <a:lnTo>
                      <a:pt x="220958" y="0"/>
                    </a:lnTo>
                    <a:lnTo>
                      <a:pt x="220958" y="30382"/>
                    </a:lnTo>
                    <a:cubicBezTo>
                      <a:pt x="241679" y="32594"/>
                      <a:pt x="262106" y="37682"/>
                      <a:pt x="281427" y="45572"/>
                    </a:cubicBezTo>
                    <a:cubicBezTo>
                      <a:pt x="346393" y="72120"/>
                      <a:pt x="388426" y="126394"/>
                      <a:pt x="390712" y="186567"/>
                    </a:cubicBezTo>
                    <a:lnTo>
                      <a:pt x="303254" y="188853"/>
                    </a:lnTo>
                    <a:cubicBezTo>
                      <a:pt x="302001" y="155596"/>
                      <a:pt x="278772" y="125656"/>
                      <a:pt x="242933" y="110982"/>
                    </a:cubicBezTo>
                    <a:cubicBezTo>
                      <a:pt x="235854" y="108106"/>
                      <a:pt x="228553" y="105894"/>
                      <a:pt x="221032" y="104566"/>
                    </a:cubicBezTo>
                    <a:lnTo>
                      <a:pt x="221032" y="281989"/>
                    </a:lnTo>
                    <a:cubicBezTo>
                      <a:pt x="287547" y="295631"/>
                      <a:pt x="359814" y="319007"/>
                      <a:pt x="388942" y="424459"/>
                    </a:cubicBezTo>
                    <a:cubicBezTo>
                      <a:pt x="399045" y="484116"/>
                      <a:pt x="368737" y="543552"/>
                      <a:pt x="310112" y="578948"/>
                    </a:cubicBezTo>
                    <a:cubicBezTo>
                      <a:pt x="283344" y="595097"/>
                      <a:pt x="252667" y="605053"/>
                      <a:pt x="221032" y="608445"/>
                    </a:cubicBezTo>
                    <a:lnTo>
                      <a:pt x="221032" y="638900"/>
                    </a:lnTo>
                    <a:close/>
                  </a:path>
                </a:pathLst>
              </a:custGeom>
              <a:solidFill>
                <a:srgbClr val="DE821B"/>
              </a:solidFill>
              <a:ln w="7205" cap="flat">
                <a:noFill/>
                <a:prstDash val="solid"/>
                <a:miter/>
              </a:ln>
            </p:spPr>
            <p:txBody>
              <a:bodyPr rtlCol="0" anchor="ctr"/>
              <a:lstStyle/>
              <a:p>
                <a:endParaRPr lang="en-US"/>
              </a:p>
            </p:txBody>
          </p:sp>
        </p:grpSp>
      </p:grpSp>
      <p:grpSp>
        <p:nvGrpSpPr>
          <p:cNvPr id="99" name="그룹 27">
            <a:extLst>
              <a:ext uri="{FF2B5EF4-FFF2-40B4-BE49-F238E27FC236}">
                <a16:creationId xmlns:a16="http://schemas.microsoft.com/office/drawing/2014/main" id="{E5BF1333-5A65-495D-EA35-7043CC180D23}"/>
              </a:ext>
            </a:extLst>
          </p:cNvPr>
          <p:cNvGrpSpPr>
            <a:grpSpLocks/>
          </p:cNvGrpSpPr>
          <p:nvPr/>
        </p:nvGrpSpPr>
        <p:grpSpPr>
          <a:xfrm flipH="1">
            <a:off x="10396331" y="853226"/>
            <a:ext cx="1653614" cy="1579371"/>
            <a:chOff x="323529" y="1300005"/>
            <a:chExt cx="4516200" cy="4877411"/>
          </a:xfrm>
        </p:grpSpPr>
        <p:grpSp>
          <p:nvGrpSpPr>
            <p:cNvPr id="100" name="그룹 28">
              <a:extLst>
                <a:ext uri="{FF2B5EF4-FFF2-40B4-BE49-F238E27FC236}">
                  <a16:creationId xmlns:a16="http://schemas.microsoft.com/office/drawing/2014/main" id="{460DAE59-1F80-B287-B73B-1E0FEB195583}"/>
                </a:ext>
              </a:extLst>
            </p:cNvPr>
            <p:cNvGrpSpPr/>
            <p:nvPr/>
          </p:nvGrpSpPr>
          <p:grpSpPr>
            <a:xfrm>
              <a:off x="846996" y="3192064"/>
              <a:ext cx="3992733" cy="2985352"/>
              <a:chOff x="6221919" y="4549629"/>
              <a:chExt cx="2918117" cy="2181865"/>
            </a:xfrm>
          </p:grpSpPr>
          <p:sp>
            <p:nvSpPr>
              <p:cNvPr id="110" name="자유형: 도형 38">
                <a:extLst>
                  <a:ext uri="{FF2B5EF4-FFF2-40B4-BE49-F238E27FC236}">
                    <a16:creationId xmlns:a16="http://schemas.microsoft.com/office/drawing/2014/main" id="{75103AE6-9D85-0CD0-DC66-3E1D71FEEB2F}"/>
                  </a:ext>
                </a:extLst>
              </p:cNvPr>
              <p:cNvSpPr/>
              <p:nvPr/>
            </p:nvSpPr>
            <p:spPr>
              <a:xfrm>
                <a:off x="6221919" y="4549629"/>
                <a:ext cx="2918117" cy="2181865"/>
              </a:xfrm>
              <a:custGeom>
                <a:avLst/>
                <a:gdLst>
                  <a:gd name="connsiteX0" fmla="*/ 5675238 w 5677079"/>
                  <a:gd name="connsiteY0" fmla="*/ 1960820 h 4244730"/>
                  <a:gd name="connsiteX1" fmla="*/ 5658436 w 5677079"/>
                  <a:gd name="connsiteY1" fmla="*/ 1855101 h 4244730"/>
                  <a:gd name="connsiteX2" fmla="*/ 5572260 w 5677079"/>
                  <a:gd name="connsiteY2" fmla="*/ 1834332 h 4244730"/>
                  <a:gd name="connsiteX3" fmla="*/ 5540819 w 5677079"/>
                  <a:gd name="connsiteY3" fmla="*/ 1889932 h 4244730"/>
                  <a:gd name="connsiteX4" fmla="*/ 5511252 w 5677079"/>
                  <a:gd name="connsiteY4" fmla="*/ 1901831 h 4244730"/>
                  <a:gd name="connsiteX5" fmla="*/ 5107128 w 5677079"/>
                  <a:gd name="connsiteY5" fmla="*/ 1679360 h 4244730"/>
                  <a:gd name="connsiteX6" fmla="*/ 5085277 w 5677079"/>
                  <a:gd name="connsiteY6" fmla="*/ 1648784 h 4244730"/>
                  <a:gd name="connsiteX7" fmla="*/ 5003212 w 5677079"/>
                  <a:gd name="connsiteY7" fmla="*/ 1315764 h 4244730"/>
                  <a:gd name="connsiteX8" fmla="*/ 4997443 w 5677079"/>
                  <a:gd name="connsiteY8" fmla="*/ 1259371 h 4244730"/>
                  <a:gd name="connsiteX9" fmla="*/ 5016986 w 5677079"/>
                  <a:gd name="connsiteY9" fmla="*/ 1132019 h 4244730"/>
                  <a:gd name="connsiteX10" fmla="*/ 5068475 w 5677079"/>
                  <a:gd name="connsiteY10" fmla="*/ 671357 h 4244730"/>
                  <a:gd name="connsiteX11" fmla="*/ 5071648 w 5677079"/>
                  <a:gd name="connsiteY11" fmla="*/ 296799 h 4244730"/>
                  <a:gd name="connsiteX12" fmla="*/ 5045326 w 5677079"/>
                  <a:gd name="connsiteY12" fmla="*/ 186754 h 4244730"/>
                  <a:gd name="connsiteX13" fmla="*/ 4968525 w 5677079"/>
                  <a:gd name="connsiteY13" fmla="*/ 144928 h 4244730"/>
                  <a:gd name="connsiteX14" fmla="*/ 4801438 w 5677079"/>
                  <a:gd name="connsiteY14" fmla="*/ 183941 h 4244730"/>
                  <a:gd name="connsiteX15" fmla="*/ 4325128 w 5677079"/>
                  <a:gd name="connsiteY15" fmla="*/ 397542 h 4244730"/>
                  <a:gd name="connsiteX16" fmla="*/ 4259721 w 5677079"/>
                  <a:gd name="connsiteY16" fmla="*/ 394657 h 4244730"/>
                  <a:gd name="connsiteX17" fmla="*/ 3291669 w 5677079"/>
                  <a:gd name="connsiteY17" fmla="*/ 25652 h 4244730"/>
                  <a:gd name="connsiteX18" fmla="*/ 2819397 w 5677079"/>
                  <a:gd name="connsiteY18" fmla="*/ 989 h 4244730"/>
                  <a:gd name="connsiteX19" fmla="*/ 1618850 w 5677079"/>
                  <a:gd name="connsiteY19" fmla="*/ 371148 h 4244730"/>
                  <a:gd name="connsiteX20" fmla="*/ 845721 w 5677079"/>
                  <a:gd name="connsiteY20" fmla="*/ 1300764 h 4244730"/>
                  <a:gd name="connsiteX21" fmla="*/ 761059 w 5677079"/>
                  <a:gd name="connsiteY21" fmla="*/ 1632775 h 4244730"/>
                  <a:gd name="connsiteX22" fmla="*/ 746420 w 5677079"/>
                  <a:gd name="connsiteY22" fmla="*/ 1630900 h 4244730"/>
                  <a:gd name="connsiteX23" fmla="*/ 629452 w 5677079"/>
                  <a:gd name="connsiteY23" fmla="*/ 1503620 h 4244730"/>
                  <a:gd name="connsiteX24" fmla="*/ 636159 w 5677079"/>
                  <a:gd name="connsiteY24" fmla="*/ 1470231 h 4244730"/>
                  <a:gd name="connsiteX25" fmla="*/ 751036 w 5677079"/>
                  <a:gd name="connsiteY25" fmla="*/ 1256919 h 4244730"/>
                  <a:gd name="connsiteX26" fmla="*/ 780602 w 5677079"/>
                  <a:gd name="connsiteY26" fmla="*/ 999762 h 4244730"/>
                  <a:gd name="connsiteX27" fmla="*/ 458254 w 5677079"/>
                  <a:gd name="connsiteY27" fmla="*/ 882145 h 4244730"/>
                  <a:gd name="connsiteX28" fmla="*/ 324412 w 5677079"/>
                  <a:gd name="connsiteY28" fmla="*/ 1137788 h 4244730"/>
                  <a:gd name="connsiteX29" fmla="*/ 393929 w 5677079"/>
                  <a:gd name="connsiteY29" fmla="*/ 1438212 h 4244730"/>
                  <a:gd name="connsiteX30" fmla="*/ 382463 w 5677079"/>
                  <a:gd name="connsiteY30" fmla="*/ 1467202 h 4244730"/>
                  <a:gd name="connsiteX31" fmla="*/ 119176 w 5677079"/>
                  <a:gd name="connsiteY31" fmla="*/ 1419319 h 4244730"/>
                  <a:gd name="connsiteX32" fmla="*/ 2064 w 5677079"/>
                  <a:gd name="connsiteY32" fmla="*/ 1285043 h 4244730"/>
                  <a:gd name="connsiteX33" fmla="*/ 45 w 5677079"/>
                  <a:gd name="connsiteY33" fmla="*/ 1292038 h 4244730"/>
                  <a:gd name="connsiteX34" fmla="*/ 9997 w 5677079"/>
                  <a:gd name="connsiteY34" fmla="*/ 1333792 h 4244730"/>
                  <a:gd name="connsiteX35" fmla="*/ 139729 w 5677079"/>
                  <a:gd name="connsiteY35" fmla="*/ 1559508 h 4244730"/>
                  <a:gd name="connsiteX36" fmla="*/ 469576 w 5677079"/>
                  <a:gd name="connsiteY36" fmla="*/ 1632054 h 4244730"/>
                  <a:gd name="connsiteX37" fmla="*/ 525032 w 5677079"/>
                  <a:gd name="connsiteY37" fmla="*/ 1660539 h 4244730"/>
                  <a:gd name="connsiteX38" fmla="*/ 535560 w 5677079"/>
                  <a:gd name="connsiteY38" fmla="*/ 1679216 h 4244730"/>
                  <a:gd name="connsiteX39" fmla="*/ 742238 w 5677079"/>
                  <a:gd name="connsiteY39" fmla="*/ 1825102 h 4244730"/>
                  <a:gd name="connsiteX40" fmla="*/ 742238 w 5677079"/>
                  <a:gd name="connsiteY40" fmla="*/ 1825102 h 4244730"/>
                  <a:gd name="connsiteX41" fmla="*/ 746781 w 5677079"/>
                  <a:gd name="connsiteY41" fmla="*/ 2006396 h 4244730"/>
                  <a:gd name="connsiteX42" fmla="*/ 896344 w 5677079"/>
                  <a:gd name="connsiteY42" fmla="*/ 2573136 h 4244730"/>
                  <a:gd name="connsiteX43" fmla="*/ 1414192 w 5677079"/>
                  <a:gd name="connsiteY43" fmla="*/ 3233047 h 4244730"/>
                  <a:gd name="connsiteX44" fmla="*/ 1444407 w 5677079"/>
                  <a:gd name="connsiteY44" fmla="*/ 3273935 h 4244730"/>
                  <a:gd name="connsiteX45" fmla="*/ 1481402 w 5677079"/>
                  <a:gd name="connsiteY45" fmla="*/ 3475998 h 4244730"/>
                  <a:gd name="connsiteX46" fmla="*/ 1624115 w 5677079"/>
                  <a:gd name="connsiteY46" fmla="*/ 4031272 h 4244730"/>
                  <a:gd name="connsiteX47" fmla="*/ 1708632 w 5677079"/>
                  <a:gd name="connsiteY47" fmla="*/ 4208311 h 4244730"/>
                  <a:gd name="connsiteX48" fmla="*/ 1777500 w 5677079"/>
                  <a:gd name="connsiteY48" fmla="*/ 4244728 h 4244730"/>
                  <a:gd name="connsiteX49" fmla="*/ 2513563 w 5677079"/>
                  <a:gd name="connsiteY49" fmla="*/ 4243791 h 4244730"/>
                  <a:gd name="connsiteX50" fmla="*/ 2549259 w 5677079"/>
                  <a:gd name="connsiteY50" fmla="*/ 4239248 h 4244730"/>
                  <a:gd name="connsiteX51" fmla="*/ 2609042 w 5677079"/>
                  <a:gd name="connsiteY51" fmla="*/ 4163673 h 4244730"/>
                  <a:gd name="connsiteX52" fmla="*/ 2745120 w 5677079"/>
                  <a:gd name="connsiteY52" fmla="*/ 3764668 h 4244730"/>
                  <a:gd name="connsiteX53" fmla="*/ 2745120 w 5677079"/>
                  <a:gd name="connsiteY53" fmla="*/ 3764668 h 4244730"/>
                  <a:gd name="connsiteX54" fmla="*/ 2778869 w 5677079"/>
                  <a:gd name="connsiteY54" fmla="*/ 3751327 h 4244730"/>
                  <a:gd name="connsiteX55" fmla="*/ 3190277 w 5677079"/>
                  <a:gd name="connsiteY55" fmla="*/ 3739789 h 4244730"/>
                  <a:gd name="connsiteX56" fmla="*/ 3214796 w 5677079"/>
                  <a:gd name="connsiteY56" fmla="*/ 3758322 h 4244730"/>
                  <a:gd name="connsiteX57" fmla="*/ 3268087 w 5677079"/>
                  <a:gd name="connsiteY57" fmla="*/ 3975745 h 4244730"/>
                  <a:gd name="connsiteX58" fmla="*/ 3341499 w 5677079"/>
                  <a:gd name="connsiteY58" fmla="*/ 4206508 h 4244730"/>
                  <a:gd name="connsiteX59" fmla="*/ 3399911 w 5677079"/>
                  <a:gd name="connsiteY59" fmla="*/ 4244584 h 4244730"/>
                  <a:gd name="connsiteX60" fmla="*/ 4157320 w 5677079"/>
                  <a:gd name="connsiteY60" fmla="*/ 4243647 h 4244730"/>
                  <a:gd name="connsiteX61" fmla="*/ 4192583 w 5677079"/>
                  <a:gd name="connsiteY61" fmla="*/ 4238166 h 4244730"/>
                  <a:gd name="connsiteX62" fmla="*/ 4233760 w 5677079"/>
                  <a:gd name="connsiteY62" fmla="*/ 4193600 h 4244730"/>
                  <a:gd name="connsiteX63" fmla="*/ 4315537 w 5677079"/>
                  <a:gd name="connsiteY63" fmla="*/ 4012018 h 4244730"/>
                  <a:gd name="connsiteX64" fmla="*/ 4444332 w 5677079"/>
                  <a:gd name="connsiteY64" fmla="*/ 3513208 h 4244730"/>
                  <a:gd name="connsiteX65" fmla="*/ 4481470 w 5677079"/>
                  <a:gd name="connsiteY65" fmla="*/ 3289656 h 4244730"/>
                  <a:gd name="connsiteX66" fmla="*/ 4481470 w 5677079"/>
                  <a:gd name="connsiteY66" fmla="*/ 3289656 h 4244730"/>
                  <a:gd name="connsiteX67" fmla="*/ 4495100 w 5677079"/>
                  <a:gd name="connsiteY67" fmla="*/ 3283310 h 4244730"/>
                  <a:gd name="connsiteX68" fmla="*/ 5136406 w 5677079"/>
                  <a:gd name="connsiteY68" fmla="*/ 3062066 h 4244730"/>
                  <a:gd name="connsiteX69" fmla="*/ 5528631 w 5677079"/>
                  <a:gd name="connsiteY69" fmla="*/ 2840317 h 4244730"/>
                  <a:gd name="connsiteX70" fmla="*/ 5646032 w 5677079"/>
                  <a:gd name="connsiteY70" fmla="*/ 2623543 h 4244730"/>
                  <a:gd name="connsiteX71" fmla="*/ 5659012 w 5677079"/>
                  <a:gd name="connsiteY71" fmla="*/ 2451985 h 4244730"/>
                  <a:gd name="connsiteX72" fmla="*/ 5675238 w 5677079"/>
                  <a:gd name="connsiteY72" fmla="*/ 1960820 h 4244730"/>
                  <a:gd name="connsiteX73" fmla="*/ 543348 w 5677079"/>
                  <a:gd name="connsiteY73" fmla="*/ 1367686 h 4244730"/>
                  <a:gd name="connsiteX74" fmla="*/ 535560 w 5677079"/>
                  <a:gd name="connsiteY74" fmla="*/ 1377205 h 4244730"/>
                  <a:gd name="connsiteX75" fmla="*/ 469720 w 5677079"/>
                  <a:gd name="connsiteY75" fmla="*/ 1371507 h 4244730"/>
                  <a:gd name="connsiteX76" fmla="*/ 441019 w 5677079"/>
                  <a:gd name="connsiteY76" fmla="*/ 1229588 h 4244730"/>
                  <a:gd name="connsiteX77" fmla="*/ 492292 w 5677079"/>
                  <a:gd name="connsiteY77" fmla="*/ 1025218 h 4244730"/>
                  <a:gd name="connsiteX78" fmla="*/ 607241 w 5677079"/>
                  <a:gd name="connsiteY78" fmla="*/ 966085 h 4244730"/>
                  <a:gd name="connsiteX79" fmla="*/ 678201 w 5677079"/>
                  <a:gd name="connsiteY79" fmla="*/ 1092140 h 4244730"/>
                  <a:gd name="connsiteX80" fmla="*/ 543348 w 5677079"/>
                  <a:gd name="connsiteY80" fmla="*/ 1367686 h 424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5677079" h="4244730">
                    <a:moveTo>
                      <a:pt x="5675238" y="1960820"/>
                    </a:moveTo>
                    <a:cubicBezTo>
                      <a:pt x="5674012" y="1925123"/>
                      <a:pt x="5670406" y="1889139"/>
                      <a:pt x="5658436" y="1855101"/>
                    </a:cubicBezTo>
                    <a:cubicBezTo>
                      <a:pt x="5644590" y="1815727"/>
                      <a:pt x="5602692" y="1805919"/>
                      <a:pt x="5572260" y="1834332"/>
                    </a:cubicBezTo>
                    <a:cubicBezTo>
                      <a:pt x="5556034" y="1849404"/>
                      <a:pt x="5546804" y="1869091"/>
                      <a:pt x="5540819" y="1889932"/>
                    </a:cubicBezTo>
                    <a:cubicBezTo>
                      <a:pt x="5535698" y="1907744"/>
                      <a:pt x="5529352" y="1911926"/>
                      <a:pt x="5511252" y="1901831"/>
                    </a:cubicBezTo>
                    <a:cubicBezTo>
                      <a:pt x="5376904" y="1826977"/>
                      <a:pt x="5242052" y="1753132"/>
                      <a:pt x="5107128" y="1679360"/>
                    </a:cubicBezTo>
                    <a:cubicBezTo>
                      <a:pt x="5094363" y="1672365"/>
                      <a:pt x="5087152" y="1663856"/>
                      <a:pt x="5085277" y="1648784"/>
                    </a:cubicBezTo>
                    <a:cubicBezTo>
                      <a:pt x="5070926" y="1534628"/>
                      <a:pt x="5042658" y="1423790"/>
                      <a:pt x="5003212" y="1315764"/>
                    </a:cubicBezTo>
                    <a:cubicBezTo>
                      <a:pt x="4996361" y="1297086"/>
                      <a:pt x="4993188" y="1279851"/>
                      <a:pt x="4997443" y="1259371"/>
                    </a:cubicBezTo>
                    <a:cubicBezTo>
                      <a:pt x="5006096" y="1217329"/>
                      <a:pt x="5011289" y="1174637"/>
                      <a:pt x="5016986" y="1132019"/>
                    </a:cubicBezTo>
                    <a:cubicBezTo>
                      <a:pt x="5037466" y="978849"/>
                      <a:pt x="5057081" y="825608"/>
                      <a:pt x="5068475" y="671357"/>
                    </a:cubicBezTo>
                    <a:cubicBezTo>
                      <a:pt x="5077705" y="546456"/>
                      <a:pt x="5084556" y="421627"/>
                      <a:pt x="5071648" y="296799"/>
                    </a:cubicBezTo>
                    <a:cubicBezTo>
                      <a:pt x="5067753" y="259372"/>
                      <a:pt x="5062345" y="221440"/>
                      <a:pt x="5045326" y="186754"/>
                    </a:cubicBezTo>
                    <a:cubicBezTo>
                      <a:pt x="5028019" y="151562"/>
                      <a:pt x="5006385" y="140168"/>
                      <a:pt x="4968525" y="144928"/>
                    </a:cubicBezTo>
                    <a:cubicBezTo>
                      <a:pt x="4911483" y="152139"/>
                      <a:pt x="4855812" y="165552"/>
                      <a:pt x="4801438" y="183941"/>
                    </a:cubicBezTo>
                    <a:cubicBezTo>
                      <a:pt x="4635937" y="240046"/>
                      <a:pt x="4479307" y="316270"/>
                      <a:pt x="4325128" y="397542"/>
                    </a:cubicBezTo>
                    <a:cubicBezTo>
                      <a:pt x="4299960" y="410810"/>
                      <a:pt x="4283374" y="410450"/>
                      <a:pt x="4259721" y="394657"/>
                    </a:cubicBezTo>
                    <a:cubicBezTo>
                      <a:pt x="3965137" y="198292"/>
                      <a:pt x="3641203" y="78583"/>
                      <a:pt x="3291669" y="25652"/>
                    </a:cubicBezTo>
                    <a:cubicBezTo>
                      <a:pt x="3134966" y="1927"/>
                      <a:pt x="2977397" y="-2328"/>
                      <a:pt x="2819397" y="989"/>
                    </a:cubicBezTo>
                    <a:cubicBezTo>
                      <a:pt x="2803171" y="-309"/>
                      <a:pt x="2127611" y="37695"/>
                      <a:pt x="1618850" y="371148"/>
                    </a:cubicBezTo>
                    <a:cubicBezTo>
                      <a:pt x="1265926" y="602488"/>
                      <a:pt x="998818" y="904284"/>
                      <a:pt x="845721" y="1300764"/>
                    </a:cubicBezTo>
                    <a:cubicBezTo>
                      <a:pt x="804400" y="1407781"/>
                      <a:pt x="773823" y="1518187"/>
                      <a:pt x="761059" y="1632775"/>
                    </a:cubicBezTo>
                    <a:cubicBezTo>
                      <a:pt x="756156" y="1632198"/>
                      <a:pt x="750242" y="1633208"/>
                      <a:pt x="746420" y="1630900"/>
                    </a:cubicBezTo>
                    <a:cubicBezTo>
                      <a:pt x="695148" y="1599819"/>
                      <a:pt x="656927" y="1556767"/>
                      <a:pt x="629452" y="1503620"/>
                    </a:cubicBezTo>
                    <a:cubicBezTo>
                      <a:pt x="622241" y="1489702"/>
                      <a:pt x="629164" y="1480760"/>
                      <a:pt x="636159" y="1470231"/>
                    </a:cubicBezTo>
                    <a:cubicBezTo>
                      <a:pt x="681157" y="1402733"/>
                      <a:pt x="722046" y="1332855"/>
                      <a:pt x="751036" y="1256919"/>
                    </a:cubicBezTo>
                    <a:cubicBezTo>
                      <a:pt x="782693" y="1173988"/>
                      <a:pt x="805986" y="1090409"/>
                      <a:pt x="780602" y="999762"/>
                    </a:cubicBezTo>
                    <a:cubicBezTo>
                      <a:pt x="749954" y="890294"/>
                      <a:pt x="567146" y="804046"/>
                      <a:pt x="458254" y="882145"/>
                    </a:cubicBezTo>
                    <a:cubicBezTo>
                      <a:pt x="370492" y="945100"/>
                      <a:pt x="335950" y="1036179"/>
                      <a:pt x="324412" y="1137788"/>
                    </a:cubicBezTo>
                    <a:cubicBezTo>
                      <a:pt x="312152" y="1245381"/>
                      <a:pt x="342368" y="1344897"/>
                      <a:pt x="393929" y="1438212"/>
                    </a:cubicBezTo>
                    <a:cubicBezTo>
                      <a:pt x="404386" y="1457106"/>
                      <a:pt x="399698" y="1461794"/>
                      <a:pt x="382463" y="1467202"/>
                    </a:cubicBezTo>
                    <a:cubicBezTo>
                      <a:pt x="286191" y="1497273"/>
                      <a:pt x="198934" y="1479678"/>
                      <a:pt x="119176" y="1419319"/>
                    </a:cubicBezTo>
                    <a:cubicBezTo>
                      <a:pt x="71221" y="1382974"/>
                      <a:pt x="34948" y="1336388"/>
                      <a:pt x="2064" y="1285043"/>
                    </a:cubicBezTo>
                    <a:cubicBezTo>
                      <a:pt x="910" y="1288793"/>
                      <a:pt x="-244" y="1290596"/>
                      <a:pt x="45" y="1292038"/>
                    </a:cubicBezTo>
                    <a:cubicBezTo>
                      <a:pt x="3218" y="1306028"/>
                      <a:pt x="6102" y="1320018"/>
                      <a:pt x="9997" y="1333792"/>
                    </a:cubicBezTo>
                    <a:cubicBezTo>
                      <a:pt x="34443" y="1419824"/>
                      <a:pt x="70211" y="1499653"/>
                      <a:pt x="139729" y="1559508"/>
                    </a:cubicBezTo>
                    <a:cubicBezTo>
                      <a:pt x="236433" y="1642655"/>
                      <a:pt x="350300" y="1654265"/>
                      <a:pt x="469576" y="1632054"/>
                    </a:cubicBezTo>
                    <a:cubicBezTo>
                      <a:pt x="500729" y="1626285"/>
                      <a:pt x="515080" y="1633857"/>
                      <a:pt x="525032" y="1660539"/>
                    </a:cubicBezTo>
                    <a:cubicBezTo>
                      <a:pt x="527484" y="1667173"/>
                      <a:pt x="531666" y="1673303"/>
                      <a:pt x="535560" y="1679216"/>
                    </a:cubicBezTo>
                    <a:cubicBezTo>
                      <a:pt x="585391" y="1754863"/>
                      <a:pt x="649355" y="1810463"/>
                      <a:pt x="742238" y="1825102"/>
                    </a:cubicBezTo>
                    <a:cubicBezTo>
                      <a:pt x="742238" y="1825102"/>
                      <a:pt x="742238" y="1825102"/>
                      <a:pt x="742238" y="1825102"/>
                    </a:cubicBezTo>
                    <a:cubicBezTo>
                      <a:pt x="744257" y="1885533"/>
                      <a:pt x="742165" y="1945820"/>
                      <a:pt x="746781" y="2006396"/>
                    </a:cubicBezTo>
                    <a:cubicBezTo>
                      <a:pt x="761997" y="2204708"/>
                      <a:pt x="812620" y="2393285"/>
                      <a:pt x="896344" y="2573136"/>
                    </a:cubicBezTo>
                    <a:cubicBezTo>
                      <a:pt x="1017423" y="2833394"/>
                      <a:pt x="1192947" y="3051177"/>
                      <a:pt x="1414192" y="3233047"/>
                    </a:cubicBezTo>
                    <a:cubicBezTo>
                      <a:pt x="1427749" y="3244225"/>
                      <a:pt x="1441018" y="3254897"/>
                      <a:pt x="1444407" y="3273935"/>
                    </a:cubicBezTo>
                    <a:cubicBezTo>
                      <a:pt x="1456378" y="3341362"/>
                      <a:pt x="1468133" y="3408860"/>
                      <a:pt x="1481402" y="3475998"/>
                    </a:cubicBezTo>
                    <a:cubicBezTo>
                      <a:pt x="1518612" y="3663709"/>
                      <a:pt x="1560294" y="3850411"/>
                      <a:pt x="1624115" y="4031272"/>
                    </a:cubicBezTo>
                    <a:cubicBezTo>
                      <a:pt x="1645965" y="4093146"/>
                      <a:pt x="1670628" y="4154010"/>
                      <a:pt x="1708632" y="4208311"/>
                    </a:cubicBezTo>
                    <a:cubicBezTo>
                      <a:pt x="1725218" y="4232036"/>
                      <a:pt x="1745121" y="4244945"/>
                      <a:pt x="1777500" y="4244728"/>
                    </a:cubicBezTo>
                    <a:cubicBezTo>
                      <a:pt x="2022830" y="4243214"/>
                      <a:pt x="2268233" y="4244007"/>
                      <a:pt x="2513563" y="4243791"/>
                    </a:cubicBezTo>
                    <a:cubicBezTo>
                      <a:pt x="2525462" y="4243791"/>
                      <a:pt x="2538298" y="4247613"/>
                      <a:pt x="2549259" y="4239248"/>
                    </a:cubicBezTo>
                    <a:cubicBezTo>
                      <a:pt x="2580124" y="4222734"/>
                      <a:pt x="2594258" y="4192302"/>
                      <a:pt x="2609042" y="4163673"/>
                    </a:cubicBezTo>
                    <a:cubicBezTo>
                      <a:pt x="2674160" y="4037546"/>
                      <a:pt x="2712092" y="3901900"/>
                      <a:pt x="2745120" y="3764668"/>
                    </a:cubicBezTo>
                    <a:cubicBezTo>
                      <a:pt x="2745120" y="3764668"/>
                      <a:pt x="2745120" y="3764668"/>
                      <a:pt x="2745120" y="3764668"/>
                    </a:cubicBezTo>
                    <a:cubicBezTo>
                      <a:pt x="2751610" y="3748082"/>
                      <a:pt x="2765816" y="3750895"/>
                      <a:pt x="2778869" y="3751327"/>
                    </a:cubicBezTo>
                    <a:cubicBezTo>
                      <a:pt x="2916245" y="3756375"/>
                      <a:pt x="3053550" y="3756664"/>
                      <a:pt x="3190277" y="3739789"/>
                    </a:cubicBezTo>
                    <a:cubicBezTo>
                      <a:pt x="3205709" y="3737914"/>
                      <a:pt x="3211262" y="3743034"/>
                      <a:pt x="3214796" y="3758322"/>
                    </a:cubicBezTo>
                    <a:cubicBezTo>
                      <a:pt x="3231670" y="3831013"/>
                      <a:pt x="3249698" y="3903487"/>
                      <a:pt x="3268087" y="3975745"/>
                    </a:cubicBezTo>
                    <a:cubicBezTo>
                      <a:pt x="3288063" y="4054060"/>
                      <a:pt x="3309264" y="4132015"/>
                      <a:pt x="3341499" y="4206508"/>
                    </a:cubicBezTo>
                    <a:cubicBezTo>
                      <a:pt x="3352748" y="4232541"/>
                      <a:pt x="3368470" y="4244800"/>
                      <a:pt x="3399911" y="4244584"/>
                    </a:cubicBezTo>
                    <a:cubicBezTo>
                      <a:pt x="3652381" y="4243142"/>
                      <a:pt x="3904850" y="4243863"/>
                      <a:pt x="4157320" y="4243647"/>
                    </a:cubicBezTo>
                    <a:cubicBezTo>
                      <a:pt x="4169146" y="4243647"/>
                      <a:pt x="4182127" y="4247974"/>
                      <a:pt x="4192583" y="4238166"/>
                    </a:cubicBezTo>
                    <a:cubicBezTo>
                      <a:pt x="4211044" y="4227710"/>
                      <a:pt x="4222799" y="4210907"/>
                      <a:pt x="4233760" y="4193600"/>
                    </a:cubicBezTo>
                    <a:cubicBezTo>
                      <a:pt x="4269601" y="4136991"/>
                      <a:pt x="4293975" y="4075045"/>
                      <a:pt x="4315537" y="4012018"/>
                    </a:cubicBezTo>
                    <a:cubicBezTo>
                      <a:pt x="4371281" y="3849113"/>
                      <a:pt x="4411015" y="3681882"/>
                      <a:pt x="4444332" y="3513208"/>
                    </a:cubicBezTo>
                    <a:cubicBezTo>
                      <a:pt x="4458971" y="3439148"/>
                      <a:pt x="4480461" y="3366025"/>
                      <a:pt x="4481470" y="3289656"/>
                    </a:cubicBezTo>
                    <a:lnTo>
                      <a:pt x="4481470" y="3289656"/>
                    </a:lnTo>
                    <a:cubicBezTo>
                      <a:pt x="4486013" y="3287493"/>
                      <a:pt x="4490340" y="3284680"/>
                      <a:pt x="4495100" y="3283310"/>
                    </a:cubicBezTo>
                    <a:cubicBezTo>
                      <a:pt x="4712594" y="3220283"/>
                      <a:pt x="4928069" y="3151559"/>
                      <a:pt x="5136406" y="3062066"/>
                    </a:cubicBezTo>
                    <a:cubicBezTo>
                      <a:pt x="5275224" y="3002428"/>
                      <a:pt x="5410654" y="2936804"/>
                      <a:pt x="5528631" y="2840317"/>
                    </a:cubicBezTo>
                    <a:cubicBezTo>
                      <a:pt x="5597355" y="2784140"/>
                      <a:pt x="5643364" y="2716353"/>
                      <a:pt x="5646032" y="2623543"/>
                    </a:cubicBezTo>
                    <a:cubicBezTo>
                      <a:pt x="5647691" y="2566285"/>
                      <a:pt x="5653893" y="2509099"/>
                      <a:pt x="5659012" y="2451985"/>
                    </a:cubicBezTo>
                    <a:cubicBezTo>
                      <a:pt x="5673579" y="2288792"/>
                      <a:pt x="5680719" y="2125022"/>
                      <a:pt x="5675238" y="1960820"/>
                    </a:cubicBezTo>
                    <a:close/>
                    <a:moveTo>
                      <a:pt x="543348" y="1367686"/>
                    </a:moveTo>
                    <a:cubicBezTo>
                      <a:pt x="541041" y="1371003"/>
                      <a:pt x="538084" y="1373959"/>
                      <a:pt x="535560" y="1377205"/>
                    </a:cubicBezTo>
                    <a:cubicBezTo>
                      <a:pt x="501523" y="1421843"/>
                      <a:pt x="495104" y="1421410"/>
                      <a:pt x="469720" y="1371507"/>
                    </a:cubicBezTo>
                    <a:cubicBezTo>
                      <a:pt x="447365" y="1327591"/>
                      <a:pt x="442678" y="1279851"/>
                      <a:pt x="441019" y="1229588"/>
                    </a:cubicBezTo>
                    <a:cubicBezTo>
                      <a:pt x="444337" y="1159277"/>
                      <a:pt x="456307" y="1089255"/>
                      <a:pt x="492292" y="1025218"/>
                    </a:cubicBezTo>
                    <a:cubicBezTo>
                      <a:pt x="521210" y="973657"/>
                      <a:pt x="565704" y="950941"/>
                      <a:pt x="607241" y="966085"/>
                    </a:cubicBezTo>
                    <a:cubicBezTo>
                      <a:pt x="656711" y="984041"/>
                      <a:pt x="686133" y="1037622"/>
                      <a:pt x="678201" y="1092140"/>
                    </a:cubicBezTo>
                    <a:cubicBezTo>
                      <a:pt x="662552" y="1198435"/>
                      <a:pt x="602626" y="1282808"/>
                      <a:pt x="543348" y="1367686"/>
                    </a:cubicBezTo>
                    <a:close/>
                  </a:path>
                </a:pathLst>
              </a:custGeom>
              <a:solidFill>
                <a:schemeClr val="accent3"/>
              </a:solidFill>
              <a:ln w="7205" cap="flat">
                <a:noFill/>
                <a:prstDash val="solid"/>
                <a:miter/>
              </a:ln>
            </p:spPr>
            <p:txBody>
              <a:bodyPr rtlCol="0" anchor="ctr"/>
              <a:lstStyle/>
              <a:p>
                <a:endParaRPr lang="ko-KR" altLang="en-US"/>
              </a:p>
            </p:txBody>
          </p:sp>
          <p:sp>
            <p:nvSpPr>
              <p:cNvPr id="111" name="자유형: 도형 39">
                <a:extLst>
                  <a:ext uri="{FF2B5EF4-FFF2-40B4-BE49-F238E27FC236}">
                    <a16:creationId xmlns:a16="http://schemas.microsoft.com/office/drawing/2014/main" id="{B92F97E8-6813-AAD4-6B02-9DBC40151E4B}"/>
                  </a:ext>
                </a:extLst>
              </p:cNvPr>
              <p:cNvSpPr/>
              <p:nvPr/>
            </p:nvSpPr>
            <p:spPr>
              <a:xfrm>
                <a:off x="7451436" y="4645052"/>
                <a:ext cx="603138" cy="95286"/>
              </a:xfrm>
              <a:custGeom>
                <a:avLst/>
                <a:gdLst>
                  <a:gd name="connsiteX0" fmla="*/ 559172 w 1173380"/>
                  <a:gd name="connsiteY0" fmla="*/ 464 h 185375"/>
                  <a:gd name="connsiteX1" fmla="*/ 1115889 w 1173380"/>
                  <a:gd name="connsiteY1" fmla="*/ 54837 h 185375"/>
                  <a:gd name="connsiteX2" fmla="*/ 1165070 w 1173380"/>
                  <a:gd name="connsiteY2" fmla="*/ 132937 h 185375"/>
                  <a:gd name="connsiteX3" fmla="*/ 1093894 w 1173380"/>
                  <a:gd name="connsiteY3" fmla="*/ 177575 h 185375"/>
                  <a:gd name="connsiteX4" fmla="*/ 787989 w 1173380"/>
                  <a:gd name="connsiteY4" fmla="*/ 134739 h 185375"/>
                  <a:gd name="connsiteX5" fmla="*/ 607344 w 1173380"/>
                  <a:gd name="connsiteY5" fmla="*/ 126662 h 185375"/>
                  <a:gd name="connsiteX6" fmla="*/ 316510 w 1173380"/>
                  <a:gd name="connsiteY6" fmla="*/ 140220 h 185375"/>
                  <a:gd name="connsiteX7" fmla="*/ 51132 w 1173380"/>
                  <a:gd name="connsiteY7" fmla="*/ 184498 h 185375"/>
                  <a:gd name="connsiteX8" fmla="*/ 28272 w 1173380"/>
                  <a:gd name="connsiteY8" fmla="*/ 170435 h 185375"/>
                  <a:gd name="connsiteX9" fmla="*/ 1230 w 1173380"/>
                  <a:gd name="connsiteY9" fmla="*/ 79428 h 185375"/>
                  <a:gd name="connsiteX10" fmla="*/ 18248 w 1173380"/>
                  <a:gd name="connsiteY10" fmla="*/ 62121 h 185375"/>
                  <a:gd name="connsiteX11" fmla="*/ 198316 w 1173380"/>
                  <a:gd name="connsiteY11" fmla="*/ 26713 h 185375"/>
                  <a:gd name="connsiteX12" fmla="*/ 559172 w 1173380"/>
                  <a:gd name="connsiteY12" fmla="*/ 464 h 18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3380" h="185375">
                    <a:moveTo>
                      <a:pt x="559172" y="464"/>
                    </a:moveTo>
                    <a:cubicBezTo>
                      <a:pt x="762893" y="-690"/>
                      <a:pt x="940365" y="17555"/>
                      <a:pt x="1115889" y="54837"/>
                    </a:cubicBezTo>
                    <a:cubicBezTo>
                      <a:pt x="1180214" y="68467"/>
                      <a:pt x="1180286" y="67962"/>
                      <a:pt x="1165070" y="132937"/>
                    </a:cubicBezTo>
                    <a:cubicBezTo>
                      <a:pt x="1151513" y="190772"/>
                      <a:pt x="1151873" y="189113"/>
                      <a:pt x="1093894" y="177575"/>
                    </a:cubicBezTo>
                    <a:cubicBezTo>
                      <a:pt x="992791" y="157383"/>
                      <a:pt x="890894" y="143609"/>
                      <a:pt x="787989" y="134739"/>
                    </a:cubicBezTo>
                    <a:cubicBezTo>
                      <a:pt x="727774" y="129547"/>
                      <a:pt x="667054" y="126518"/>
                      <a:pt x="607344" y="126662"/>
                    </a:cubicBezTo>
                    <a:cubicBezTo>
                      <a:pt x="510495" y="126879"/>
                      <a:pt x="413214" y="128826"/>
                      <a:pt x="316510" y="140220"/>
                    </a:cubicBezTo>
                    <a:cubicBezTo>
                      <a:pt x="227233" y="150676"/>
                      <a:pt x="138317" y="162070"/>
                      <a:pt x="51132" y="184498"/>
                    </a:cubicBezTo>
                    <a:cubicBezTo>
                      <a:pt x="38368" y="187743"/>
                      <a:pt x="31589" y="181757"/>
                      <a:pt x="28272" y="170435"/>
                    </a:cubicBezTo>
                    <a:cubicBezTo>
                      <a:pt x="19186" y="140148"/>
                      <a:pt x="10532" y="109644"/>
                      <a:pt x="1230" y="79428"/>
                    </a:cubicBezTo>
                    <a:cubicBezTo>
                      <a:pt x="-4035" y="62265"/>
                      <a:pt x="8729" y="63996"/>
                      <a:pt x="18248" y="62121"/>
                    </a:cubicBezTo>
                    <a:cubicBezTo>
                      <a:pt x="78247" y="50078"/>
                      <a:pt x="137813" y="35078"/>
                      <a:pt x="198316" y="26713"/>
                    </a:cubicBezTo>
                    <a:cubicBezTo>
                      <a:pt x="325885" y="8973"/>
                      <a:pt x="454175" y="-2493"/>
                      <a:pt x="559172" y="464"/>
                    </a:cubicBezTo>
                    <a:close/>
                  </a:path>
                </a:pathLst>
              </a:custGeom>
              <a:solidFill>
                <a:schemeClr val="accent3">
                  <a:lumMod val="75000"/>
                </a:schemeClr>
              </a:solidFill>
              <a:ln w="7205" cap="flat">
                <a:noFill/>
                <a:prstDash val="solid"/>
                <a:miter/>
              </a:ln>
            </p:spPr>
            <p:txBody>
              <a:bodyPr rtlCol="0" anchor="ctr"/>
              <a:lstStyle/>
              <a:p>
                <a:endParaRPr lang="ko-KR" altLang="en-US"/>
              </a:p>
            </p:txBody>
          </p:sp>
          <p:sp>
            <p:nvSpPr>
              <p:cNvPr id="112" name="자유형: 도형 40">
                <a:extLst>
                  <a:ext uri="{FF2B5EF4-FFF2-40B4-BE49-F238E27FC236}">
                    <a16:creationId xmlns:a16="http://schemas.microsoft.com/office/drawing/2014/main" id="{29260207-6A85-F2F7-5549-9818CA9281D2}"/>
                  </a:ext>
                </a:extLst>
              </p:cNvPr>
              <p:cNvSpPr/>
              <p:nvPr/>
            </p:nvSpPr>
            <p:spPr>
              <a:xfrm>
                <a:off x="8609201" y="4777029"/>
                <a:ext cx="170741" cy="351067"/>
              </a:xfrm>
              <a:custGeom>
                <a:avLst/>
                <a:gdLst>
                  <a:gd name="connsiteX0" fmla="*/ 332169 w 332169"/>
                  <a:gd name="connsiteY0" fmla="*/ 0 h 682987"/>
                  <a:gd name="connsiteX1" fmla="*/ 250969 w 332169"/>
                  <a:gd name="connsiteY1" fmla="*/ 681978 h 682987"/>
                  <a:gd name="connsiteX2" fmla="*/ 243686 w 332169"/>
                  <a:gd name="connsiteY2" fmla="*/ 682988 h 682987"/>
                  <a:gd name="connsiteX3" fmla="*/ 7225 w 332169"/>
                  <a:gd name="connsiteY3" fmla="*/ 325809 h 682987"/>
                  <a:gd name="connsiteX4" fmla="*/ 13139 w 332169"/>
                  <a:gd name="connsiteY4" fmla="*/ 288887 h 682987"/>
                  <a:gd name="connsiteX5" fmla="*/ 332169 w 332169"/>
                  <a:gd name="connsiteY5" fmla="*/ 0 h 68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2169" h="682987">
                    <a:moveTo>
                      <a:pt x="332169" y="0"/>
                    </a:moveTo>
                    <a:cubicBezTo>
                      <a:pt x="304405" y="233143"/>
                      <a:pt x="277724" y="457561"/>
                      <a:pt x="250969" y="681978"/>
                    </a:cubicBezTo>
                    <a:cubicBezTo>
                      <a:pt x="248517" y="682339"/>
                      <a:pt x="246138" y="682627"/>
                      <a:pt x="243686" y="682988"/>
                    </a:cubicBezTo>
                    <a:cubicBezTo>
                      <a:pt x="214912" y="639936"/>
                      <a:pt x="57993" y="401384"/>
                      <a:pt x="7225" y="325809"/>
                    </a:cubicBezTo>
                    <a:cubicBezTo>
                      <a:pt x="-3736" y="309512"/>
                      <a:pt x="-2582" y="302300"/>
                      <a:pt x="13139" y="288887"/>
                    </a:cubicBezTo>
                    <a:cubicBezTo>
                      <a:pt x="66791" y="243095"/>
                      <a:pt x="273036" y="53580"/>
                      <a:pt x="332169" y="0"/>
                    </a:cubicBezTo>
                    <a:close/>
                  </a:path>
                </a:pathLst>
              </a:custGeom>
              <a:solidFill>
                <a:schemeClr val="accent4"/>
              </a:solidFill>
              <a:ln w="7205" cap="flat">
                <a:noFill/>
                <a:prstDash val="solid"/>
                <a:miter/>
              </a:ln>
            </p:spPr>
            <p:txBody>
              <a:bodyPr rtlCol="0" anchor="ctr"/>
              <a:lstStyle/>
              <a:p>
                <a:endParaRPr lang="ko-KR" altLang="en-US"/>
              </a:p>
            </p:txBody>
          </p:sp>
          <p:sp>
            <p:nvSpPr>
              <p:cNvPr id="113" name="자유형: 도형 41">
                <a:extLst>
                  <a:ext uri="{FF2B5EF4-FFF2-40B4-BE49-F238E27FC236}">
                    <a16:creationId xmlns:a16="http://schemas.microsoft.com/office/drawing/2014/main" id="{1870CC62-C6B7-EA3E-F83E-54566A7E4B88}"/>
                  </a:ext>
                </a:extLst>
              </p:cNvPr>
              <p:cNvSpPr/>
              <p:nvPr/>
            </p:nvSpPr>
            <p:spPr>
              <a:xfrm>
                <a:off x="8634974" y="5315247"/>
                <a:ext cx="116222" cy="173865"/>
              </a:xfrm>
              <a:custGeom>
                <a:avLst/>
                <a:gdLst>
                  <a:gd name="connsiteX0" fmla="*/ 225997 w 226106"/>
                  <a:gd name="connsiteY0" fmla="*/ 180003 h 338248"/>
                  <a:gd name="connsiteX1" fmla="*/ 189652 w 226106"/>
                  <a:gd name="connsiteY1" fmla="*/ 294807 h 338248"/>
                  <a:gd name="connsiteX2" fmla="*/ 39367 w 226106"/>
                  <a:gd name="connsiteY2" fmla="*/ 298990 h 338248"/>
                  <a:gd name="connsiteX3" fmla="*/ 42612 w 226106"/>
                  <a:gd name="connsiteY3" fmla="*/ 37074 h 338248"/>
                  <a:gd name="connsiteX4" fmla="*/ 180421 w 226106"/>
                  <a:gd name="connsiteY4" fmla="*/ 33612 h 338248"/>
                  <a:gd name="connsiteX5" fmla="*/ 225997 w 226106"/>
                  <a:gd name="connsiteY5" fmla="*/ 180003 h 338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106" h="338248">
                    <a:moveTo>
                      <a:pt x="225997" y="180003"/>
                    </a:moveTo>
                    <a:cubicBezTo>
                      <a:pt x="227367" y="215699"/>
                      <a:pt x="215973" y="257597"/>
                      <a:pt x="189652" y="294807"/>
                    </a:cubicBezTo>
                    <a:cubicBezTo>
                      <a:pt x="149701" y="351200"/>
                      <a:pt x="81914" y="352787"/>
                      <a:pt x="39367" y="298990"/>
                    </a:cubicBezTo>
                    <a:cubicBezTo>
                      <a:pt x="-14430" y="230915"/>
                      <a:pt x="-12843" y="103851"/>
                      <a:pt x="42612" y="37074"/>
                    </a:cubicBezTo>
                    <a:cubicBezTo>
                      <a:pt x="82419" y="-10954"/>
                      <a:pt x="138018" y="-12541"/>
                      <a:pt x="180421" y="33612"/>
                    </a:cubicBezTo>
                    <a:cubicBezTo>
                      <a:pt x="215829" y="72193"/>
                      <a:pt x="225853" y="119572"/>
                      <a:pt x="225997" y="180003"/>
                    </a:cubicBezTo>
                    <a:close/>
                  </a:path>
                </a:pathLst>
              </a:custGeom>
              <a:solidFill>
                <a:srgbClr val="663132"/>
              </a:solidFill>
              <a:ln w="7205" cap="flat">
                <a:noFill/>
                <a:prstDash val="solid"/>
                <a:miter/>
              </a:ln>
            </p:spPr>
            <p:txBody>
              <a:bodyPr rtlCol="0" anchor="ctr"/>
              <a:lstStyle/>
              <a:p>
                <a:endParaRPr lang="ko-KR" altLang="en-US"/>
              </a:p>
            </p:txBody>
          </p:sp>
          <p:sp>
            <p:nvSpPr>
              <p:cNvPr id="114" name="자유형: 도형 42">
                <a:extLst>
                  <a:ext uri="{FF2B5EF4-FFF2-40B4-BE49-F238E27FC236}">
                    <a16:creationId xmlns:a16="http://schemas.microsoft.com/office/drawing/2014/main" id="{F6A56EB0-2DDC-A8CA-4955-2A87974A885E}"/>
                  </a:ext>
                </a:extLst>
              </p:cNvPr>
              <p:cNvSpPr/>
              <p:nvPr/>
            </p:nvSpPr>
            <p:spPr>
              <a:xfrm>
                <a:off x="8312630" y="6226002"/>
                <a:ext cx="213991" cy="487550"/>
              </a:xfrm>
              <a:custGeom>
                <a:avLst/>
                <a:gdLst>
                  <a:gd name="connsiteX0" fmla="*/ 127425 w 416311"/>
                  <a:gd name="connsiteY0" fmla="*/ 948510 h 948509"/>
                  <a:gd name="connsiteX1" fmla="*/ 0 w 416311"/>
                  <a:gd name="connsiteY1" fmla="*/ 948510 h 948509"/>
                  <a:gd name="connsiteX2" fmla="*/ 61801 w 416311"/>
                  <a:gd name="connsiteY2" fmla="*/ 845027 h 948509"/>
                  <a:gd name="connsiteX3" fmla="*/ 176462 w 416311"/>
                  <a:gd name="connsiteY3" fmla="*/ 503136 h 948509"/>
                  <a:gd name="connsiteX4" fmla="*/ 228095 w 416311"/>
                  <a:gd name="connsiteY4" fmla="*/ 289247 h 948509"/>
                  <a:gd name="connsiteX5" fmla="*/ 274392 w 416311"/>
                  <a:gd name="connsiteY5" fmla="*/ 55528 h 948509"/>
                  <a:gd name="connsiteX6" fmla="*/ 291699 w 416311"/>
                  <a:gd name="connsiteY6" fmla="*/ 30720 h 948509"/>
                  <a:gd name="connsiteX7" fmla="*/ 416311 w 416311"/>
                  <a:gd name="connsiteY7" fmla="*/ 0 h 948509"/>
                  <a:gd name="connsiteX8" fmla="*/ 379173 w 416311"/>
                  <a:gd name="connsiteY8" fmla="*/ 223552 h 948509"/>
                  <a:gd name="connsiteX9" fmla="*/ 250378 w 416311"/>
                  <a:gd name="connsiteY9" fmla="*/ 722361 h 948509"/>
                  <a:gd name="connsiteX10" fmla="*/ 168602 w 416311"/>
                  <a:gd name="connsiteY10" fmla="*/ 903944 h 948509"/>
                  <a:gd name="connsiteX11" fmla="*/ 127425 w 416311"/>
                  <a:gd name="connsiteY11" fmla="*/ 948510 h 948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6311" h="948509">
                    <a:moveTo>
                      <a:pt x="127425" y="948510"/>
                    </a:moveTo>
                    <a:cubicBezTo>
                      <a:pt x="86392" y="948510"/>
                      <a:pt x="45359" y="948510"/>
                      <a:pt x="0" y="948510"/>
                    </a:cubicBezTo>
                    <a:cubicBezTo>
                      <a:pt x="22716" y="912669"/>
                      <a:pt x="45215" y="880651"/>
                      <a:pt x="61801" y="845027"/>
                    </a:cubicBezTo>
                    <a:cubicBezTo>
                      <a:pt x="113074" y="735342"/>
                      <a:pt x="147688" y="620249"/>
                      <a:pt x="176462" y="503136"/>
                    </a:cubicBezTo>
                    <a:cubicBezTo>
                      <a:pt x="193985" y="431888"/>
                      <a:pt x="212446" y="360857"/>
                      <a:pt x="228095" y="289247"/>
                    </a:cubicBezTo>
                    <a:cubicBezTo>
                      <a:pt x="245042" y="211654"/>
                      <a:pt x="259609" y="133554"/>
                      <a:pt x="274392" y="55528"/>
                    </a:cubicBezTo>
                    <a:cubicBezTo>
                      <a:pt x="276628" y="43701"/>
                      <a:pt x="277205" y="34110"/>
                      <a:pt x="291699" y="30720"/>
                    </a:cubicBezTo>
                    <a:cubicBezTo>
                      <a:pt x="333381" y="21057"/>
                      <a:pt x="374846" y="10312"/>
                      <a:pt x="416311" y="0"/>
                    </a:cubicBezTo>
                    <a:cubicBezTo>
                      <a:pt x="415302" y="76368"/>
                      <a:pt x="393812" y="149492"/>
                      <a:pt x="379173" y="223552"/>
                    </a:cubicBezTo>
                    <a:cubicBezTo>
                      <a:pt x="345785" y="392226"/>
                      <a:pt x="306122" y="559385"/>
                      <a:pt x="250378" y="722361"/>
                    </a:cubicBezTo>
                    <a:cubicBezTo>
                      <a:pt x="228816" y="785389"/>
                      <a:pt x="204442" y="847334"/>
                      <a:pt x="168602" y="903944"/>
                    </a:cubicBezTo>
                    <a:cubicBezTo>
                      <a:pt x="157640" y="921179"/>
                      <a:pt x="145886" y="938053"/>
                      <a:pt x="127425" y="948510"/>
                    </a:cubicBezTo>
                    <a:close/>
                  </a:path>
                </a:pathLst>
              </a:custGeom>
              <a:solidFill>
                <a:schemeClr val="accent3">
                  <a:lumMod val="75000"/>
                </a:schemeClr>
              </a:solidFill>
              <a:ln w="7205" cap="flat">
                <a:noFill/>
                <a:prstDash val="solid"/>
                <a:miter/>
              </a:ln>
            </p:spPr>
            <p:txBody>
              <a:bodyPr rtlCol="0" anchor="ctr"/>
              <a:lstStyle/>
              <a:p>
                <a:endParaRPr lang="ko-KR" altLang="en-US"/>
              </a:p>
            </p:txBody>
          </p:sp>
          <p:sp>
            <p:nvSpPr>
              <p:cNvPr id="115" name="자유형: 도형 43">
                <a:extLst>
                  <a:ext uri="{FF2B5EF4-FFF2-40B4-BE49-F238E27FC236}">
                    <a16:creationId xmlns:a16="http://schemas.microsoft.com/office/drawing/2014/main" id="{2AC96776-43A1-2BA7-BBE6-2C48B70FD989}"/>
                  </a:ext>
                </a:extLst>
              </p:cNvPr>
              <p:cNvSpPr/>
              <p:nvPr/>
            </p:nvSpPr>
            <p:spPr>
              <a:xfrm>
                <a:off x="7475606" y="6454437"/>
                <a:ext cx="158523" cy="259598"/>
              </a:xfrm>
              <a:custGeom>
                <a:avLst/>
                <a:gdLst>
                  <a:gd name="connsiteX0" fmla="*/ 112497 w 308400"/>
                  <a:gd name="connsiteY0" fmla="*/ 505038 h 505037"/>
                  <a:gd name="connsiteX1" fmla="*/ 0 w 308400"/>
                  <a:gd name="connsiteY1" fmla="*/ 505038 h 505037"/>
                  <a:gd name="connsiteX2" fmla="*/ 66633 w 308400"/>
                  <a:gd name="connsiteY2" fmla="*/ 326340 h 505037"/>
                  <a:gd name="connsiteX3" fmla="*/ 141703 w 308400"/>
                  <a:gd name="connsiteY3" fmla="*/ 27574 h 505037"/>
                  <a:gd name="connsiteX4" fmla="*/ 181366 w 308400"/>
                  <a:gd name="connsiteY4" fmla="*/ 1973 h 505037"/>
                  <a:gd name="connsiteX5" fmla="*/ 284632 w 308400"/>
                  <a:gd name="connsiteY5" fmla="*/ 11276 h 505037"/>
                  <a:gd name="connsiteX6" fmla="*/ 308357 w 308400"/>
                  <a:gd name="connsiteY6" fmla="*/ 30602 h 505037"/>
                  <a:gd name="connsiteX7" fmla="*/ 172279 w 308400"/>
                  <a:gd name="connsiteY7" fmla="*/ 429607 h 505037"/>
                  <a:gd name="connsiteX8" fmla="*/ 112497 w 308400"/>
                  <a:gd name="connsiteY8" fmla="*/ 505038 h 50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00" h="505037">
                    <a:moveTo>
                      <a:pt x="112497" y="505038"/>
                    </a:moveTo>
                    <a:cubicBezTo>
                      <a:pt x="76801" y="505038"/>
                      <a:pt x="41105" y="505038"/>
                      <a:pt x="0" y="505038"/>
                    </a:cubicBezTo>
                    <a:cubicBezTo>
                      <a:pt x="31369" y="445183"/>
                      <a:pt x="49253" y="385834"/>
                      <a:pt x="66633" y="326340"/>
                    </a:cubicBezTo>
                    <a:cubicBezTo>
                      <a:pt x="95406" y="227689"/>
                      <a:pt x="121079" y="128244"/>
                      <a:pt x="141703" y="27574"/>
                    </a:cubicBezTo>
                    <a:cubicBezTo>
                      <a:pt x="146463" y="4425"/>
                      <a:pt x="154900" y="-4300"/>
                      <a:pt x="181366" y="1973"/>
                    </a:cubicBezTo>
                    <a:cubicBezTo>
                      <a:pt x="214826" y="9834"/>
                      <a:pt x="249729" y="14088"/>
                      <a:pt x="284632" y="11276"/>
                    </a:cubicBezTo>
                    <a:cubicBezTo>
                      <a:pt x="298839" y="10122"/>
                      <a:pt x="309151" y="13368"/>
                      <a:pt x="308357" y="30602"/>
                    </a:cubicBezTo>
                    <a:cubicBezTo>
                      <a:pt x="275330" y="167835"/>
                      <a:pt x="237470" y="303408"/>
                      <a:pt x="172279" y="429607"/>
                    </a:cubicBezTo>
                    <a:cubicBezTo>
                      <a:pt x="157496" y="458092"/>
                      <a:pt x="143362" y="488523"/>
                      <a:pt x="112497" y="505038"/>
                    </a:cubicBezTo>
                    <a:close/>
                  </a:path>
                </a:pathLst>
              </a:custGeom>
              <a:solidFill>
                <a:schemeClr val="accent3">
                  <a:lumMod val="75000"/>
                </a:schemeClr>
              </a:solidFill>
              <a:ln w="7205" cap="flat">
                <a:noFill/>
                <a:prstDash val="solid"/>
                <a:miter/>
              </a:ln>
            </p:spPr>
            <p:txBody>
              <a:bodyPr rtlCol="0" anchor="ctr"/>
              <a:lstStyle/>
              <a:p>
                <a:endParaRPr lang="ko-KR" altLang="en-US"/>
              </a:p>
            </p:txBody>
          </p:sp>
        </p:grpSp>
        <p:grpSp>
          <p:nvGrpSpPr>
            <p:cNvPr id="101" name="그룹 29">
              <a:extLst>
                <a:ext uri="{FF2B5EF4-FFF2-40B4-BE49-F238E27FC236}">
                  <a16:creationId xmlns:a16="http://schemas.microsoft.com/office/drawing/2014/main" id="{5044E9F9-ECDB-EA49-6E85-5BDA347C3A18}"/>
                </a:ext>
              </a:extLst>
            </p:cNvPr>
            <p:cNvGrpSpPr/>
            <p:nvPr/>
          </p:nvGrpSpPr>
          <p:grpSpPr>
            <a:xfrm>
              <a:off x="323529" y="1300005"/>
              <a:ext cx="3092843" cy="1916936"/>
              <a:chOff x="466725" y="1354522"/>
              <a:chExt cx="3092843" cy="1916936"/>
            </a:xfrm>
          </p:grpSpPr>
          <p:sp>
            <p:nvSpPr>
              <p:cNvPr id="106" name="자유형: 도형 34">
                <a:extLst>
                  <a:ext uri="{FF2B5EF4-FFF2-40B4-BE49-F238E27FC236}">
                    <a16:creationId xmlns:a16="http://schemas.microsoft.com/office/drawing/2014/main" id="{20A8A8A0-ADC8-0659-0F81-FB5770D86AB3}"/>
                  </a:ext>
                </a:extLst>
              </p:cNvPr>
              <p:cNvSpPr/>
              <p:nvPr/>
            </p:nvSpPr>
            <p:spPr>
              <a:xfrm>
                <a:off x="1365448" y="1665082"/>
                <a:ext cx="2194120" cy="1606376"/>
              </a:xfrm>
              <a:custGeom>
                <a:avLst/>
                <a:gdLst>
                  <a:gd name="connsiteX0" fmla="*/ 2082165 w 3119715"/>
                  <a:gd name="connsiteY0" fmla="*/ 2172277 h 2284031"/>
                  <a:gd name="connsiteX1" fmla="*/ 1956543 w 3119715"/>
                  <a:gd name="connsiteY1" fmla="*/ 2277346 h 2284031"/>
                  <a:gd name="connsiteX2" fmla="*/ 1810585 w 3119715"/>
                  <a:gd name="connsiteY2" fmla="*/ 2261770 h 2284031"/>
                  <a:gd name="connsiteX3" fmla="*/ 1710636 w 3119715"/>
                  <a:gd name="connsiteY3" fmla="*/ 2215401 h 2284031"/>
                  <a:gd name="connsiteX4" fmla="*/ 1563668 w 3119715"/>
                  <a:gd name="connsiteY4" fmla="*/ 2139970 h 2284031"/>
                  <a:gd name="connsiteX5" fmla="*/ 1117286 w 3119715"/>
                  <a:gd name="connsiteY5" fmla="*/ 1934735 h 2284031"/>
                  <a:gd name="connsiteX6" fmla="*/ 648980 w 3119715"/>
                  <a:gd name="connsiteY6" fmla="*/ 1680318 h 2284031"/>
                  <a:gd name="connsiteX7" fmla="*/ 417928 w 3119715"/>
                  <a:gd name="connsiteY7" fmla="*/ 1464555 h 2284031"/>
                  <a:gd name="connsiteX8" fmla="*/ 4934 w 3119715"/>
                  <a:gd name="connsiteY8" fmla="*/ 1051199 h 2284031"/>
                  <a:gd name="connsiteX9" fmla="*/ 5655 w 3119715"/>
                  <a:gd name="connsiteY9" fmla="*/ 1016224 h 2284031"/>
                  <a:gd name="connsiteX10" fmla="*/ 166612 w 3119715"/>
                  <a:gd name="connsiteY10" fmla="*/ 547847 h 2284031"/>
                  <a:gd name="connsiteX11" fmla="*/ 256538 w 3119715"/>
                  <a:gd name="connsiteY11" fmla="*/ 286002 h 2284031"/>
                  <a:gd name="connsiteX12" fmla="*/ 343723 w 3119715"/>
                  <a:gd name="connsiteY12" fmla="*/ 32956 h 2284031"/>
                  <a:gd name="connsiteX13" fmla="*/ 363843 w 3119715"/>
                  <a:gd name="connsiteY13" fmla="*/ 0 h 2284031"/>
                  <a:gd name="connsiteX14" fmla="*/ 843254 w 3119715"/>
                  <a:gd name="connsiteY14" fmla="*/ 72979 h 2284031"/>
                  <a:gd name="connsiteX15" fmla="*/ 1401773 w 3119715"/>
                  <a:gd name="connsiteY15" fmla="*/ 157135 h 2284031"/>
                  <a:gd name="connsiteX16" fmla="*/ 1805898 w 3119715"/>
                  <a:gd name="connsiteY16" fmla="*/ 214682 h 2284031"/>
                  <a:gd name="connsiteX17" fmla="*/ 2134159 w 3119715"/>
                  <a:gd name="connsiteY17" fmla="*/ 369726 h 2284031"/>
                  <a:gd name="connsiteX18" fmla="*/ 2673208 w 3119715"/>
                  <a:gd name="connsiteY18" fmla="*/ 879064 h 2284031"/>
                  <a:gd name="connsiteX19" fmla="*/ 2875919 w 3119715"/>
                  <a:gd name="connsiteY19" fmla="*/ 1118049 h 2284031"/>
                  <a:gd name="connsiteX20" fmla="*/ 2977383 w 3119715"/>
                  <a:gd name="connsiteY20" fmla="*/ 1334534 h 2284031"/>
                  <a:gd name="connsiteX21" fmla="*/ 3112596 w 3119715"/>
                  <a:gd name="connsiteY21" fmla="*/ 1693876 h 2284031"/>
                  <a:gd name="connsiteX22" fmla="*/ 3083678 w 3119715"/>
                  <a:gd name="connsiteY22" fmla="*/ 1758994 h 2284031"/>
                  <a:gd name="connsiteX23" fmla="*/ 2910461 w 3119715"/>
                  <a:gd name="connsiteY23" fmla="*/ 1723586 h 2284031"/>
                  <a:gd name="connsiteX24" fmla="*/ 2821041 w 3119715"/>
                  <a:gd name="connsiteY24" fmla="*/ 1626449 h 2284031"/>
                  <a:gd name="connsiteX25" fmla="*/ 2807051 w 3119715"/>
                  <a:gd name="connsiteY25" fmla="*/ 1618661 h 2284031"/>
                  <a:gd name="connsiteX26" fmla="*/ 2790969 w 3119715"/>
                  <a:gd name="connsiteY26" fmla="*/ 1599263 h 2284031"/>
                  <a:gd name="connsiteX27" fmla="*/ 2668304 w 3119715"/>
                  <a:gd name="connsiteY27" fmla="*/ 1408378 h 2284031"/>
                  <a:gd name="connsiteX28" fmla="*/ 2660588 w 3119715"/>
                  <a:gd name="connsiteY28" fmla="*/ 1398859 h 2284031"/>
                  <a:gd name="connsiteX29" fmla="*/ 2500063 w 3119715"/>
                  <a:gd name="connsiteY29" fmla="*/ 1225570 h 2284031"/>
                  <a:gd name="connsiteX30" fmla="*/ 2093270 w 3119715"/>
                  <a:gd name="connsiteY30" fmla="*/ 954207 h 2284031"/>
                  <a:gd name="connsiteX31" fmla="*/ 2045748 w 3119715"/>
                  <a:gd name="connsiteY31" fmla="*/ 933150 h 2284031"/>
                  <a:gd name="connsiteX32" fmla="*/ 1657777 w 3119715"/>
                  <a:gd name="connsiteY32" fmla="*/ 852022 h 2284031"/>
                  <a:gd name="connsiteX33" fmla="*/ 1396365 w 3119715"/>
                  <a:gd name="connsiteY33" fmla="*/ 893415 h 2284031"/>
                  <a:gd name="connsiteX34" fmla="*/ 1203173 w 3119715"/>
                  <a:gd name="connsiteY34" fmla="*/ 980961 h 2284031"/>
                  <a:gd name="connsiteX35" fmla="*/ 1170938 w 3119715"/>
                  <a:gd name="connsiteY35" fmla="*/ 1038435 h 2284031"/>
                  <a:gd name="connsiteX36" fmla="*/ 1184351 w 3119715"/>
                  <a:gd name="connsiteY36" fmla="*/ 1116823 h 2284031"/>
                  <a:gd name="connsiteX37" fmla="*/ 1517588 w 3119715"/>
                  <a:gd name="connsiteY37" fmla="*/ 1562340 h 2284031"/>
                  <a:gd name="connsiteX38" fmla="*/ 2006734 w 3119715"/>
                  <a:gd name="connsiteY38" fmla="*/ 1954710 h 2284031"/>
                  <a:gd name="connsiteX39" fmla="*/ 2021950 w 3119715"/>
                  <a:gd name="connsiteY39" fmla="*/ 1965023 h 2284031"/>
                  <a:gd name="connsiteX40" fmla="*/ 2093631 w 3119715"/>
                  <a:gd name="connsiteY40" fmla="*/ 2055381 h 2284031"/>
                  <a:gd name="connsiteX41" fmla="*/ 2088078 w 3119715"/>
                  <a:gd name="connsiteY41" fmla="*/ 2061294 h 2284031"/>
                  <a:gd name="connsiteX42" fmla="*/ 2082165 w 3119715"/>
                  <a:gd name="connsiteY42" fmla="*/ 2172277 h 228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119715" h="2284031">
                    <a:moveTo>
                      <a:pt x="2082165" y="2172277"/>
                    </a:moveTo>
                    <a:cubicBezTo>
                      <a:pt x="2052887" y="2222324"/>
                      <a:pt x="2015171" y="2261986"/>
                      <a:pt x="1956543" y="2277346"/>
                    </a:cubicBezTo>
                    <a:cubicBezTo>
                      <a:pt x="1905703" y="2290688"/>
                      <a:pt x="1857531" y="2283332"/>
                      <a:pt x="1810585" y="2261770"/>
                    </a:cubicBezTo>
                    <a:cubicBezTo>
                      <a:pt x="1777197" y="2246482"/>
                      <a:pt x="1745827" y="2226867"/>
                      <a:pt x="1710636" y="2215401"/>
                    </a:cubicBezTo>
                    <a:cubicBezTo>
                      <a:pt x="1665060" y="2183671"/>
                      <a:pt x="1613283" y="2163768"/>
                      <a:pt x="1563668" y="2139970"/>
                    </a:cubicBezTo>
                    <a:cubicBezTo>
                      <a:pt x="1415980" y="2069155"/>
                      <a:pt x="1270527" y="1992642"/>
                      <a:pt x="1117286" y="1934735"/>
                    </a:cubicBezTo>
                    <a:cubicBezTo>
                      <a:pt x="948972" y="1871131"/>
                      <a:pt x="795370" y="1783080"/>
                      <a:pt x="648980" y="1680318"/>
                    </a:cubicBezTo>
                    <a:cubicBezTo>
                      <a:pt x="561795" y="1619094"/>
                      <a:pt x="492421" y="1539120"/>
                      <a:pt x="417928" y="1464555"/>
                    </a:cubicBezTo>
                    <a:cubicBezTo>
                      <a:pt x="280263" y="1326818"/>
                      <a:pt x="142598" y="1189009"/>
                      <a:pt x="4934" y="1051199"/>
                    </a:cubicBezTo>
                    <a:cubicBezTo>
                      <a:pt x="-4513" y="1039373"/>
                      <a:pt x="1833" y="1027474"/>
                      <a:pt x="5655" y="1016224"/>
                    </a:cubicBezTo>
                    <a:cubicBezTo>
                      <a:pt x="58730" y="859882"/>
                      <a:pt x="112599" y="703828"/>
                      <a:pt x="166612" y="547847"/>
                    </a:cubicBezTo>
                    <a:cubicBezTo>
                      <a:pt x="196828" y="460661"/>
                      <a:pt x="226395" y="373188"/>
                      <a:pt x="256538" y="286002"/>
                    </a:cubicBezTo>
                    <a:cubicBezTo>
                      <a:pt x="285672" y="201702"/>
                      <a:pt x="315960" y="117761"/>
                      <a:pt x="343723" y="32956"/>
                    </a:cubicBezTo>
                    <a:cubicBezTo>
                      <a:pt x="347762" y="20624"/>
                      <a:pt x="349853" y="6490"/>
                      <a:pt x="363843" y="0"/>
                    </a:cubicBezTo>
                    <a:cubicBezTo>
                      <a:pt x="523647" y="24302"/>
                      <a:pt x="683450" y="48749"/>
                      <a:pt x="843254" y="72979"/>
                    </a:cubicBezTo>
                    <a:cubicBezTo>
                      <a:pt x="1029379" y="101175"/>
                      <a:pt x="1215504" y="129588"/>
                      <a:pt x="1401773" y="157135"/>
                    </a:cubicBezTo>
                    <a:cubicBezTo>
                      <a:pt x="1536410" y="177039"/>
                      <a:pt x="1671118" y="195933"/>
                      <a:pt x="1805898" y="214682"/>
                    </a:cubicBezTo>
                    <a:cubicBezTo>
                      <a:pt x="1931592" y="232134"/>
                      <a:pt x="2040267" y="284488"/>
                      <a:pt x="2134159" y="369726"/>
                    </a:cubicBezTo>
                    <a:cubicBezTo>
                      <a:pt x="2317255" y="535948"/>
                      <a:pt x="2502299" y="700151"/>
                      <a:pt x="2673208" y="879064"/>
                    </a:cubicBezTo>
                    <a:cubicBezTo>
                      <a:pt x="2745321" y="954495"/>
                      <a:pt x="2813397" y="1034181"/>
                      <a:pt x="2875919" y="1118049"/>
                    </a:cubicBezTo>
                    <a:cubicBezTo>
                      <a:pt x="2924307" y="1182951"/>
                      <a:pt x="2947167" y="1260689"/>
                      <a:pt x="2977383" y="1334534"/>
                    </a:cubicBezTo>
                    <a:cubicBezTo>
                      <a:pt x="3025843" y="1453016"/>
                      <a:pt x="3073654" y="1571787"/>
                      <a:pt x="3112596" y="1693876"/>
                    </a:cubicBezTo>
                    <a:cubicBezTo>
                      <a:pt x="3125864" y="1735341"/>
                      <a:pt x="3122908" y="1740966"/>
                      <a:pt x="3083678" y="1758994"/>
                    </a:cubicBezTo>
                    <a:cubicBezTo>
                      <a:pt x="3017334" y="1789426"/>
                      <a:pt x="2961734" y="1764547"/>
                      <a:pt x="2910461" y="1723586"/>
                    </a:cubicBezTo>
                    <a:cubicBezTo>
                      <a:pt x="2875919" y="1695967"/>
                      <a:pt x="2846929" y="1662506"/>
                      <a:pt x="2821041" y="1626449"/>
                    </a:cubicBezTo>
                    <a:cubicBezTo>
                      <a:pt x="2817939" y="1622123"/>
                      <a:pt x="2817507" y="1610729"/>
                      <a:pt x="2807051" y="1618661"/>
                    </a:cubicBezTo>
                    <a:cubicBezTo>
                      <a:pt x="2794647" y="1618084"/>
                      <a:pt x="2793133" y="1607484"/>
                      <a:pt x="2790969" y="1599263"/>
                    </a:cubicBezTo>
                    <a:cubicBezTo>
                      <a:pt x="2771066" y="1522029"/>
                      <a:pt x="2724697" y="1462030"/>
                      <a:pt x="2668304" y="1408378"/>
                    </a:cubicBezTo>
                    <a:cubicBezTo>
                      <a:pt x="2665347" y="1405566"/>
                      <a:pt x="2662824" y="1402320"/>
                      <a:pt x="2660588" y="1398859"/>
                    </a:cubicBezTo>
                    <a:cubicBezTo>
                      <a:pt x="2617824" y="1331216"/>
                      <a:pt x="2572393" y="1269415"/>
                      <a:pt x="2500063" y="1225570"/>
                    </a:cubicBezTo>
                    <a:cubicBezTo>
                      <a:pt x="2360740" y="1141125"/>
                      <a:pt x="2223940" y="1052065"/>
                      <a:pt x="2093270" y="954207"/>
                    </a:cubicBezTo>
                    <a:cubicBezTo>
                      <a:pt x="2078992" y="943462"/>
                      <a:pt x="2062550" y="937909"/>
                      <a:pt x="2045748" y="933150"/>
                    </a:cubicBezTo>
                    <a:cubicBezTo>
                      <a:pt x="1918251" y="897237"/>
                      <a:pt x="1789745" y="866445"/>
                      <a:pt x="1657777" y="852022"/>
                    </a:cubicBezTo>
                    <a:cubicBezTo>
                      <a:pt x="1566913" y="842070"/>
                      <a:pt x="1480377" y="859017"/>
                      <a:pt x="1396365" y="893415"/>
                    </a:cubicBezTo>
                    <a:cubicBezTo>
                      <a:pt x="1330886" y="920241"/>
                      <a:pt x="1264685" y="945193"/>
                      <a:pt x="1203173" y="980961"/>
                    </a:cubicBezTo>
                    <a:cubicBezTo>
                      <a:pt x="1179808" y="994590"/>
                      <a:pt x="1170577" y="1011970"/>
                      <a:pt x="1170938" y="1038435"/>
                    </a:cubicBezTo>
                    <a:cubicBezTo>
                      <a:pt x="1171299" y="1065550"/>
                      <a:pt x="1175409" y="1091583"/>
                      <a:pt x="1184351" y="1116823"/>
                    </a:cubicBezTo>
                    <a:cubicBezTo>
                      <a:pt x="1248965" y="1300063"/>
                      <a:pt x="1358145" y="1448978"/>
                      <a:pt x="1517588" y="1562340"/>
                    </a:cubicBezTo>
                    <a:cubicBezTo>
                      <a:pt x="1688136" y="1683563"/>
                      <a:pt x="1853277" y="1811998"/>
                      <a:pt x="2006734" y="1954710"/>
                    </a:cubicBezTo>
                    <a:cubicBezTo>
                      <a:pt x="2011277" y="1958965"/>
                      <a:pt x="2016325" y="1962426"/>
                      <a:pt x="2021950" y="1965023"/>
                    </a:cubicBezTo>
                    <a:cubicBezTo>
                      <a:pt x="2047983" y="1993435"/>
                      <a:pt x="2078487" y="2018314"/>
                      <a:pt x="2093631" y="2055381"/>
                    </a:cubicBezTo>
                    <a:cubicBezTo>
                      <a:pt x="2091684" y="2057400"/>
                      <a:pt x="2087646" y="2060429"/>
                      <a:pt x="2088078" y="2061294"/>
                    </a:cubicBezTo>
                    <a:cubicBezTo>
                      <a:pt x="2106323" y="2099514"/>
                      <a:pt x="2096011" y="2136004"/>
                      <a:pt x="2082165" y="2172277"/>
                    </a:cubicBezTo>
                    <a:close/>
                  </a:path>
                </a:pathLst>
              </a:custGeom>
              <a:solidFill>
                <a:srgbClr val="F7A96B"/>
              </a:solidFill>
              <a:ln w="7205" cap="flat">
                <a:noFill/>
                <a:prstDash val="solid"/>
                <a:miter/>
              </a:ln>
            </p:spPr>
            <p:txBody>
              <a:bodyPr rtlCol="0" anchor="ctr"/>
              <a:lstStyle/>
              <a:p>
                <a:endParaRPr lang="ko-KR" altLang="en-US"/>
              </a:p>
            </p:txBody>
          </p:sp>
          <p:sp>
            <p:nvSpPr>
              <p:cNvPr id="107" name="자유형: 도형 35">
                <a:extLst>
                  <a:ext uri="{FF2B5EF4-FFF2-40B4-BE49-F238E27FC236}">
                    <a16:creationId xmlns:a16="http://schemas.microsoft.com/office/drawing/2014/main" id="{B2D79432-B9AC-F2E4-4F2D-E7820364CD7B}"/>
                  </a:ext>
                </a:extLst>
              </p:cNvPr>
              <p:cNvSpPr/>
              <p:nvPr/>
            </p:nvSpPr>
            <p:spPr>
              <a:xfrm>
                <a:off x="466725" y="1354522"/>
                <a:ext cx="962662" cy="1254352"/>
              </a:xfrm>
              <a:custGeom>
                <a:avLst/>
                <a:gdLst>
                  <a:gd name="connsiteX0" fmla="*/ 921497 w 1368764"/>
                  <a:gd name="connsiteY0" fmla="*/ 1587240 h 1783505"/>
                  <a:gd name="connsiteX1" fmla="*/ 859119 w 1368764"/>
                  <a:gd name="connsiteY1" fmla="*/ 1767019 h 1783505"/>
                  <a:gd name="connsiteX2" fmla="*/ 830922 w 1368764"/>
                  <a:gd name="connsiteY2" fmla="*/ 1780721 h 1783505"/>
                  <a:gd name="connsiteX3" fmla="*/ 18203 w 1368764"/>
                  <a:gd name="connsiteY3" fmla="*/ 1500848 h 1783505"/>
                  <a:gd name="connsiteX4" fmla="*/ 3419 w 1368764"/>
                  <a:gd name="connsiteY4" fmla="*/ 1468181 h 1783505"/>
                  <a:gd name="connsiteX5" fmla="*/ 501580 w 1368764"/>
                  <a:gd name="connsiteY5" fmla="*/ 19996 h 1783505"/>
                  <a:gd name="connsiteX6" fmla="*/ 529920 w 1368764"/>
                  <a:gd name="connsiteY6" fmla="*/ 2400 h 1783505"/>
                  <a:gd name="connsiteX7" fmla="*/ 1359875 w 1368764"/>
                  <a:gd name="connsiteY7" fmla="*/ 288908 h 1783505"/>
                  <a:gd name="connsiteX8" fmla="*/ 1364995 w 1368764"/>
                  <a:gd name="connsiteY8" fmla="*/ 292225 h 1783505"/>
                  <a:gd name="connsiteX9" fmla="*/ 1362327 w 1368764"/>
                  <a:gd name="connsiteY9" fmla="*/ 330589 h 1783505"/>
                  <a:gd name="connsiteX10" fmla="*/ 1020509 w 1368764"/>
                  <a:gd name="connsiteY10" fmla="*/ 1320709 h 1783505"/>
                  <a:gd name="connsiteX11" fmla="*/ 941545 w 1368764"/>
                  <a:gd name="connsiteY11" fmla="*/ 1550174 h 1783505"/>
                  <a:gd name="connsiteX12" fmla="*/ 921497 w 1368764"/>
                  <a:gd name="connsiteY12" fmla="*/ 1587240 h 178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68764" h="1783505">
                    <a:moveTo>
                      <a:pt x="921497" y="1587240"/>
                    </a:moveTo>
                    <a:cubicBezTo>
                      <a:pt x="900512" y="1647095"/>
                      <a:pt x="878806" y="1706660"/>
                      <a:pt x="859119" y="1767019"/>
                    </a:cubicBezTo>
                    <a:cubicBezTo>
                      <a:pt x="853422" y="1784399"/>
                      <a:pt x="846932" y="1786274"/>
                      <a:pt x="830922" y="1780721"/>
                    </a:cubicBezTo>
                    <a:cubicBezTo>
                      <a:pt x="560208" y="1686973"/>
                      <a:pt x="289350" y="1593370"/>
                      <a:pt x="18203" y="1500848"/>
                    </a:cubicBezTo>
                    <a:cubicBezTo>
                      <a:pt x="-2566" y="1493781"/>
                      <a:pt x="-2494" y="1485488"/>
                      <a:pt x="3419" y="1468181"/>
                    </a:cubicBezTo>
                    <a:cubicBezTo>
                      <a:pt x="169713" y="985525"/>
                      <a:pt x="335646" y="502724"/>
                      <a:pt x="501580" y="19996"/>
                    </a:cubicBezTo>
                    <a:cubicBezTo>
                      <a:pt x="506195" y="6655"/>
                      <a:pt x="507854" y="-5244"/>
                      <a:pt x="529920" y="2400"/>
                    </a:cubicBezTo>
                    <a:cubicBezTo>
                      <a:pt x="806332" y="98672"/>
                      <a:pt x="1083176" y="193574"/>
                      <a:pt x="1359875" y="288908"/>
                    </a:cubicBezTo>
                    <a:cubicBezTo>
                      <a:pt x="1361750" y="289557"/>
                      <a:pt x="1363337" y="291071"/>
                      <a:pt x="1364995" y="292225"/>
                    </a:cubicBezTo>
                    <a:cubicBezTo>
                      <a:pt x="1372856" y="305638"/>
                      <a:pt x="1366654" y="318258"/>
                      <a:pt x="1362327" y="330589"/>
                    </a:cubicBezTo>
                    <a:cubicBezTo>
                      <a:pt x="1246946" y="660148"/>
                      <a:pt x="1135386" y="991005"/>
                      <a:pt x="1020509" y="1320709"/>
                    </a:cubicBezTo>
                    <a:cubicBezTo>
                      <a:pt x="993899" y="1397077"/>
                      <a:pt x="969597" y="1474311"/>
                      <a:pt x="941545" y="1550174"/>
                    </a:cubicBezTo>
                    <a:cubicBezTo>
                      <a:pt x="936713" y="1563515"/>
                      <a:pt x="934838" y="1578515"/>
                      <a:pt x="921497" y="1587240"/>
                    </a:cubicBezTo>
                    <a:close/>
                  </a:path>
                </a:pathLst>
              </a:custGeom>
              <a:solidFill>
                <a:srgbClr val="344C7E"/>
              </a:solidFill>
              <a:ln w="7205" cap="flat">
                <a:noFill/>
                <a:prstDash val="solid"/>
                <a:miter/>
              </a:ln>
            </p:spPr>
            <p:txBody>
              <a:bodyPr rtlCol="0" anchor="ctr"/>
              <a:lstStyle/>
              <a:p>
                <a:endParaRPr lang="ko-KR" altLang="en-US"/>
              </a:p>
            </p:txBody>
          </p:sp>
          <p:sp>
            <p:nvSpPr>
              <p:cNvPr id="108" name="자유형: 도형 36">
                <a:extLst>
                  <a:ext uri="{FF2B5EF4-FFF2-40B4-BE49-F238E27FC236}">
                    <a16:creationId xmlns:a16="http://schemas.microsoft.com/office/drawing/2014/main" id="{A100CC03-13C9-498B-F8D6-44B869A6420D}"/>
                  </a:ext>
                </a:extLst>
              </p:cNvPr>
              <p:cNvSpPr/>
              <p:nvPr/>
            </p:nvSpPr>
            <p:spPr>
              <a:xfrm>
                <a:off x="1114820" y="1560096"/>
                <a:ext cx="516584" cy="978323"/>
              </a:xfrm>
              <a:custGeom>
                <a:avLst/>
                <a:gdLst>
                  <a:gd name="connsiteX0" fmla="*/ 0 w 734507"/>
                  <a:gd name="connsiteY0" fmla="*/ 1294943 h 1391031"/>
                  <a:gd name="connsiteX1" fmla="*/ 253840 w 734507"/>
                  <a:gd name="connsiteY1" fmla="*/ 554625 h 1391031"/>
                  <a:gd name="connsiteX2" fmla="*/ 443571 w 734507"/>
                  <a:gd name="connsiteY2" fmla="*/ 0 h 1391031"/>
                  <a:gd name="connsiteX3" fmla="*/ 722001 w 734507"/>
                  <a:gd name="connsiteY3" fmla="*/ 94685 h 1391031"/>
                  <a:gd name="connsiteX4" fmla="*/ 731592 w 734507"/>
                  <a:gd name="connsiteY4" fmla="*/ 117617 h 1391031"/>
                  <a:gd name="connsiteX5" fmla="*/ 720342 w 734507"/>
                  <a:gd name="connsiteY5" fmla="*/ 149347 h 1391031"/>
                  <a:gd name="connsiteX6" fmla="*/ 368789 w 734507"/>
                  <a:gd name="connsiteY6" fmla="*/ 1170980 h 1391031"/>
                  <a:gd name="connsiteX7" fmla="*/ 361361 w 734507"/>
                  <a:gd name="connsiteY7" fmla="*/ 1200619 h 1391031"/>
                  <a:gd name="connsiteX8" fmla="*/ 301795 w 734507"/>
                  <a:gd name="connsiteY8" fmla="*/ 1367129 h 1391031"/>
                  <a:gd name="connsiteX9" fmla="*/ 262493 w 734507"/>
                  <a:gd name="connsiteY9" fmla="*/ 1387321 h 1391031"/>
                  <a:gd name="connsiteX10" fmla="*/ 0 w 734507"/>
                  <a:gd name="connsiteY10" fmla="*/ 1294943 h 1391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4507" h="1391031">
                    <a:moveTo>
                      <a:pt x="0" y="1294943"/>
                    </a:moveTo>
                    <a:cubicBezTo>
                      <a:pt x="84589" y="1048171"/>
                      <a:pt x="169323" y="801398"/>
                      <a:pt x="253840" y="554625"/>
                    </a:cubicBezTo>
                    <a:cubicBezTo>
                      <a:pt x="317155" y="369798"/>
                      <a:pt x="380327" y="184899"/>
                      <a:pt x="443571" y="0"/>
                    </a:cubicBezTo>
                    <a:cubicBezTo>
                      <a:pt x="536381" y="31586"/>
                      <a:pt x="629191" y="63244"/>
                      <a:pt x="722001" y="94685"/>
                    </a:cubicBezTo>
                    <a:cubicBezTo>
                      <a:pt x="734332" y="98868"/>
                      <a:pt x="737578" y="105358"/>
                      <a:pt x="731592" y="117617"/>
                    </a:cubicBezTo>
                    <a:cubicBezTo>
                      <a:pt x="726688" y="127641"/>
                      <a:pt x="724020" y="138747"/>
                      <a:pt x="720342" y="149347"/>
                    </a:cubicBezTo>
                    <a:cubicBezTo>
                      <a:pt x="603158" y="489867"/>
                      <a:pt x="485901" y="830388"/>
                      <a:pt x="368789" y="1170980"/>
                    </a:cubicBezTo>
                    <a:cubicBezTo>
                      <a:pt x="365472" y="1180571"/>
                      <a:pt x="363813" y="1190739"/>
                      <a:pt x="361361" y="1200619"/>
                    </a:cubicBezTo>
                    <a:cubicBezTo>
                      <a:pt x="337347" y="1254632"/>
                      <a:pt x="320112" y="1311097"/>
                      <a:pt x="301795" y="1367129"/>
                    </a:cubicBezTo>
                    <a:cubicBezTo>
                      <a:pt x="294368" y="1389773"/>
                      <a:pt x="286002" y="1395902"/>
                      <a:pt x="262493" y="1387321"/>
                    </a:cubicBezTo>
                    <a:cubicBezTo>
                      <a:pt x="175380" y="1355374"/>
                      <a:pt x="87546" y="1325519"/>
                      <a:pt x="0" y="1294943"/>
                    </a:cubicBezTo>
                    <a:close/>
                  </a:path>
                </a:pathLst>
              </a:custGeom>
              <a:solidFill>
                <a:srgbClr val="97DCF0"/>
              </a:solidFill>
              <a:ln w="7205" cap="flat">
                <a:noFill/>
                <a:prstDash val="solid"/>
                <a:miter/>
              </a:ln>
            </p:spPr>
            <p:txBody>
              <a:bodyPr rtlCol="0" anchor="ctr"/>
              <a:lstStyle/>
              <a:p>
                <a:endParaRPr lang="ko-KR" altLang="en-US"/>
              </a:p>
            </p:txBody>
          </p:sp>
          <p:sp>
            <p:nvSpPr>
              <p:cNvPr id="109" name="자유형: 도형 37">
                <a:extLst>
                  <a:ext uri="{FF2B5EF4-FFF2-40B4-BE49-F238E27FC236}">
                    <a16:creationId xmlns:a16="http://schemas.microsoft.com/office/drawing/2014/main" id="{809E99DD-3F06-2F05-35B8-AADDA93D5901}"/>
                  </a:ext>
                </a:extLst>
              </p:cNvPr>
              <p:cNvSpPr/>
              <p:nvPr/>
            </p:nvSpPr>
            <p:spPr>
              <a:xfrm>
                <a:off x="2564397" y="3009650"/>
                <a:ext cx="213527" cy="206328"/>
              </a:xfrm>
              <a:custGeom>
                <a:avLst/>
                <a:gdLst>
                  <a:gd name="connsiteX0" fmla="*/ 302655 w 303604"/>
                  <a:gd name="connsiteY0" fmla="*/ 181319 h 293367"/>
                  <a:gd name="connsiteX1" fmla="*/ 157562 w 303604"/>
                  <a:gd name="connsiteY1" fmla="*/ 289345 h 293367"/>
                  <a:gd name="connsiteX2" fmla="*/ 10955 w 303604"/>
                  <a:gd name="connsiteY2" fmla="*/ 220837 h 293367"/>
                  <a:gd name="connsiteX3" fmla="*/ 5547 w 303604"/>
                  <a:gd name="connsiteY3" fmla="*/ 195309 h 293367"/>
                  <a:gd name="connsiteX4" fmla="*/ 142563 w 303604"/>
                  <a:gd name="connsiteY4" fmla="*/ 7525 h 293367"/>
                  <a:gd name="connsiteX5" fmla="*/ 162971 w 303604"/>
                  <a:gd name="connsiteY5" fmla="*/ 3703 h 293367"/>
                  <a:gd name="connsiteX6" fmla="*/ 289674 w 303604"/>
                  <a:gd name="connsiteY6" fmla="*/ 130118 h 293367"/>
                  <a:gd name="connsiteX7" fmla="*/ 302655 w 303604"/>
                  <a:gd name="connsiteY7" fmla="*/ 181319 h 29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604" h="293367">
                    <a:moveTo>
                      <a:pt x="302655" y="181319"/>
                    </a:moveTo>
                    <a:cubicBezTo>
                      <a:pt x="302438" y="256029"/>
                      <a:pt x="229676" y="308672"/>
                      <a:pt x="157562" y="289345"/>
                    </a:cubicBezTo>
                    <a:cubicBezTo>
                      <a:pt x="104919" y="275283"/>
                      <a:pt x="55954" y="252495"/>
                      <a:pt x="10955" y="220837"/>
                    </a:cubicBezTo>
                    <a:cubicBezTo>
                      <a:pt x="-1376" y="212184"/>
                      <a:pt x="-3467" y="207496"/>
                      <a:pt x="5547" y="195309"/>
                    </a:cubicBezTo>
                    <a:cubicBezTo>
                      <a:pt x="51699" y="133075"/>
                      <a:pt x="97347" y="70480"/>
                      <a:pt x="142563" y="7525"/>
                    </a:cubicBezTo>
                    <a:cubicBezTo>
                      <a:pt x="149197" y="-1705"/>
                      <a:pt x="155759" y="-1777"/>
                      <a:pt x="162971" y="3703"/>
                    </a:cubicBezTo>
                    <a:cubicBezTo>
                      <a:pt x="210998" y="39977"/>
                      <a:pt x="261189" y="74158"/>
                      <a:pt x="289674" y="130118"/>
                    </a:cubicBezTo>
                    <a:cubicBezTo>
                      <a:pt x="298761" y="147931"/>
                      <a:pt x="306332" y="165598"/>
                      <a:pt x="302655" y="181319"/>
                    </a:cubicBezTo>
                    <a:close/>
                  </a:path>
                </a:pathLst>
              </a:custGeom>
              <a:solidFill>
                <a:srgbClr val="F7BC8F"/>
              </a:solidFill>
              <a:ln w="7205" cap="flat">
                <a:noFill/>
                <a:prstDash val="solid"/>
                <a:miter/>
              </a:ln>
            </p:spPr>
            <p:txBody>
              <a:bodyPr rtlCol="0" anchor="ctr"/>
              <a:lstStyle/>
              <a:p>
                <a:endParaRPr lang="ko-KR" altLang="en-US"/>
              </a:p>
            </p:txBody>
          </p:sp>
        </p:grpSp>
        <p:grpSp>
          <p:nvGrpSpPr>
            <p:cNvPr id="102" name="그룹 30">
              <a:extLst>
                <a:ext uri="{FF2B5EF4-FFF2-40B4-BE49-F238E27FC236}">
                  <a16:creationId xmlns:a16="http://schemas.microsoft.com/office/drawing/2014/main" id="{EA8BF0D3-5DC1-A335-3F76-1090BFBC8BA6}"/>
                </a:ext>
              </a:extLst>
            </p:cNvPr>
            <p:cNvGrpSpPr/>
            <p:nvPr/>
          </p:nvGrpSpPr>
          <p:grpSpPr>
            <a:xfrm>
              <a:off x="2587972" y="2515099"/>
              <a:ext cx="619187" cy="620748"/>
              <a:chOff x="2731168" y="2569616"/>
              <a:chExt cx="619187" cy="620748"/>
            </a:xfrm>
          </p:grpSpPr>
          <p:sp>
            <p:nvSpPr>
              <p:cNvPr id="103" name="자유형: 도형 31">
                <a:extLst>
                  <a:ext uri="{FF2B5EF4-FFF2-40B4-BE49-F238E27FC236}">
                    <a16:creationId xmlns:a16="http://schemas.microsoft.com/office/drawing/2014/main" id="{5C255A83-7B67-12FF-057E-E699689CB818}"/>
                  </a:ext>
                </a:extLst>
              </p:cNvPr>
              <p:cNvSpPr/>
              <p:nvPr/>
            </p:nvSpPr>
            <p:spPr>
              <a:xfrm>
                <a:off x="2731168" y="2569616"/>
                <a:ext cx="619187" cy="620748"/>
              </a:xfrm>
              <a:custGeom>
                <a:avLst/>
                <a:gdLst>
                  <a:gd name="connsiteX0" fmla="*/ 151779 w 880392"/>
                  <a:gd name="connsiteY0" fmla="*/ 769339 h 882612"/>
                  <a:gd name="connsiteX1" fmla="*/ 78512 w 880392"/>
                  <a:gd name="connsiteY1" fmla="*/ 683307 h 882612"/>
                  <a:gd name="connsiteX2" fmla="*/ 9932 w 880392"/>
                  <a:gd name="connsiteY2" fmla="*/ 539080 h 882612"/>
                  <a:gd name="connsiteX3" fmla="*/ 272497 w 880392"/>
                  <a:gd name="connsiteY3" fmla="*/ 36448 h 882612"/>
                  <a:gd name="connsiteX4" fmla="*/ 684987 w 880392"/>
                  <a:gd name="connsiteY4" fmla="*/ 72361 h 882612"/>
                  <a:gd name="connsiteX5" fmla="*/ 724433 w 880392"/>
                  <a:gd name="connsiteY5" fmla="*/ 110725 h 882612"/>
                  <a:gd name="connsiteX6" fmla="*/ 856906 w 880392"/>
                  <a:gd name="connsiteY6" fmla="*/ 313437 h 882612"/>
                  <a:gd name="connsiteX7" fmla="*/ 865199 w 880392"/>
                  <a:gd name="connsiteY7" fmla="*/ 332619 h 882612"/>
                  <a:gd name="connsiteX8" fmla="*/ 675973 w 880392"/>
                  <a:gd name="connsiteY8" fmla="*/ 816140 h 882612"/>
                  <a:gd name="connsiteX9" fmla="*/ 151779 w 880392"/>
                  <a:gd name="connsiteY9" fmla="*/ 769339 h 882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0392" h="882612">
                    <a:moveTo>
                      <a:pt x="151779" y="769339"/>
                    </a:moveTo>
                    <a:cubicBezTo>
                      <a:pt x="127333" y="740637"/>
                      <a:pt x="102959" y="711936"/>
                      <a:pt x="78512" y="683307"/>
                    </a:cubicBezTo>
                    <a:cubicBezTo>
                      <a:pt x="32648" y="646241"/>
                      <a:pt x="20749" y="591434"/>
                      <a:pt x="9932" y="539080"/>
                    </a:cubicBezTo>
                    <a:cubicBezTo>
                      <a:pt x="-34129" y="325408"/>
                      <a:pt x="71084" y="120677"/>
                      <a:pt x="272497" y="36448"/>
                    </a:cubicBezTo>
                    <a:cubicBezTo>
                      <a:pt x="413840" y="-22685"/>
                      <a:pt x="553524" y="-9272"/>
                      <a:pt x="684987" y="72361"/>
                    </a:cubicBezTo>
                    <a:cubicBezTo>
                      <a:pt x="700924" y="82240"/>
                      <a:pt x="713616" y="95582"/>
                      <a:pt x="724433" y="110725"/>
                    </a:cubicBezTo>
                    <a:cubicBezTo>
                      <a:pt x="787028" y="166253"/>
                      <a:pt x="836354" y="230434"/>
                      <a:pt x="856906" y="313437"/>
                    </a:cubicBezTo>
                    <a:cubicBezTo>
                      <a:pt x="858564" y="320143"/>
                      <a:pt x="862386" y="326273"/>
                      <a:pt x="865199" y="332619"/>
                    </a:cubicBezTo>
                    <a:cubicBezTo>
                      <a:pt x="915895" y="516220"/>
                      <a:pt x="836425" y="719364"/>
                      <a:pt x="675973" y="816140"/>
                    </a:cubicBezTo>
                    <a:cubicBezTo>
                      <a:pt x="504342" y="919695"/>
                      <a:pt x="293266" y="900874"/>
                      <a:pt x="151779" y="769339"/>
                    </a:cubicBezTo>
                    <a:close/>
                  </a:path>
                </a:pathLst>
              </a:custGeom>
              <a:solidFill>
                <a:srgbClr val="F58E34"/>
              </a:solidFill>
              <a:ln w="7205" cap="flat">
                <a:noFill/>
                <a:prstDash val="solid"/>
                <a:miter/>
              </a:ln>
            </p:spPr>
            <p:txBody>
              <a:bodyPr rtlCol="0" anchor="ctr"/>
              <a:lstStyle/>
              <a:p>
                <a:endParaRPr lang="ko-KR" altLang="en-US"/>
              </a:p>
            </p:txBody>
          </p:sp>
          <p:sp>
            <p:nvSpPr>
              <p:cNvPr id="104" name="자유형: 도형 32">
                <a:extLst>
                  <a:ext uri="{FF2B5EF4-FFF2-40B4-BE49-F238E27FC236}">
                    <a16:creationId xmlns:a16="http://schemas.microsoft.com/office/drawing/2014/main" id="{7E3E0F7F-3D7D-1242-4725-D47933189E65}"/>
                  </a:ext>
                </a:extLst>
              </p:cNvPr>
              <p:cNvSpPr/>
              <p:nvPr/>
            </p:nvSpPr>
            <p:spPr>
              <a:xfrm>
                <a:off x="2799366" y="2645860"/>
                <a:ext cx="480748" cy="475161"/>
              </a:xfrm>
              <a:custGeom>
                <a:avLst/>
                <a:gdLst>
                  <a:gd name="connsiteX0" fmla="*/ 683135 w 683552"/>
                  <a:gd name="connsiteY0" fmla="*/ 336638 h 675609"/>
                  <a:gd name="connsiteX1" fmla="*/ 342182 w 683552"/>
                  <a:gd name="connsiteY1" fmla="*/ 675572 h 675609"/>
                  <a:gd name="connsiteX2" fmla="*/ 3 w 683552"/>
                  <a:gd name="connsiteY2" fmla="*/ 333826 h 675609"/>
                  <a:gd name="connsiteX3" fmla="*/ 349033 w 683552"/>
                  <a:gd name="connsiteY3" fmla="*/ 12 h 675609"/>
                  <a:gd name="connsiteX4" fmla="*/ 683135 w 683552"/>
                  <a:gd name="connsiteY4" fmla="*/ 336638 h 675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3552" h="675609">
                    <a:moveTo>
                      <a:pt x="683135" y="336638"/>
                    </a:moveTo>
                    <a:cubicBezTo>
                      <a:pt x="692943" y="516345"/>
                      <a:pt x="528380" y="678456"/>
                      <a:pt x="342182" y="675572"/>
                    </a:cubicBezTo>
                    <a:cubicBezTo>
                      <a:pt x="157860" y="672687"/>
                      <a:pt x="941" y="510576"/>
                      <a:pt x="3" y="333826"/>
                    </a:cubicBezTo>
                    <a:cubicBezTo>
                      <a:pt x="-934" y="141931"/>
                      <a:pt x="187715" y="-1503"/>
                      <a:pt x="349033" y="12"/>
                    </a:cubicBezTo>
                    <a:cubicBezTo>
                      <a:pt x="528957" y="1815"/>
                      <a:pt x="692438" y="159455"/>
                      <a:pt x="683135" y="336638"/>
                    </a:cubicBezTo>
                    <a:close/>
                  </a:path>
                </a:pathLst>
              </a:custGeom>
              <a:solidFill>
                <a:srgbClr val="F9BA34"/>
              </a:solidFill>
              <a:ln w="7205" cap="flat">
                <a:noFill/>
                <a:prstDash val="solid"/>
                <a:miter/>
              </a:ln>
            </p:spPr>
            <p:txBody>
              <a:bodyPr rtlCol="0" anchor="ctr"/>
              <a:lstStyle/>
              <a:p>
                <a:endParaRPr lang="ko-KR" altLang="en-US"/>
              </a:p>
            </p:txBody>
          </p:sp>
          <p:sp>
            <p:nvSpPr>
              <p:cNvPr id="105" name="Graphic 57">
                <a:extLst>
                  <a:ext uri="{FF2B5EF4-FFF2-40B4-BE49-F238E27FC236}">
                    <a16:creationId xmlns:a16="http://schemas.microsoft.com/office/drawing/2014/main" id="{7274E691-A657-6B6E-52C2-2651AAA54BA4}"/>
                  </a:ext>
                </a:extLst>
              </p:cNvPr>
              <p:cNvSpPr/>
              <p:nvPr/>
            </p:nvSpPr>
            <p:spPr>
              <a:xfrm>
                <a:off x="2943018" y="2700818"/>
                <a:ext cx="223766" cy="365768"/>
              </a:xfrm>
              <a:custGeom>
                <a:avLst/>
                <a:gdLst>
                  <a:gd name="connsiteX0" fmla="*/ 168085 w 390860"/>
                  <a:gd name="connsiteY0" fmla="*/ 271149 h 638900"/>
                  <a:gd name="connsiteX1" fmla="*/ 168085 w 390860"/>
                  <a:gd name="connsiteY1" fmla="*/ 104935 h 638900"/>
                  <a:gd name="connsiteX2" fmla="*/ 132025 w 390860"/>
                  <a:gd name="connsiteY2" fmla="*/ 118946 h 638900"/>
                  <a:gd name="connsiteX3" fmla="*/ 88518 w 390860"/>
                  <a:gd name="connsiteY3" fmla="*/ 204265 h 638900"/>
                  <a:gd name="connsiteX4" fmla="*/ 168085 w 390860"/>
                  <a:gd name="connsiteY4" fmla="*/ 271149 h 638900"/>
                  <a:gd name="connsiteX5" fmla="*/ 168085 w 390860"/>
                  <a:gd name="connsiteY5" fmla="*/ 271149 h 638900"/>
                  <a:gd name="connsiteX6" fmla="*/ 221032 w 390860"/>
                  <a:gd name="connsiteY6" fmla="*/ 534408 h 638900"/>
                  <a:gd name="connsiteX7" fmla="*/ 258788 w 390860"/>
                  <a:gd name="connsiteY7" fmla="*/ 519954 h 638900"/>
                  <a:gd name="connsiteX8" fmla="*/ 302295 w 390860"/>
                  <a:gd name="connsiteY8" fmla="*/ 434635 h 638900"/>
                  <a:gd name="connsiteX9" fmla="*/ 221032 w 390860"/>
                  <a:gd name="connsiteY9" fmla="*/ 358607 h 638900"/>
                  <a:gd name="connsiteX10" fmla="*/ 221032 w 390860"/>
                  <a:gd name="connsiteY10" fmla="*/ 534408 h 638900"/>
                  <a:gd name="connsiteX11" fmla="*/ 221032 w 390860"/>
                  <a:gd name="connsiteY11" fmla="*/ 638900 h 638900"/>
                  <a:gd name="connsiteX12" fmla="*/ 168085 w 390860"/>
                  <a:gd name="connsiteY12" fmla="*/ 638900 h 638900"/>
                  <a:gd name="connsiteX13" fmla="*/ 168085 w 390860"/>
                  <a:gd name="connsiteY13" fmla="*/ 608297 h 638900"/>
                  <a:gd name="connsiteX14" fmla="*/ 109313 w 390860"/>
                  <a:gd name="connsiteY14" fmla="*/ 593328 h 638900"/>
                  <a:gd name="connsiteX15" fmla="*/ 27 w 390860"/>
                  <a:gd name="connsiteY15" fmla="*/ 452333 h 638900"/>
                  <a:gd name="connsiteX16" fmla="*/ 87485 w 390860"/>
                  <a:gd name="connsiteY16" fmla="*/ 450047 h 638900"/>
                  <a:gd name="connsiteX17" fmla="*/ 147806 w 390860"/>
                  <a:gd name="connsiteY17" fmla="*/ 527919 h 638900"/>
                  <a:gd name="connsiteX18" fmla="*/ 168011 w 390860"/>
                  <a:gd name="connsiteY18" fmla="*/ 533965 h 638900"/>
                  <a:gd name="connsiteX19" fmla="*/ 168011 w 390860"/>
                  <a:gd name="connsiteY19" fmla="*/ 344375 h 638900"/>
                  <a:gd name="connsiteX20" fmla="*/ 1797 w 390860"/>
                  <a:gd name="connsiteY20" fmla="*/ 213188 h 638900"/>
                  <a:gd name="connsiteX21" fmla="*/ 80627 w 390860"/>
                  <a:gd name="connsiteY21" fmla="*/ 59878 h 638900"/>
                  <a:gd name="connsiteX22" fmla="*/ 168011 w 390860"/>
                  <a:gd name="connsiteY22" fmla="*/ 30529 h 638900"/>
                  <a:gd name="connsiteX23" fmla="*/ 168011 w 390860"/>
                  <a:gd name="connsiteY23" fmla="*/ 0 h 638900"/>
                  <a:gd name="connsiteX24" fmla="*/ 220958 w 390860"/>
                  <a:gd name="connsiteY24" fmla="*/ 0 h 638900"/>
                  <a:gd name="connsiteX25" fmla="*/ 220958 w 390860"/>
                  <a:gd name="connsiteY25" fmla="*/ 30382 h 638900"/>
                  <a:gd name="connsiteX26" fmla="*/ 281427 w 390860"/>
                  <a:gd name="connsiteY26" fmla="*/ 45572 h 638900"/>
                  <a:gd name="connsiteX27" fmla="*/ 390712 w 390860"/>
                  <a:gd name="connsiteY27" fmla="*/ 186567 h 638900"/>
                  <a:gd name="connsiteX28" fmla="*/ 303254 w 390860"/>
                  <a:gd name="connsiteY28" fmla="*/ 188853 h 638900"/>
                  <a:gd name="connsiteX29" fmla="*/ 242933 w 390860"/>
                  <a:gd name="connsiteY29" fmla="*/ 110982 h 638900"/>
                  <a:gd name="connsiteX30" fmla="*/ 221032 w 390860"/>
                  <a:gd name="connsiteY30" fmla="*/ 104566 h 638900"/>
                  <a:gd name="connsiteX31" fmla="*/ 221032 w 390860"/>
                  <a:gd name="connsiteY31" fmla="*/ 281989 h 638900"/>
                  <a:gd name="connsiteX32" fmla="*/ 388942 w 390860"/>
                  <a:gd name="connsiteY32" fmla="*/ 424459 h 638900"/>
                  <a:gd name="connsiteX33" fmla="*/ 310112 w 390860"/>
                  <a:gd name="connsiteY33" fmla="*/ 578948 h 638900"/>
                  <a:gd name="connsiteX34" fmla="*/ 221032 w 390860"/>
                  <a:gd name="connsiteY34" fmla="*/ 608445 h 638900"/>
                  <a:gd name="connsiteX35" fmla="*/ 221032 w 390860"/>
                  <a:gd name="connsiteY35" fmla="*/ 638900 h 63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90860" h="638900">
                    <a:moveTo>
                      <a:pt x="168085" y="271149"/>
                    </a:moveTo>
                    <a:lnTo>
                      <a:pt x="168085" y="104935"/>
                    </a:lnTo>
                    <a:cubicBezTo>
                      <a:pt x="155328" y="107589"/>
                      <a:pt x="143087" y="112309"/>
                      <a:pt x="132025" y="118946"/>
                    </a:cubicBezTo>
                    <a:cubicBezTo>
                      <a:pt x="99653" y="138487"/>
                      <a:pt x="82913" y="171303"/>
                      <a:pt x="88518" y="204265"/>
                    </a:cubicBezTo>
                    <a:cubicBezTo>
                      <a:pt x="95302" y="247257"/>
                      <a:pt x="127085" y="261784"/>
                      <a:pt x="168085" y="271149"/>
                    </a:cubicBezTo>
                    <a:lnTo>
                      <a:pt x="168085" y="271149"/>
                    </a:lnTo>
                    <a:close/>
                    <a:moveTo>
                      <a:pt x="221032" y="534408"/>
                    </a:moveTo>
                    <a:cubicBezTo>
                      <a:pt x="234453" y="531753"/>
                      <a:pt x="247210" y="526960"/>
                      <a:pt x="258788" y="519954"/>
                    </a:cubicBezTo>
                    <a:cubicBezTo>
                      <a:pt x="291160" y="500413"/>
                      <a:pt x="307900" y="467598"/>
                      <a:pt x="302295" y="434635"/>
                    </a:cubicBezTo>
                    <a:cubicBezTo>
                      <a:pt x="291603" y="390685"/>
                      <a:pt x="260115" y="371217"/>
                      <a:pt x="221032" y="358607"/>
                    </a:cubicBezTo>
                    <a:lnTo>
                      <a:pt x="221032" y="534408"/>
                    </a:lnTo>
                    <a:close/>
                    <a:moveTo>
                      <a:pt x="221032" y="638900"/>
                    </a:moveTo>
                    <a:lnTo>
                      <a:pt x="168085" y="638900"/>
                    </a:lnTo>
                    <a:lnTo>
                      <a:pt x="168085" y="608297"/>
                    </a:lnTo>
                    <a:cubicBezTo>
                      <a:pt x="147954" y="606011"/>
                      <a:pt x="128117" y="600997"/>
                      <a:pt x="109313" y="593328"/>
                    </a:cubicBezTo>
                    <a:cubicBezTo>
                      <a:pt x="44346" y="566781"/>
                      <a:pt x="2313" y="512507"/>
                      <a:pt x="27" y="452333"/>
                    </a:cubicBezTo>
                    <a:lnTo>
                      <a:pt x="87485" y="450047"/>
                    </a:lnTo>
                    <a:cubicBezTo>
                      <a:pt x="88739" y="483305"/>
                      <a:pt x="111967" y="513244"/>
                      <a:pt x="147806" y="527919"/>
                    </a:cubicBezTo>
                    <a:cubicBezTo>
                      <a:pt x="154369" y="530573"/>
                      <a:pt x="161080" y="532638"/>
                      <a:pt x="168011" y="533965"/>
                    </a:cubicBezTo>
                    <a:lnTo>
                      <a:pt x="168011" y="344375"/>
                    </a:lnTo>
                    <a:cubicBezTo>
                      <a:pt x="98915" y="327783"/>
                      <a:pt x="25026" y="308831"/>
                      <a:pt x="1797" y="213188"/>
                    </a:cubicBezTo>
                    <a:cubicBezTo>
                      <a:pt x="-7937" y="153899"/>
                      <a:pt x="22371" y="95053"/>
                      <a:pt x="80627" y="59878"/>
                    </a:cubicBezTo>
                    <a:cubicBezTo>
                      <a:pt x="106953" y="44024"/>
                      <a:pt x="136966" y="34143"/>
                      <a:pt x="168011" y="30529"/>
                    </a:cubicBezTo>
                    <a:lnTo>
                      <a:pt x="168011" y="0"/>
                    </a:lnTo>
                    <a:lnTo>
                      <a:pt x="220958" y="0"/>
                    </a:lnTo>
                    <a:lnTo>
                      <a:pt x="220958" y="30382"/>
                    </a:lnTo>
                    <a:cubicBezTo>
                      <a:pt x="241679" y="32594"/>
                      <a:pt x="262106" y="37682"/>
                      <a:pt x="281427" y="45572"/>
                    </a:cubicBezTo>
                    <a:cubicBezTo>
                      <a:pt x="346393" y="72120"/>
                      <a:pt x="388426" y="126394"/>
                      <a:pt x="390712" y="186567"/>
                    </a:cubicBezTo>
                    <a:lnTo>
                      <a:pt x="303254" y="188853"/>
                    </a:lnTo>
                    <a:cubicBezTo>
                      <a:pt x="302001" y="155596"/>
                      <a:pt x="278772" y="125656"/>
                      <a:pt x="242933" y="110982"/>
                    </a:cubicBezTo>
                    <a:cubicBezTo>
                      <a:pt x="235854" y="108106"/>
                      <a:pt x="228553" y="105894"/>
                      <a:pt x="221032" y="104566"/>
                    </a:cubicBezTo>
                    <a:lnTo>
                      <a:pt x="221032" y="281989"/>
                    </a:lnTo>
                    <a:cubicBezTo>
                      <a:pt x="287547" y="295631"/>
                      <a:pt x="359814" y="319007"/>
                      <a:pt x="388942" y="424459"/>
                    </a:cubicBezTo>
                    <a:cubicBezTo>
                      <a:pt x="399045" y="484116"/>
                      <a:pt x="368737" y="543552"/>
                      <a:pt x="310112" y="578948"/>
                    </a:cubicBezTo>
                    <a:cubicBezTo>
                      <a:pt x="283344" y="595097"/>
                      <a:pt x="252667" y="605053"/>
                      <a:pt x="221032" y="608445"/>
                    </a:cubicBezTo>
                    <a:lnTo>
                      <a:pt x="221032" y="638900"/>
                    </a:lnTo>
                    <a:close/>
                  </a:path>
                </a:pathLst>
              </a:custGeom>
              <a:solidFill>
                <a:srgbClr val="DE821B"/>
              </a:solidFill>
              <a:ln w="7205" cap="flat">
                <a:noFill/>
                <a:prstDash val="solid"/>
                <a:miter/>
              </a:ln>
            </p:spPr>
            <p:txBody>
              <a:bodyPr rtlCol="0" anchor="ctr"/>
              <a:lstStyle/>
              <a:p>
                <a:endParaRPr lang="en-US"/>
              </a:p>
            </p:txBody>
          </p:sp>
        </p:grpSp>
      </p:grpSp>
      <p:sp>
        <p:nvSpPr>
          <p:cNvPr id="116" name="TextBox 115">
            <a:extLst>
              <a:ext uri="{FF2B5EF4-FFF2-40B4-BE49-F238E27FC236}">
                <a16:creationId xmlns:a16="http://schemas.microsoft.com/office/drawing/2014/main" id="{B1A37D61-3619-33A5-0AF7-379483B51CAE}"/>
              </a:ext>
            </a:extLst>
          </p:cNvPr>
          <p:cNvSpPr txBox="1"/>
          <p:nvPr/>
        </p:nvSpPr>
        <p:spPr>
          <a:xfrm>
            <a:off x="4241229" y="5448422"/>
            <a:ext cx="1779082" cy="1092607"/>
          </a:xfrm>
          <a:prstGeom prst="rect">
            <a:avLst/>
          </a:prstGeom>
          <a:noFill/>
        </p:spPr>
        <p:txBody>
          <a:bodyPr wrap="square" rtlCol="0">
            <a:spAutoFit/>
          </a:bodyPr>
          <a:lstStyle/>
          <a:p>
            <a:r>
              <a:rPr lang="en-US" sz="1300" b="1" dirty="0">
                <a:latin typeface="Comic Sans MS" panose="030F0702030302020204" pitchFamily="66" charset="0"/>
              </a:rPr>
              <a:t>Create the layout and user interface to show how the software will look and work</a:t>
            </a:r>
            <a:r>
              <a:rPr lang="en-US" sz="1300" b="1" dirty="0"/>
              <a:t>.</a:t>
            </a:r>
          </a:p>
        </p:txBody>
      </p:sp>
      <p:sp>
        <p:nvSpPr>
          <p:cNvPr id="117" name="TextBox 116">
            <a:extLst>
              <a:ext uri="{FF2B5EF4-FFF2-40B4-BE49-F238E27FC236}">
                <a16:creationId xmlns:a16="http://schemas.microsoft.com/office/drawing/2014/main" id="{7823CA84-D015-2170-F040-89C47B8FDCE3}"/>
              </a:ext>
            </a:extLst>
          </p:cNvPr>
          <p:cNvSpPr txBox="1"/>
          <p:nvPr/>
        </p:nvSpPr>
        <p:spPr>
          <a:xfrm>
            <a:off x="7303226" y="5357070"/>
            <a:ext cx="1779082" cy="1292662"/>
          </a:xfrm>
          <a:prstGeom prst="rect">
            <a:avLst/>
          </a:prstGeom>
          <a:noFill/>
        </p:spPr>
        <p:txBody>
          <a:bodyPr wrap="square" rtlCol="0">
            <a:spAutoFit/>
          </a:bodyPr>
          <a:lstStyle/>
          <a:p>
            <a:r>
              <a:rPr lang="en-US" sz="1300" b="1" dirty="0">
                <a:latin typeface="Comic Sans MS" panose="030F0702030302020204" pitchFamily="66" charset="0"/>
              </a:rPr>
              <a:t>Build the main features and connect the system with other tools like payroll or attendance systems</a:t>
            </a:r>
          </a:p>
        </p:txBody>
      </p:sp>
      <p:sp>
        <p:nvSpPr>
          <p:cNvPr id="118" name="TextBox 117">
            <a:extLst>
              <a:ext uri="{FF2B5EF4-FFF2-40B4-BE49-F238E27FC236}">
                <a16:creationId xmlns:a16="http://schemas.microsoft.com/office/drawing/2014/main" id="{27A5949D-DAAC-F60D-527F-14417B5FC6EB}"/>
              </a:ext>
            </a:extLst>
          </p:cNvPr>
          <p:cNvSpPr txBox="1"/>
          <p:nvPr/>
        </p:nvSpPr>
        <p:spPr>
          <a:xfrm>
            <a:off x="10385320" y="5355026"/>
            <a:ext cx="1713964" cy="1292662"/>
          </a:xfrm>
          <a:prstGeom prst="rect">
            <a:avLst/>
          </a:prstGeom>
          <a:noFill/>
        </p:spPr>
        <p:txBody>
          <a:bodyPr wrap="square" rtlCol="0">
            <a:spAutoFit/>
          </a:bodyPr>
          <a:lstStyle/>
          <a:p>
            <a:r>
              <a:rPr lang="en-US" sz="1300" b="1" dirty="0">
                <a:latin typeface="Comic Sans MS" panose="030F0702030302020204" pitchFamily="66" charset="0"/>
              </a:rPr>
              <a:t>Check for errors, launch the software for use, and provide ongoing help and updates</a:t>
            </a:r>
          </a:p>
        </p:txBody>
      </p:sp>
    </p:spTree>
    <p:extLst>
      <p:ext uri="{BB962C8B-B14F-4D97-AF65-F5344CB8AC3E}">
        <p14:creationId xmlns:p14="http://schemas.microsoft.com/office/powerpoint/2010/main" val="3979649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자유형: 도형 8">
            <a:extLst>
              <a:ext uri="{FF2B5EF4-FFF2-40B4-BE49-F238E27FC236}">
                <a16:creationId xmlns:a16="http://schemas.microsoft.com/office/drawing/2014/main" id="{62F0ADBD-D175-4666-8744-C14861A007A0}"/>
              </a:ext>
            </a:extLst>
          </p:cNvPr>
          <p:cNvSpPr/>
          <p:nvPr/>
        </p:nvSpPr>
        <p:spPr>
          <a:xfrm rot="21277785" flipV="1">
            <a:off x="1741799" y="1728102"/>
            <a:ext cx="4620902" cy="1662236"/>
          </a:xfrm>
          <a:custGeom>
            <a:avLst/>
            <a:gdLst>
              <a:gd name="connsiteX0" fmla="*/ 34462 w 8220009"/>
              <a:gd name="connsiteY0" fmla="*/ 51210 h 2956911"/>
              <a:gd name="connsiteX1" fmla="*/ 2869876 w 8220009"/>
              <a:gd name="connsiteY1" fmla="*/ 2056085 h 2956911"/>
              <a:gd name="connsiteX2" fmla="*/ 2965295 w 8220009"/>
              <a:gd name="connsiteY2" fmla="*/ 2049315 h 2956911"/>
              <a:gd name="connsiteX3" fmla="*/ 4056526 w 8220009"/>
              <a:gd name="connsiteY3" fmla="*/ 1018433 h 2956911"/>
              <a:gd name="connsiteX4" fmla="*/ 4177077 w 8220009"/>
              <a:gd name="connsiteY4" fmla="*/ 1005326 h 2956911"/>
              <a:gd name="connsiteX5" fmla="*/ 6657174 w 8220009"/>
              <a:gd name="connsiteY5" fmla="*/ 2492491 h 2956911"/>
              <a:gd name="connsiteX6" fmla="*/ 6670208 w 8220009"/>
              <a:gd name="connsiteY6" fmla="*/ 2532819 h 2956911"/>
              <a:gd name="connsiteX7" fmla="*/ 6511489 w 8220009"/>
              <a:gd name="connsiteY7" fmla="*/ 2903188 h 2956911"/>
              <a:gd name="connsiteX8" fmla="*/ 6549297 w 8220009"/>
              <a:gd name="connsiteY8" fmla="*/ 2956838 h 2956911"/>
              <a:gd name="connsiteX9" fmla="*/ 8183586 w 8220009"/>
              <a:gd name="connsiteY9" fmla="*/ 2856811 h 2956911"/>
              <a:gd name="connsiteX10" fmla="*/ 8213328 w 8220009"/>
              <a:gd name="connsiteY10" fmla="*/ 2796463 h 2956911"/>
              <a:gd name="connsiteX11" fmla="*/ 7300477 w 8220009"/>
              <a:gd name="connsiteY11" fmla="*/ 1443892 h 2956911"/>
              <a:gd name="connsiteX12" fmla="*/ 7235592 w 8220009"/>
              <a:gd name="connsiteY12" fmla="*/ 1447925 h 2956911"/>
              <a:gd name="connsiteX13" fmla="*/ 7076584 w 8220009"/>
              <a:gd name="connsiteY13" fmla="*/ 1760683 h 2956911"/>
              <a:gd name="connsiteX14" fmla="*/ 6993768 w 8220009"/>
              <a:gd name="connsiteY14" fmla="*/ 1787400 h 2956911"/>
              <a:gd name="connsiteX15" fmla="*/ 4025704 w 8220009"/>
              <a:gd name="connsiteY15" fmla="*/ 257891 h 2956911"/>
              <a:gd name="connsiteX16" fmla="*/ 3933022 w 8220009"/>
              <a:gd name="connsiteY16" fmla="*/ 269485 h 2956911"/>
              <a:gd name="connsiteX17" fmla="*/ 2899762 w 8220009"/>
              <a:gd name="connsiteY17" fmla="*/ 1182841 h 2956911"/>
              <a:gd name="connsiteX18" fmla="*/ 2757606 w 8220009"/>
              <a:gd name="connsiteY18" fmla="*/ 1204805 h 2956911"/>
              <a:gd name="connsiteX19" fmla="*/ 56066 w 8220009"/>
              <a:gd name="connsiteY19" fmla="*/ 8002 h 2956911"/>
              <a:gd name="connsiteX20" fmla="*/ 34462 w 8220009"/>
              <a:gd name="connsiteY20" fmla="*/ 51210 h 295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220009" h="2956911">
                <a:moveTo>
                  <a:pt x="34462" y="51210"/>
                </a:moveTo>
                <a:lnTo>
                  <a:pt x="2869876" y="2056085"/>
                </a:lnTo>
                <a:cubicBezTo>
                  <a:pt x="2899258" y="2076825"/>
                  <a:pt x="2939154" y="2074016"/>
                  <a:pt x="2965295" y="2049315"/>
                </a:cubicBezTo>
                <a:lnTo>
                  <a:pt x="4056526" y="1018433"/>
                </a:lnTo>
                <a:cubicBezTo>
                  <a:pt x="4089220" y="987538"/>
                  <a:pt x="4138478" y="982209"/>
                  <a:pt x="4177077" y="1005326"/>
                </a:cubicBezTo>
                <a:lnTo>
                  <a:pt x="6657174" y="2492491"/>
                </a:lnTo>
                <a:cubicBezTo>
                  <a:pt x="6671000" y="2500772"/>
                  <a:pt x="6676546" y="2517984"/>
                  <a:pt x="6670208" y="2532819"/>
                </a:cubicBezTo>
                <a:lnTo>
                  <a:pt x="6511489" y="2903188"/>
                </a:lnTo>
                <a:cubicBezTo>
                  <a:pt x="6500183" y="2929545"/>
                  <a:pt x="6520635" y="2958567"/>
                  <a:pt x="6549297" y="2956838"/>
                </a:cubicBezTo>
                <a:lnTo>
                  <a:pt x="8183586" y="2856811"/>
                </a:lnTo>
                <a:cubicBezTo>
                  <a:pt x="8213472" y="2855010"/>
                  <a:pt x="8230107" y="2821308"/>
                  <a:pt x="8213328" y="2796463"/>
                </a:cubicBezTo>
                <a:lnTo>
                  <a:pt x="7300477" y="1443892"/>
                </a:lnTo>
                <a:cubicBezTo>
                  <a:pt x="7284417" y="1420056"/>
                  <a:pt x="7248626" y="1422288"/>
                  <a:pt x="7235592" y="1447925"/>
                </a:cubicBezTo>
                <a:lnTo>
                  <a:pt x="7076584" y="1760683"/>
                </a:lnTo>
                <a:cubicBezTo>
                  <a:pt x="7061174" y="1791001"/>
                  <a:pt x="7024014" y="1803027"/>
                  <a:pt x="6993768" y="1787400"/>
                </a:cubicBezTo>
                <a:lnTo>
                  <a:pt x="4025704" y="257891"/>
                </a:lnTo>
                <a:cubicBezTo>
                  <a:pt x="3995386" y="242264"/>
                  <a:pt x="3958587" y="246873"/>
                  <a:pt x="3933022" y="269485"/>
                </a:cubicBezTo>
                <a:lnTo>
                  <a:pt x="2899762" y="1182841"/>
                </a:lnTo>
                <a:cubicBezTo>
                  <a:pt x="2860730" y="1217336"/>
                  <a:pt x="2805207" y="1225905"/>
                  <a:pt x="2757606" y="1204805"/>
                </a:cubicBezTo>
                <a:lnTo>
                  <a:pt x="56066" y="8002"/>
                </a:lnTo>
                <a:cubicBezTo>
                  <a:pt x="20059" y="-6401"/>
                  <a:pt x="-37552" y="-6401"/>
                  <a:pt x="34462" y="51210"/>
                </a:cubicBezTo>
                <a:close/>
              </a:path>
            </a:pathLst>
          </a:custGeom>
          <a:solidFill>
            <a:schemeClr val="accent1"/>
          </a:solidFill>
          <a:ln w="7201" cap="flat">
            <a:noFill/>
            <a:prstDash val="solid"/>
            <a:miter/>
          </a:ln>
        </p:spPr>
        <p:txBody>
          <a:bodyPr rtlCol="0" anchor="ctr"/>
          <a:lstStyle/>
          <a:p>
            <a:endParaRPr lang="ko-KR" altLang="en-US"/>
          </a:p>
        </p:txBody>
      </p:sp>
      <p:grpSp>
        <p:nvGrpSpPr>
          <p:cNvPr id="6" name="Group 2">
            <a:extLst>
              <a:ext uri="{FF2B5EF4-FFF2-40B4-BE49-F238E27FC236}">
                <a16:creationId xmlns:a16="http://schemas.microsoft.com/office/drawing/2014/main" id="{314BFD0F-06A0-4BDF-B82C-437635CA434B}"/>
              </a:ext>
            </a:extLst>
          </p:cNvPr>
          <p:cNvGrpSpPr/>
          <p:nvPr/>
        </p:nvGrpSpPr>
        <p:grpSpPr>
          <a:xfrm>
            <a:off x="752476" y="2603716"/>
            <a:ext cx="2926565" cy="2924529"/>
            <a:chOff x="4574848" y="1897856"/>
            <a:chExt cx="3028217" cy="3026664"/>
          </a:xfrm>
        </p:grpSpPr>
        <p:sp>
          <p:nvSpPr>
            <p:cNvPr id="7" name="Freeform: Shape 3">
              <a:extLst>
                <a:ext uri="{FF2B5EF4-FFF2-40B4-BE49-F238E27FC236}">
                  <a16:creationId xmlns:a16="http://schemas.microsoft.com/office/drawing/2014/main" id="{FE78B033-A360-45CA-953D-53715FF5F24A}"/>
                </a:ext>
              </a:extLst>
            </p:cNvPr>
            <p:cNvSpPr/>
            <p:nvPr/>
          </p:nvSpPr>
          <p:spPr>
            <a:xfrm>
              <a:off x="4575624" y="1897856"/>
              <a:ext cx="3026664"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2">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8" name="Freeform: Shape 4">
              <a:extLst>
                <a:ext uri="{FF2B5EF4-FFF2-40B4-BE49-F238E27FC236}">
                  <a16:creationId xmlns:a16="http://schemas.microsoft.com/office/drawing/2014/main" id="{0B77361D-F07E-49C1-BB3B-EEDDAECC2BCD}"/>
                </a:ext>
              </a:extLst>
            </p:cNvPr>
            <p:cNvSpPr/>
            <p:nvPr/>
          </p:nvSpPr>
          <p:spPr>
            <a:xfrm>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accent2">
                <a:lumMod val="40000"/>
                <a:lumOff val="60000"/>
              </a:schemeClr>
            </a:solidFill>
            <a:ln w="9525" cap="flat">
              <a:noFill/>
              <a:prstDash val="solid"/>
              <a:miter/>
            </a:ln>
          </p:spPr>
          <p:txBody>
            <a:bodyPr rtlCol="0" anchor="ctr"/>
            <a:lstStyle/>
            <a:p>
              <a:endParaRPr lang="en-US" dirty="0"/>
            </a:p>
          </p:txBody>
        </p:sp>
      </p:grpSp>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09401" y="339710"/>
            <a:ext cx="11573197" cy="724247"/>
          </a:xfrm>
        </p:spPr>
        <p:txBody>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INCREASE OF WORKFLOW!</a:t>
            </a:r>
          </a:p>
        </p:txBody>
      </p:sp>
      <p:graphicFrame>
        <p:nvGraphicFramePr>
          <p:cNvPr id="5" name="Chart 5">
            <a:extLst>
              <a:ext uri="{FF2B5EF4-FFF2-40B4-BE49-F238E27FC236}">
                <a16:creationId xmlns:a16="http://schemas.microsoft.com/office/drawing/2014/main" id="{6CAC7176-9CA1-44C1-9D65-428DB84D3497}"/>
              </a:ext>
            </a:extLst>
          </p:cNvPr>
          <p:cNvGraphicFramePr/>
          <p:nvPr>
            <p:extLst>
              <p:ext uri="{D42A27DB-BD31-4B8C-83A1-F6EECF244321}">
                <p14:modId xmlns:p14="http://schemas.microsoft.com/office/powerpoint/2010/main" val="2534108940"/>
              </p:ext>
            </p:extLst>
          </p:nvPr>
        </p:nvGraphicFramePr>
        <p:xfrm>
          <a:off x="714376" y="2613241"/>
          <a:ext cx="5610225" cy="4524375"/>
        </p:xfrm>
        <a:graphic>
          <a:graphicData uri="http://schemas.openxmlformats.org/drawingml/2006/chart">
            <c:chart xmlns:c="http://schemas.openxmlformats.org/drawingml/2006/chart" xmlns:r="http://schemas.openxmlformats.org/officeDocument/2006/relationships" r:id="rId2"/>
          </a:graphicData>
        </a:graphic>
      </p:graphicFrame>
      <p:grpSp>
        <p:nvGrpSpPr>
          <p:cNvPr id="33" name="그룹 32">
            <a:extLst>
              <a:ext uri="{FF2B5EF4-FFF2-40B4-BE49-F238E27FC236}">
                <a16:creationId xmlns:a16="http://schemas.microsoft.com/office/drawing/2014/main" id="{C5054122-46AD-42DB-B9FD-E36021A4E880}"/>
              </a:ext>
            </a:extLst>
          </p:cNvPr>
          <p:cNvGrpSpPr/>
          <p:nvPr/>
        </p:nvGrpSpPr>
        <p:grpSpPr>
          <a:xfrm>
            <a:off x="7059334" y="1528062"/>
            <a:ext cx="4264087" cy="1059125"/>
            <a:chOff x="7076466" y="1348069"/>
            <a:chExt cx="4264087" cy="1059125"/>
          </a:xfrm>
        </p:grpSpPr>
        <p:grpSp>
          <p:nvGrpSpPr>
            <p:cNvPr id="10" name="그룹 9">
              <a:extLst>
                <a:ext uri="{FF2B5EF4-FFF2-40B4-BE49-F238E27FC236}">
                  <a16:creationId xmlns:a16="http://schemas.microsoft.com/office/drawing/2014/main" id="{3C146E21-36F4-4C16-9150-30A17316517C}"/>
                </a:ext>
              </a:extLst>
            </p:cNvPr>
            <p:cNvGrpSpPr/>
            <p:nvPr/>
          </p:nvGrpSpPr>
          <p:grpSpPr>
            <a:xfrm>
              <a:off x="7076466" y="1348069"/>
              <a:ext cx="4264087" cy="475860"/>
              <a:chOff x="924857" y="1775038"/>
              <a:chExt cx="4264087" cy="475860"/>
            </a:xfrm>
          </p:grpSpPr>
          <p:sp>
            <p:nvSpPr>
              <p:cNvPr id="11" name="Rectangle 9">
                <a:extLst>
                  <a:ext uri="{FF2B5EF4-FFF2-40B4-BE49-F238E27FC236}">
                    <a16:creationId xmlns:a16="http://schemas.microsoft.com/office/drawing/2014/main" id="{8964FE2A-A156-475D-B9A8-555D9CCE8968}"/>
                  </a:ext>
                </a:extLst>
              </p:cNvPr>
              <p:cNvSpPr/>
              <p:nvPr/>
            </p:nvSpPr>
            <p:spPr>
              <a:xfrm flipH="1">
                <a:off x="929821" y="1787796"/>
                <a:ext cx="115353" cy="463102"/>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292963 h 1207363"/>
                  <a:gd name="connsiteX1" fmla="*/ 914400 w 914400"/>
                  <a:gd name="connsiteY1" fmla="*/ 0 h 1207363"/>
                  <a:gd name="connsiteX2" fmla="*/ 914400 w 914400"/>
                  <a:gd name="connsiteY2" fmla="*/ 1207363 h 1207363"/>
                  <a:gd name="connsiteX3" fmla="*/ 0 w 914400"/>
                  <a:gd name="connsiteY3" fmla="*/ 1207363 h 1207363"/>
                  <a:gd name="connsiteX4" fmla="*/ 0 w 914400"/>
                  <a:gd name="connsiteY4" fmla="*/ 292963 h 1207363"/>
                  <a:gd name="connsiteX0" fmla="*/ 612559 w 914400"/>
                  <a:gd name="connsiteY0" fmla="*/ 8877 h 1207363"/>
                  <a:gd name="connsiteX1" fmla="*/ 914400 w 914400"/>
                  <a:gd name="connsiteY1" fmla="*/ 0 h 1207363"/>
                  <a:gd name="connsiteX2" fmla="*/ 914400 w 914400"/>
                  <a:gd name="connsiteY2" fmla="*/ 1207363 h 1207363"/>
                  <a:gd name="connsiteX3" fmla="*/ 0 w 914400"/>
                  <a:gd name="connsiteY3" fmla="*/ 1207363 h 1207363"/>
                  <a:gd name="connsiteX4" fmla="*/ 612559 w 914400"/>
                  <a:gd name="connsiteY4" fmla="*/ 8877 h 1207363"/>
                  <a:gd name="connsiteX0" fmla="*/ 0 w 301841"/>
                  <a:gd name="connsiteY0" fmla="*/ 8877 h 1207363"/>
                  <a:gd name="connsiteX1" fmla="*/ 301841 w 301841"/>
                  <a:gd name="connsiteY1" fmla="*/ 0 h 1207363"/>
                  <a:gd name="connsiteX2" fmla="*/ 301841 w 301841"/>
                  <a:gd name="connsiteY2" fmla="*/ 1207363 h 1207363"/>
                  <a:gd name="connsiteX3" fmla="*/ 186432 w 301841"/>
                  <a:gd name="connsiteY3" fmla="*/ 408372 h 1207363"/>
                  <a:gd name="connsiteX4" fmla="*/ 0 w 301841"/>
                  <a:gd name="connsiteY4" fmla="*/ 8877 h 1207363"/>
                  <a:gd name="connsiteX0" fmla="*/ 0 w 133166"/>
                  <a:gd name="connsiteY0" fmla="*/ 0 h 1207364"/>
                  <a:gd name="connsiteX1" fmla="*/ 133166 w 133166"/>
                  <a:gd name="connsiteY1" fmla="*/ 1 h 1207364"/>
                  <a:gd name="connsiteX2" fmla="*/ 133166 w 133166"/>
                  <a:gd name="connsiteY2" fmla="*/ 1207364 h 1207364"/>
                  <a:gd name="connsiteX3" fmla="*/ 17757 w 133166"/>
                  <a:gd name="connsiteY3" fmla="*/ 408373 h 1207364"/>
                  <a:gd name="connsiteX4" fmla="*/ 0 w 133166"/>
                  <a:gd name="connsiteY4" fmla="*/ 0 h 1207364"/>
                  <a:gd name="connsiteX0" fmla="*/ 0 w 142044"/>
                  <a:gd name="connsiteY0" fmla="*/ 0 h 408373"/>
                  <a:gd name="connsiteX1" fmla="*/ 133166 w 142044"/>
                  <a:gd name="connsiteY1" fmla="*/ 1 h 408373"/>
                  <a:gd name="connsiteX2" fmla="*/ 142044 w 142044"/>
                  <a:gd name="connsiteY2" fmla="*/ 301842 h 408373"/>
                  <a:gd name="connsiteX3" fmla="*/ 17757 w 142044"/>
                  <a:gd name="connsiteY3" fmla="*/ 408373 h 408373"/>
                  <a:gd name="connsiteX4" fmla="*/ 0 w 142044"/>
                  <a:gd name="connsiteY4" fmla="*/ 0 h 408373"/>
                  <a:gd name="connsiteX0" fmla="*/ 0 w 133166"/>
                  <a:gd name="connsiteY0" fmla="*/ 0 h 408373"/>
                  <a:gd name="connsiteX1" fmla="*/ 133166 w 133166"/>
                  <a:gd name="connsiteY1" fmla="*/ 1 h 408373"/>
                  <a:gd name="connsiteX2" fmla="*/ 118293 w 133166"/>
                  <a:gd name="connsiteY2" fmla="*/ 313717 h 408373"/>
                  <a:gd name="connsiteX3" fmla="*/ 17757 w 133166"/>
                  <a:gd name="connsiteY3" fmla="*/ 408373 h 408373"/>
                  <a:gd name="connsiteX4" fmla="*/ 0 w 133166"/>
                  <a:gd name="connsiteY4" fmla="*/ 0 h 408373"/>
                  <a:gd name="connsiteX0" fmla="*/ 0 w 118293"/>
                  <a:gd name="connsiteY0" fmla="*/ 5937 h 414310"/>
                  <a:gd name="connsiteX1" fmla="*/ 115353 w 118293"/>
                  <a:gd name="connsiteY1" fmla="*/ 0 h 414310"/>
                  <a:gd name="connsiteX2" fmla="*/ 118293 w 118293"/>
                  <a:gd name="connsiteY2" fmla="*/ 319654 h 414310"/>
                  <a:gd name="connsiteX3" fmla="*/ 17757 w 118293"/>
                  <a:gd name="connsiteY3" fmla="*/ 414310 h 414310"/>
                  <a:gd name="connsiteX4" fmla="*/ 0 w 118293"/>
                  <a:gd name="connsiteY4" fmla="*/ 5937 h 414310"/>
                  <a:gd name="connsiteX0" fmla="*/ 0 w 118293"/>
                  <a:gd name="connsiteY0" fmla="*/ 5937 h 366809"/>
                  <a:gd name="connsiteX1" fmla="*/ 115353 w 118293"/>
                  <a:gd name="connsiteY1" fmla="*/ 0 h 366809"/>
                  <a:gd name="connsiteX2" fmla="*/ 118293 w 118293"/>
                  <a:gd name="connsiteY2" fmla="*/ 319654 h 366809"/>
                  <a:gd name="connsiteX3" fmla="*/ 5882 w 118293"/>
                  <a:gd name="connsiteY3" fmla="*/ 366809 h 366809"/>
                  <a:gd name="connsiteX4" fmla="*/ 0 w 118293"/>
                  <a:gd name="connsiteY4" fmla="*/ 5937 h 366809"/>
                  <a:gd name="connsiteX0" fmla="*/ 0 w 115353"/>
                  <a:gd name="connsiteY0" fmla="*/ 5937 h 366809"/>
                  <a:gd name="connsiteX1" fmla="*/ 115353 w 115353"/>
                  <a:gd name="connsiteY1" fmla="*/ 0 h 366809"/>
                  <a:gd name="connsiteX2" fmla="*/ 112356 w 115353"/>
                  <a:gd name="connsiteY2" fmla="*/ 278091 h 366809"/>
                  <a:gd name="connsiteX3" fmla="*/ 5882 w 115353"/>
                  <a:gd name="connsiteY3" fmla="*/ 366809 h 366809"/>
                  <a:gd name="connsiteX4" fmla="*/ 0 w 115353"/>
                  <a:gd name="connsiteY4" fmla="*/ 5937 h 366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53" h="366809">
                    <a:moveTo>
                      <a:pt x="0" y="5937"/>
                    </a:moveTo>
                    <a:lnTo>
                      <a:pt x="115353" y="0"/>
                    </a:lnTo>
                    <a:lnTo>
                      <a:pt x="112356" y="278091"/>
                    </a:lnTo>
                    <a:lnTo>
                      <a:pt x="5882" y="366809"/>
                    </a:lnTo>
                    <a:cubicBezTo>
                      <a:pt x="3921" y="246518"/>
                      <a:pt x="1961" y="126228"/>
                      <a:pt x="0" y="5937"/>
                    </a:cubicBezTo>
                    <a:close/>
                  </a:path>
                </a:pathLst>
              </a:custGeom>
              <a:gradFill>
                <a:gsLst>
                  <a:gs pos="0">
                    <a:schemeClr val="accent1">
                      <a:lumMod val="60000"/>
                    </a:schemeClr>
                  </a:gs>
                  <a:gs pos="100000">
                    <a:schemeClr val="accent1">
                      <a:lumMod val="6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2" name="Rectangle 6">
                <a:extLst>
                  <a:ext uri="{FF2B5EF4-FFF2-40B4-BE49-F238E27FC236}">
                    <a16:creationId xmlns:a16="http://schemas.microsoft.com/office/drawing/2014/main" id="{0BEEA30C-91FD-43B2-BE00-BAC58CA4FBCC}"/>
                  </a:ext>
                </a:extLst>
              </p:cNvPr>
              <p:cNvSpPr/>
              <p:nvPr/>
            </p:nvSpPr>
            <p:spPr>
              <a:xfrm>
                <a:off x="924857" y="1775038"/>
                <a:ext cx="4264087" cy="360000"/>
              </a:xfrm>
              <a:custGeom>
                <a:avLst/>
                <a:gdLst>
                  <a:gd name="connsiteX0" fmla="*/ 0 w 5285462"/>
                  <a:gd name="connsiteY0" fmla="*/ 0 h 576064"/>
                  <a:gd name="connsiteX1" fmla="*/ 4724629 w 5285462"/>
                  <a:gd name="connsiteY1" fmla="*/ 0 h 576064"/>
                  <a:gd name="connsiteX2" fmla="*/ 5285462 w 5285462"/>
                  <a:gd name="connsiteY2" fmla="*/ 576064 h 576064"/>
                  <a:gd name="connsiteX3" fmla="*/ 0 w 5285462"/>
                  <a:gd name="connsiteY3" fmla="*/ 576064 h 576064"/>
                  <a:gd name="connsiteX4" fmla="*/ 0 w 5285462"/>
                  <a:gd name="connsiteY4" fmla="*/ 0 h 576064"/>
                  <a:gd name="connsiteX0" fmla="*/ 0 w 5285462"/>
                  <a:gd name="connsiteY0" fmla="*/ 0 h 576064"/>
                  <a:gd name="connsiteX1" fmla="*/ 4894850 w 5285462"/>
                  <a:gd name="connsiteY1" fmla="*/ 0 h 576064"/>
                  <a:gd name="connsiteX2" fmla="*/ 5285462 w 5285462"/>
                  <a:gd name="connsiteY2" fmla="*/ 576064 h 576064"/>
                  <a:gd name="connsiteX3" fmla="*/ 0 w 5285462"/>
                  <a:gd name="connsiteY3" fmla="*/ 576064 h 576064"/>
                  <a:gd name="connsiteX4" fmla="*/ 0 w 5285462"/>
                  <a:gd name="connsiteY4" fmla="*/ 0 h 57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5462" h="576064">
                    <a:moveTo>
                      <a:pt x="0" y="0"/>
                    </a:moveTo>
                    <a:lnTo>
                      <a:pt x="4894850" y="0"/>
                    </a:lnTo>
                    <a:lnTo>
                      <a:pt x="5285462" y="576064"/>
                    </a:lnTo>
                    <a:lnTo>
                      <a:pt x="0" y="576064"/>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13" name="TextBox 12">
              <a:extLst>
                <a:ext uri="{FF2B5EF4-FFF2-40B4-BE49-F238E27FC236}">
                  <a16:creationId xmlns:a16="http://schemas.microsoft.com/office/drawing/2014/main" id="{F9F79D30-ED5E-4F3E-9366-E2B4A342E94C}"/>
                </a:ext>
              </a:extLst>
            </p:cNvPr>
            <p:cNvSpPr txBox="1"/>
            <p:nvPr/>
          </p:nvSpPr>
          <p:spPr>
            <a:xfrm>
              <a:off x="7230588" y="1376005"/>
              <a:ext cx="3600000" cy="369332"/>
            </a:xfrm>
            <a:prstGeom prst="rect">
              <a:avLst/>
            </a:prstGeom>
            <a:noFill/>
          </p:spPr>
          <p:txBody>
            <a:bodyPr wrap="square" rtlCol="0">
              <a:spAutoFit/>
            </a:bodyPr>
            <a:lstStyle/>
            <a:p>
              <a:r>
                <a:rPr lang="en-US" b="1" dirty="0">
                  <a:latin typeface="ADLaM Display" panose="02010000000000000000" pitchFamily="2" charset="0"/>
                  <a:ea typeface="ADLaM Display" panose="02010000000000000000" pitchFamily="2" charset="0"/>
                  <a:cs typeface="ADLaM Display" panose="02010000000000000000" pitchFamily="2" charset="0"/>
                </a:rPr>
                <a:t>Initial Setup</a:t>
              </a:r>
              <a:r>
                <a:rPr lang="en-US" dirty="0">
                  <a:latin typeface="ADLaM Display" panose="02010000000000000000" pitchFamily="2" charset="0"/>
                  <a:ea typeface="ADLaM Display" panose="02010000000000000000" pitchFamily="2" charset="0"/>
                  <a:cs typeface="ADLaM Display" panose="02010000000000000000" pitchFamily="2" charset="0"/>
                </a:rPr>
                <a:t> </a:t>
              </a:r>
              <a:r>
                <a:rPr lang="en-US" i="1" dirty="0">
                  <a:latin typeface="ADLaM Display" panose="02010000000000000000" pitchFamily="2" charset="0"/>
                  <a:ea typeface="ADLaM Display" panose="02010000000000000000" pitchFamily="2" charset="0"/>
                  <a:cs typeface="ADLaM Display" panose="02010000000000000000" pitchFamily="2" charset="0"/>
                </a:rPr>
                <a:t>(2025)</a:t>
              </a:r>
              <a:endParaRPr lang="ko-KR" altLang="en-US" dirty="0">
                <a:solidFill>
                  <a:schemeClr val="bg1"/>
                </a:solidFill>
                <a:latin typeface="ADLaM Display" panose="02010000000000000000" pitchFamily="2" charset="0"/>
                <a:cs typeface="ADLaM Display" panose="02010000000000000000" pitchFamily="2" charset="0"/>
              </a:endParaRPr>
            </a:p>
          </p:txBody>
        </p:sp>
        <p:sp>
          <p:nvSpPr>
            <p:cNvPr id="14" name="TextBox 13">
              <a:extLst>
                <a:ext uri="{FF2B5EF4-FFF2-40B4-BE49-F238E27FC236}">
                  <a16:creationId xmlns:a16="http://schemas.microsoft.com/office/drawing/2014/main" id="{7FD8A755-1CD8-4FFD-8393-BC69DE0BCB7F}"/>
                </a:ext>
              </a:extLst>
            </p:cNvPr>
            <p:cNvSpPr txBox="1"/>
            <p:nvPr/>
          </p:nvSpPr>
          <p:spPr>
            <a:xfrm>
              <a:off x="7230588" y="1822419"/>
              <a:ext cx="4092833" cy="584775"/>
            </a:xfrm>
            <a:prstGeom prst="rect">
              <a:avLst/>
            </a:prstGeom>
            <a:noFill/>
          </p:spPr>
          <p:txBody>
            <a:bodyPr wrap="square" rtlCol="0">
              <a:spAutoFit/>
            </a:bodyPr>
            <a:lstStyle/>
            <a:p>
              <a:r>
                <a:rPr lang="en-US" sz="1600" b="1" dirty="0">
                  <a:latin typeface="Comic Sans MS" panose="030F0702030302020204" pitchFamily="66" charset="0"/>
                </a:rPr>
                <a:t>Employees start using a structured system; basic data is organized</a:t>
              </a:r>
              <a:endParaRPr lang="en-US" altLang="ko-KR" sz="1600" b="1" dirty="0">
                <a:solidFill>
                  <a:schemeClr val="tx1">
                    <a:lumMod val="75000"/>
                    <a:lumOff val="25000"/>
                  </a:schemeClr>
                </a:solidFill>
                <a:latin typeface="Comic Sans MS" panose="030F0702030302020204" pitchFamily="66" charset="0"/>
                <a:cs typeface="Arial" pitchFamily="34" charset="0"/>
              </a:endParaRPr>
            </a:p>
          </p:txBody>
        </p:sp>
      </p:grpSp>
      <p:grpSp>
        <p:nvGrpSpPr>
          <p:cNvPr id="32" name="그룹 31">
            <a:extLst>
              <a:ext uri="{FF2B5EF4-FFF2-40B4-BE49-F238E27FC236}">
                <a16:creationId xmlns:a16="http://schemas.microsoft.com/office/drawing/2014/main" id="{437B1FFA-463B-4CFF-BAFB-B6FF6F1896E3}"/>
              </a:ext>
            </a:extLst>
          </p:cNvPr>
          <p:cNvGrpSpPr/>
          <p:nvPr/>
        </p:nvGrpSpPr>
        <p:grpSpPr>
          <a:xfrm>
            <a:off x="7059334" y="2787887"/>
            <a:ext cx="4264087" cy="1071568"/>
            <a:chOff x="7067900" y="2875797"/>
            <a:chExt cx="4264087" cy="1071568"/>
          </a:xfrm>
        </p:grpSpPr>
        <p:grpSp>
          <p:nvGrpSpPr>
            <p:cNvPr id="15" name="그룹 14">
              <a:extLst>
                <a:ext uri="{FF2B5EF4-FFF2-40B4-BE49-F238E27FC236}">
                  <a16:creationId xmlns:a16="http://schemas.microsoft.com/office/drawing/2014/main" id="{6605A0E7-31DF-4C95-AA16-4CE5E8ED94C0}"/>
                </a:ext>
              </a:extLst>
            </p:cNvPr>
            <p:cNvGrpSpPr/>
            <p:nvPr/>
          </p:nvGrpSpPr>
          <p:grpSpPr>
            <a:xfrm>
              <a:off x="7067900" y="2875797"/>
              <a:ext cx="4264087" cy="475860"/>
              <a:chOff x="916291" y="3243132"/>
              <a:chExt cx="4264087" cy="475860"/>
            </a:xfrm>
          </p:grpSpPr>
          <p:sp>
            <p:nvSpPr>
              <p:cNvPr id="16" name="Rectangle 9">
                <a:extLst>
                  <a:ext uri="{FF2B5EF4-FFF2-40B4-BE49-F238E27FC236}">
                    <a16:creationId xmlns:a16="http://schemas.microsoft.com/office/drawing/2014/main" id="{88C2559F-EB09-46FF-B821-532860546E80}"/>
                  </a:ext>
                </a:extLst>
              </p:cNvPr>
              <p:cNvSpPr/>
              <p:nvPr/>
            </p:nvSpPr>
            <p:spPr>
              <a:xfrm flipH="1">
                <a:off x="921255" y="3255890"/>
                <a:ext cx="115353" cy="463102"/>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292963 h 1207363"/>
                  <a:gd name="connsiteX1" fmla="*/ 914400 w 914400"/>
                  <a:gd name="connsiteY1" fmla="*/ 0 h 1207363"/>
                  <a:gd name="connsiteX2" fmla="*/ 914400 w 914400"/>
                  <a:gd name="connsiteY2" fmla="*/ 1207363 h 1207363"/>
                  <a:gd name="connsiteX3" fmla="*/ 0 w 914400"/>
                  <a:gd name="connsiteY3" fmla="*/ 1207363 h 1207363"/>
                  <a:gd name="connsiteX4" fmla="*/ 0 w 914400"/>
                  <a:gd name="connsiteY4" fmla="*/ 292963 h 1207363"/>
                  <a:gd name="connsiteX0" fmla="*/ 612559 w 914400"/>
                  <a:gd name="connsiteY0" fmla="*/ 8877 h 1207363"/>
                  <a:gd name="connsiteX1" fmla="*/ 914400 w 914400"/>
                  <a:gd name="connsiteY1" fmla="*/ 0 h 1207363"/>
                  <a:gd name="connsiteX2" fmla="*/ 914400 w 914400"/>
                  <a:gd name="connsiteY2" fmla="*/ 1207363 h 1207363"/>
                  <a:gd name="connsiteX3" fmla="*/ 0 w 914400"/>
                  <a:gd name="connsiteY3" fmla="*/ 1207363 h 1207363"/>
                  <a:gd name="connsiteX4" fmla="*/ 612559 w 914400"/>
                  <a:gd name="connsiteY4" fmla="*/ 8877 h 1207363"/>
                  <a:gd name="connsiteX0" fmla="*/ 0 w 301841"/>
                  <a:gd name="connsiteY0" fmla="*/ 8877 h 1207363"/>
                  <a:gd name="connsiteX1" fmla="*/ 301841 w 301841"/>
                  <a:gd name="connsiteY1" fmla="*/ 0 h 1207363"/>
                  <a:gd name="connsiteX2" fmla="*/ 301841 w 301841"/>
                  <a:gd name="connsiteY2" fmla="*/ 1207363 h 1207363"/>
                  <a:gd name="connsiteX3" fmla="*/ 186432 w 301841"/>
                  <a:gd name="connsiteY3" fmla="*/ 408372 h 1207363"/>
                  <a:gd name="connsiteX4" fmla="*/ 0 w 301841"/>
                  <a:gd name="connsiteY4" fmla="*/ 8877 h 1207363"/>
                  <a:gd name="connsiteX0" fmla="*/ 0 w 133166"/>
                  <a:gd name="connsiteY0" fmla="*/ 0 h 1207364"/>
                  <a:gd name="connsiteX1" fmla="*/ 133166 w 133166"/>
                  <a:gd name="connsiteY1" fmla="*/ 1 h 1207364"/>
                  <a:gd name="connsiteX2" fmla="*/ 133166 w 133166"/>
                  <a:gd name="connsiteY2" fmla="*/ 1207364 h 1207364"/>
                  <a:gd name="connsiteX3" fmla="*/ 17757 w 133166"/>
                  <a:gd name="connsiteY3" fmla="*/ 408373 h 1207364"/>
                  <a:gd name="connsiteX4" fmla="*/ 0 w 133166"/>
                  <a:gd name="connsiteY4" fmla="*/ 0 h 1207364"/>
                  <a:gd name="connsiteX0" fmla="*/ 0 w 142044"/>
                  <a:gd name="connsiteY0" fmla="*/ 0 h 408373"/>
                  <a:gd name="connsiteX1" fmla="*/ 133166 w 142044"/>
                  <a:gd name="connsiteY1" fmla="*/ 1 h 408373"/>
                  <a:gd name="connsiteX2" fmla="*/ 142044 w 142044"/>
                  <a:gd name="connsiteY2" fmla="*/ 301842 h 408373"/>
                  <a:gd name="connsiteX3" fmla="*/ 17757 w 142044"/>
                  <a:gd name="connsiteY3" fmla="*/ 408373 h 408373"/>
                  <a:gd name="connsiteX4" fmla="*/ 0 w 142044"/>
                  <a:gd name="connsiteY4" fmla="*/ 0 h 408373"/>
                  <a:gd name="connsiteX0" fmla="*/ 0 w 133166"/>
                  <a:gd name="connsiteY0" fmla="*/ 0 h 408373"/>
                  <a:gd name="connsiteX1" fmla="*/ 133166 w 133166"/>
                  <a:gd name="connsiteY1" fmla="*/ 1 h 408373"/>
                  <a:gd name="connsiteX2" fmla="*/ 118293 w 133166"/>
                  <a:gd name="connsiteY2" fmla="*/ 313717 h 408373"/>
                  <a:gd name="connsiteX3" fmla="*/ 17757 w 133166"/>
                  <a:gd name="connsiteY3" fmla="*/ 408373 h 408373"/>
                  <a:gd name="connsiteX4" fmla="*/ 0 w 133166"/>
                  <a:gd name="connsiteY4" fmla="*/ 0 h 408373"/>
                  <a:gd name="connsiteX0" fmla="*/ 0 w 118293"/>
                  <a:gd name="connsiteY0" fmla="*/ 5937 h 414310"/>
                  <a:gd name="connsiteX1" fmla="*/ 115353 w 118293"/>
                  <a:gd name="connsiteY1" fmla="*/ 0 h 414310"/>
                  <a:gd name="connsiteX2" fmla="*/ 118293 w 118293"/>
                  <a:gd name="connsiteY2" fmla="*/ 319654 h 414310"/>
                  <a:gd name="connsiteX3" fmla="*/ 17757 w 118293"/>
                  <a:gd name="connsiteY3" fmla="*/ 414310 h 414310"/>
                  <a:gd name="connsiteX4" fmla="*/ 0 w 118293"/>
                  <a:gd name="connsiteY4" fmla="*/ 5937 h 414310"/>
                  <a:gd name="connsiteX0" fmla="*/ 0 w 118293"/>
                  <a:gd name="connsiteY0" fmla="*/ 5937 h 366809"/>
                  <a:gd name="connsiteX1" fmla="*/ 115353 w 118293"/>
                  <a:gd name="connsiteY1" fmla="*/ 0 h 366809"/>
                  <a:gd name="connsiteX2" fmla="*/ 118293 w 118293"/>
                  <a:gd name="connsiteY2" fmla="*/ 319654 h 366809"/>
                  <a:gd name="connsiteX3" fmla="*/ 5882 w 118293"/>
                  <a:gd name="connsiteY3" fmla="*/ 366809 h 366809"/>
                  <a:gd name="connsiteX4" fmla="*/ 0 w 118293"/>
                  <a:gd name="connsiteY4" fmla="*/ 5937 h 366809"/>
                  <a:gd name="connsiteX0" fmla="*/ 0 w 115353"/>
                  <a:gd name="connsiteY0" fmla="*/ 5937 h 366809"/>
                  <a:gd name="connsiteX1" fmla="*/ 115353 w 115353"/>
                  <a:gd name="connsiteY1" fmla="*/ 0 h 366809"/>
                  <a:gd name="connsiteX2" fmla="*/ 112356 w 115353"/>
                  <a:gd name="connsiteY2" fmla="*/ 278091 h 366809"/>
                  <a:gd name="connsiteX3" fmla="*/ 5882 w 115353"/>
                  <a:gd name="connsiteY3" fmla="*/ 366809 h 366809"/>
                  <a:gd name="connsiteX4" fmla="*/ 0 w 115353"/>
                  <a:gd name="connsiteY4" fmla="*/ 5937 h 366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53" h="366809">
                    <a:moveTo>
                      <a:pt x="0" y="5937"/>
                    </a:moveTo>
                    <a:lnTo>
                      <a:pt x="115353" y="0"/>
                    </a:lnTo>
                    <a:lnTo>
                      <a:pt x="112356" y="278091"/>
                    </a:lnTo>
                    <a:lnTo>
                      <a:pt x="5882" y="366809"/>
                    </a:lnTo>
                    <a:cubicBezTo>
                      <a:pt x="3921" y="246518"/>
                      <a:pt x="1961" y="126228"/>
                      <a:pt x="0" y="5937"/>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rgbClr val="262626"/>
                  </a:solidFill>
                </a:endParaRPr>
              </a:p>
            </p:txBody>
          </p:sp>
          <p:sp>
            <p:nvSpPr>
              <p:cNvPr id="17" name="Rectangle 6">
                <a:extLst>
                  <a:ext uri="{FF2B5EF4-FFF2-40B4-BE49-F238E27FC236}">
                    <a16:creationId xmlns:a16="http://schemas.microsoft.com/office/drawing/2014/main" id="{72559B47-1AA6-48AE-98B6-3CF50EBDA18B}"/>
                  </a:ext>
                </a:extLst>
              </p:cNvPr>
              <p:cNvSpPr/>
              <p:nvPr/>
            </p:nvSpPr>
            <p:spPr>
              <a:xfrm>
                <a:off x="916291" y="3243132"/>
                <a:ext cx="4264087" cy="360000"/>
              </a:xfrm>
              <a:custGeom>
                <a:avLst/>
                <a:gdLst>
                  <a:gd name="connsiteX0" fmla="*/ 0 w 5285462"/>
                  <a:gd name="connsiteY0" fmla="*/ 0 h 576064"/>
                  <a:gd name="connsiteX1" fmla="*/ 4724629 w 5285462"/>
                  <a:gd name="connsiteY1" fmla="*/ 0 h 576064"/>
                  <a:gd name="connsiteX2" fmla="*/ 5285462 w 5285462"/>
                  <a:gd name="connsiteY2" fmla="*/ 576064 h 576064"/>
                  <a:gd name="connsiteX3" fmla="*/ 0 w 5285462"/>
                  <a:gd name="connsiteY3" fmla="*/ 576064 h 576064"/>
                  <a:gd name="connsiteX4" fmla="*/ 0 w 5285462"/>
                  <a:gd name="connsiteY4" fmla="*/ 0 h 576064"/>
                  <a:gd name="connsiteX0" fmla="*/ 0 w 5285462"/>
                  <a:gd name="connsiteY0" fmla="*/ 0 h 576064"/>
                  <a:gd name="connsiteX1" fmla="*/ 4894850 w 5285462"/>
                  <a:gd name="connsiteY1" fmla="*/ 0 h 576064"/>
                  <a:gd name="connsiteX2" fmla="*/ 5285462 w 5285462"/>
                  <a:gd name="connsiteY2" fmla="*/ 576064 h 576064"/>
                  <a:gd name="connsiteX3" fmla="*/ 0 w 5285462"/>
                  <a:gd name="connsiteY3" fmla="*/ 576064 h 576064"/>
                  <a:gd name="connsiteX4" fmla="*/ 0 w 5285462"/>
                  <a:gd name="connsiteY4" fmla="*/ 0 h 57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5462" h="576064">
                    <a:moveTo>
                      <a:pt x="0" y="0"/>
                    </a:moveTo>
                    <a:lnTo>
                      <a:pt x="4894850" y="0"/>
                    </a:lnTo>
                    <a:lnTo>
                      <a:pt x="5285462" y="576064"/>
                    </a:lnTo>
                    <a:lnTo>
                      <a:pt x="0" y="57606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rgbClr val="262626"/>
                  </a:solidFill>
                </a:endParaRPr>
              </a:p>
            </p:txBody>
          </p:sp>
        </p:grpSp>
        <p:sp>
          <p:nvSpPr>
            <p:cNvPr id="18" name="TextBox 17">
              <a:extLst>
                <a:ext uri="{FF2B5EF4-FFF2-40B4-BE49-F238E27FC236}">
                  <a16:creationId xmlns:a16="http://schemas.microsoft.com/office/drawing/2014/main" id="{288F7A66-003B-40E6-9212-23553B4D8427}"/>
                </a:ext>
              </a:extLst>
            </p:cNvPr>
            <p:cNvSpPr txBox="1"/>
            <p:nvPr/>
          </p:nvSpPr>
          <p:spPr>
            <a:xfrm>
              <a:off x="7230588" y="2903733"/>
              <a:ext cx="3600000" cy="369332"/>
            </a:xfrm>
            <a:prstGeom prst="rect">
              <a:avLst/>
            </a:prstGeom>
            <a:noFill/>
          </p:spPr>
          <p:txBody>
            <a:bodyPr wrap="square" rtlCol="0">
              <a:spAutoFit/>
            </a:bodyPr>
            <a:lstStyle/>
            <a:p>
              <a:r>
                <a:rPr lang="en-US" b="1" dirty="0">
                  <a:latin typeface="ADLaM Display" panose="02010000000000000000" pitchFamily="2" charset="0"/>
                  <a:ea typeface="ADLaM Display" panose="02010000000000000000" pitchFamily="2" charset="0"/>
                  <a:cs typeface="ADLaM Display" panose="02010000000000000000" pitchFamily="2" charset="0"/>
                </a:rPr>
                <a:t>Process Streamlining</a:t>
              </a:r>
              <a:r>
                <a:rPr lang="en-US" dirty="0">
                  <a:latin typeface="ADLaM Display" panose="02010000000000000000" pitchFamily="2" charset="0"/>
                  <a:ea typeface="ADLaM Display" panose="02010000000000000000" pitchFamily="2" charset="0"/>
                  <a:cs typeface="ADLaM Display" panose="02010000000000000000" pitchFamily="2" charset="0"/>
                </a:rPr>
                <a:t> </a:t>
              </a:r>
              <a:r>
                <a:rPr lang="en-US" i="1" dirty="0">
                  <a:latin typeface="ADLaM Display" panose="02010000000000000000" pitchFamily="2" charset="0"/>
                  <a:ea typeface="ADLaM Display" panose="02010000000000000000" pitchFamily="2" charset="0"/>
                  <a:cs typeface="ADLaM Display" panose="02010000000000000000" pitchFamily="2" charset="0"/>
                </a:rPr>
                <a:t>(2026</a:t>
              </a:r>
              <a:r>
                <a:rPr lang="en-US" sz="1400" i="1" dirty="0"/>
                <a:t>)</a:t>
              </a:r>
              <a:endParaRPr lang="ko-KR" altLang="en-US" sz="1400" dirty="0">
                <a:solidFill>
                  <a:schemeClr val="bg1"/>
                </a:solidFill>
              </a:endParaRPr>
            </a:p>
          </p:txBody>
        </p:sp>
        <p:sp>
          <p:nvSpPr>
            <p:cNvPr id="19" name="TextBox 18">
              <a:extLst>
                <a:ext uri="{FF2B5EF4-FFF2-40B4-BE49-F238E27FC236}">
                  <a16:creationId xmlns:a16="http://schemas.microsoft.com/office/drawing/2014/main" id="{91BEF752-F897-4F77-B6DD-E1836B29B0F0}"/>
                </a:ext>
              </a:extLst>
            </p:cNvPr>
            <p:cNvSpPr txBox="1"/>
            <p:nvPr/>
          </p:nvSpPr>
          <p:spPr>
            <a:xfrm>
              <a:off x="7230588" y="3362590"/>
              <a:ext cx="4092833" cy="584775"/>
            </a:xfrm>
            <a:prstGeom prst="rect">
              <a:avLst/>
            </a:prstGeom>
            <a:noFill/>
          </p:spPr>
          <p:txBody>
            <a:bodyPr wrap="square" rtlCol="0">
              <a:spAutoFit/>
            </a:bodyPr>
            <a:lstStyle/>
            <a:p>
              <a:r>
                <a:rPr lang="en-US" sz="1600" b="1" dirty="0">
                  <a:latin typeface="Comic Sans MS" panose="030F0702030302020204" pitchFamily="66" charset="0"/>
                </a:rPr>
                <a:t>Tasks like attendance, leave, and approvals become faster and smoother</a:t>
              </a:r>
              <a:r>
                <a:rPr lang="en-US" sz="1200" dirty="0"/>
                <a:t>.</a:t>
              </a:r>
              <a:r>
                <a:rPr lang="en-US" altLang="ko-KR" sz="1200" dirty="0">
                  <a:solidFill>
                    <a:schemeClr val="tx1">
                      <a:lumMod val="75000"/>
                      <a:lumOff val="25000"/>
                    </a:schemeClr>
                  </a:solidFill>
                </a:rPr>
                <a:t>.</a:t>
              </a:r>
              <a:r>
                <a:rPr lang="en-US" altLang="ko-KR" sz="1200" dirty="0">
                  <a:solidFill>
                    <a:schemeClr val="tx1">
                      <a:lumMod val="75000"/>
                      <a:lumOff val="25000"/>
                    </a:schemeClr>
                  </a:solidFill>
                  <a:cs typeface="Arial" pitchFamily="34" charset="0"/>
                </a:rPr>
                <a:t> </a:t>
              </a:r>
            </a:p>
          </p:txBody>
        </p:sp>
      </p:grpSp>
      <p:grpSp>
        <p:nvGrpSpPr>
          <p:cNvPr id="31" name="그룹 30">
            <a:extLst>
              <a:ext uri="{FF2B5EF4-FFF2-40B4-BE49-F238E27FC236}">
                <a16:creationId xmlns:a16="http://schemas.microsoft.com/office/drawing/2014/main" id="{38597C04-5E68-4DDF-89AD-B63D110D0582}"/>
              </a:ext>
            </a:extLst>
          </p:cNvPr>
          <p:cNvGrpSpPr/>
          <p:nvPr/>
        </p:nvGrpSpPr>
        <p:grpSpPr>
          <a:xfrm>
            <a:off x="7059334" y="4047712"/>
            <a:ext cx="4264087" cy="1026435"/>
            <a:chOff x="7059334" y="4403525"/>
            <a:chExt cx="4264087" cy="1026435"/>
          </a:xfrm>
        </p:grpSpPr>
        <p:grpSp>
          <p:nvGrpSpPr>
            <p:cNvPr id="20" name="그룹 19">
              <a:extLst>
                <a:ext uri="{FF2B5EF4-FFF2-40B4-BE49-F238E27FC236}">
                  <a16:creationId xmlns:a16="http://schemas.microsoft.com/office/drawing/2014/main" id="{29532599-F9E9-4431-95AE-65A3DE9A32B2}"/>
                </a:ext>
              </a:extLst>
            </p:cNvPr>
            <p:cNvGrpSpPr/>
            <p:nvPr/>
          </p:nvGrpSpPr>
          <p:grpSpPr>
            <a:xfrm>
              <a:off x="7059334" y="4403525"/>
              <a:ext cx="4264087" cy="475860"/>
              <a:chOff x="907725" y="4711226"/>
              <a:chExt cx="4264087" cy="475860"/>
            </a:xfrm>
          </p:grpSpPr>
          <p:sp>
            <p:nvSpPr>
              <p:cNvPr id="21" name="Rectangle 9">
                <a:extLst>
                  <a:ext uri="{FF2B5EF4-FFF2-40B4-BE49-F238E27FC236}">
                    <a16:creationId xmlns:a16="http://schemas.microsoft.com/office/drawing/2014/main" id="{E16C4100-70C7-4C3B-A4A6-4127865709CE}"/>
                  </a:ext>
                </a:extLst>
              </p:cNvPr>
              <p:cNvSpPr/>
              <p:nvPr/>
            </p:nvSpPr>
            <p:spPr>
              <a:xfrm flipH="1">
                <a:off x="912689" y="4723984"/>
                <a:ext cx="115353" cy="463102"/>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292963 h 1207363"/>
                  <a:gd name="connsiteX1" fmla="*/ 914400 w 914400"/>
                  <a:gd name="connsiteY1" fmla="*/ 0 h 1207363"/>
                  <a:gd name="connsiteX2" fmla="*/ 914400 w 914400"/>
                  <a:gd name="connsiteY2" fmla="*/ 1207363 h 1207363"/>
                  <a:gd name="connsiteX3" fmla="*/ 0 w 914400"/>
                  <a:gd name="connsiteY3" fmla="*/ 1207363 h 1207363"/>
                  <a:gd name="connsiteX4" fmla="*/ 0 w 914400"/>
                  <a:gd name="connsiteY4" fmla="*/ 292963 h 1207363"/>
                  <a:gd name="connsiteX0" fmla="*/ 612559 w 914400"/>
                  <a:gd name="connsiteY0" fmla="*/ 8877 h 1207363"/>
                  <a:gd name="connsiteX1" fmla="*/ 914400 w 914400"/>
                  <a:gd name="connsiteY1" fmla="*/ 0 h 1207363"/>
                  <a:gd name="connsiteX2" fmla="*/ 914400 w 914400"/>
                  <a:gd name="connsiteY2" fmla="*/ 1207363 h 1207363"/>
                  <a:gd name="connsiteX3" fmla="*/ 0 w 914400"/>
                  <a:gd name="connsiteY3" fmla="*/ 1207363 h 1207363"/>
                  <a:gd name="connsiteX4" fmla="*/ 612559 w 914400"/>
                  <a:gd name="connsiteY4" fmla="*/ 8877 h 1207363"/>
                  <a:gd name="connsiteX0" fmla="*/ 0 w 301841"/>
                  <a:gd name="connsiteY0" fmla="*/ 8877 h 1207363"/>
                  <a:gd name="connsiteX1" fmla="*/ 301841 w 301841"/>
                  <a:gd name="connsiteY1" fmla="*/ 0 h 1207363"/>
                  <a:gd name="connsiteX2" fmla="*/ 301841 w 301841"/>
                  <a:gd name="connsiteY2" fmla="*/ 1207363 h 1207363"/>
                  <a:gd name="connsiteX3" fmla="*/ 186432 w 301841"/>
                  <a:gd name="connsiteY3" fmla="*/ 408372 h 1207363"/>
                  <a:gd name="connsiteX4" fmla="*/ 0 w 301841"/>
                  <a:gd name="connsiteY4" fmla="*/ 8877 h 1207363"/>
                  <a:gd name="connsiteX0" fmla="*/ 0 w 133166"/>
                  <a:gd name="connsiteY0" fmla="*/ 0 h 1207364"/>
                  <a:gd name="connsiteX1" fmla="*/ 133166 w 133166"/>
                  <a:gd name="connsiteY1" fmla="*/ 1 h 1207364"/>
                  <a:gd name="connsiteX2" fmla="*/ 133166 w 133166"/>
                  <a:gd name="connsiteY2" fmla="*/ 1207364 h 1207364"/>
                  <a:gd name="connsiteX3" fmla="*/ 17757 w 133166"/>
                  <a:gd name="connsiteY3" fmla="*/ 408373 h 1207364"/>
                  <a:gd name="connsiteX4" fmla="*/ 0 w 133166"/>
                  <a:gd name="connsiteY4" fmla="*/ 0 h 1207364"/>
                  <a:gd name="connsiteX0" fmla="*/ 0 w 142044"/>
                  <a:gd name="connsiteY0" fmla="*/ 0 h 408373"/>
                  <a:gd name="connsiteX1" fmla="*/ 133166 w 142044"/>
                  <a:gd name="connsiteY1" fmla="*/ 1 h 408373"/>
                  <a:gd name="connsiteX2" fmla="*/ 142044 w 142044"/>
                  <a:gd name="connsiteY2" fmla="*/ 301842 h 408373"/>
                  <a:gd name="connsiteX3" fmla="*/ 17757 w 142044"/>
                  <a:gd name="connsiteY3" fmla="*/ 408373 h 408373"/>
                  <a:gd name="connsiteX4" fmla="*/ 0 w 142044"/>
                  <a:gd name="connsiteY4" fmla="*/ 0 h 408373"/>
                  <a:gd name="connsiteX0" fmla="*/ 0 w 133166"/>
                  <a:gd name="connsiteY0" fmla="*/ 0 h 408373"/>
                  <a:gd name="connsiteX1" fmla="*/ 133166 w 133166"/>
                  <a:gd name="connsiteY1" fmla="*/ 1 h 408373"/>
                  <a:gd name="connsiteX2" fmla="*/ 118293 w 133166"/>
                  <a:gd name="connsiteY2" fmla="*/ 313717 h 408373"/>
                  <a:gd name="connsiteX3" fmla="*/ 17757 w 133166"/>
                  <a:gd name="connsiteY3" fmla="*/ 408373 h 408373"/>
                  <a:gd name="connsiteX4" fmla="*/ 0 w 133166"/>
                  <a:gd name="connsiteY4" fmla="*/ 0 h 408373"/>
                  <a:gd name="connsiteX0" fmla="*/ 0 w 118293"/>
                  <a:gd name="connsiteY0" fmla="*/ 5937 h 414310"/>
                  <a:gd name="connsiteX1" fmla="*/ 115353 w 118293"/>
                  <a:gd name="connsiteY1" fmla="*/ 0 h 414310"/>
                  <a:gd name="connsiteX2" fmla="*/ 118293 w 118293"/>
                  <a:gd name="connsiteY2" fmla="*/ 319654 h 414310"/>
                  <a:gd name="connsiteX3" fmla="*/ 17757 w 118293"/>
                  <a:gd name="connsiteY3" fmla="*/ 414310 h 414310"/>
                  <a:gd name="connsiteX4" fmla="*/ 0 w 118293"/>
                  <a:gd name="connsiteY4" fmla="*/ 5937 h 414310"/>
                  <a:gd name="connsiteX0" fmla="*/ 0 w 118293"/>
                  <a:gd name="connsiteY0" fmla="*/ 5937 h 366809"/>
                  <a:gd name="connsiteX1" fmla="*/ 115353 w 118293"/>
                  <a:gd name="connsiteY1" fmla="*/ 0 h 366809"/>
                  <a:gd name="connsiteX2" fmla="*/ 118293 w 118293"/>
                  <a:gd name="connsiteY2" fmla="*/ 319654 h 366809"/>
                  <a:gd name="connsiteX3" fmla="*/ 5882 w 118293"/>
                  <a:gd name="connsiteY3" fmla="*/ 366809 h 366809"/>
                  <a:gd name="connsiteX4" fmla="*/ 0 w 118293"/>
                  <a:gd name="connsiteY4" fmla="*/ 5937 h 366809"/>
                  <a:gd name="connsiteX0" fmla="*/ 0 w 115353"/>
                  <a:gd name="connsiteY0" fmla="*/ 5937 h 366809"/>
                  <a:gd name="connsiteX1" fmla="*/ 115353 w 115353"/>
                  <a:gd name="connsiteY1" fmla="*/ 0 h 366809"/>
                  <a:gd name="connsiteX2" fmla="*/ 112356 w 115353"/>
                  <a:gd name="connsiteY2" fmla="*/ 278091 h 366809"/>
                  <a:gd name="connsiteX3" fmla="*/ 5882 w 115353"/>
                  <a:gd name="connsiteY3" fmla="*/ 366809 h 366809"/>
                  <a:gd name="connsiteX4" fmla="*/ 0 w 115353"/>
                  <a:gd name="connsiteY4" fmla="*/ 5937 h 366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53" h="366809">
                    <a:moveTo>
                      <a:pt x="0" y="5937"/>
                    </a:moveTo>
                    <a:lnTo>
                      <a:pt x="115353" y="0"/>
                    </a:lnTo>
                    <a:lnTo>
                      <a:pt x="112356" y="278091"/>
                    </a:lnTo>
                    <a:lnTo>
                      <a:pt x="5882" y="366809"/>
                    </a:lnTo>
                    <a:cubicBezTo>
                      <a:pt x="3921" y="246518"/>
                      <a:pt x="1961" y="126228"/>
                      <a:pt x="0" y="5937"/>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2" name="Rectangle 6">
                <a:extLst>
                  <a:ext uri="{FF2B5EF4-FFF2-40B4-BE49-F238E27FC236}">
                    <a16:creationId xmlns:a16="http://schemas.microsoft.com/office/drawing/2014/main" id="{09A99555-8F85-4212-9E2E-596577723124}"/>
                  </a:ext>
                </a:extLst>
              </p:cNvPr>
              <p:cNvSpPr/>
              <p:nvPr/>
            </p:nvSpPr>
            <p:spPr>
              <a:xfrm>
                <a:off x="907725" y="4711226"/>
                <a:ext cx="4264087" cy="360000"/>
              </a:xfrm>
              <a:custGeom>
                <a:avLst/>
                <a:gdLst>
                  <a:gd name="connsiteX0" fmla="*/ 0 w 5285462"/>
                  <a:gd name="connsiteY0" fmla="*/ 0 h 576064"/>
                  <a:gd name="connsiteX1" fmla="*/ 4724629 w 5285462"/>
                  <a:gd name="connsiteY1" fmla="*/ 0 h 576064"/>
                  <a:gd name="connsiteX2" fmla="*/ 5285462 w 5285462"/>
                  <a:gd name="connsiteY2" fmla="*/ 576064 h 576064"/>
                  <a:gd name="connsiteX3" fmla="*/ 0 w 5285462"/>
                  <a:gd name="connsiteY3" fmla="*/ 576064 h 576064"/>
                  <a:gd name="connsiteX4" fmla="*/ 0 w 5285462"/>
                  <a:gd name="connsiteY4" fmla="*/ 0 h 576064"/>
                  <a:gd name="connsiteX0" fmla="*/ 0 w 5285462"/>
                  <a:gd name="connsiteY0" fmla="*/ 0 h 576064"/>
                  <a:gd name="connsiteX1" fmla="*/ 4894850 w 5285462"/>
                  <a:gd name="connsiteY1" fmla="*/ 13182 h 576064"/>
                  <a:gd name="connsiteX2" fmla="*/ 5285462 w 5285462"/>
                  <a:gd name="connsiteY2" fmla="*/ 576064 h 576064"/>
                  <a:gd name="connsiteX3" fmla="*/ 0 w 5285462"/>
                  <a:gd name="connsiteY3" fmla="*/ 576064 h 576064"/>
                  <a:gd name="connsiteX4" fmla="*/ 0 w 5285462"/>
                  <a:gd name="connsiteY4" fmla="*/ 0 h 576064"/>
                  <a:gd name="connsiteX0" fmla="*/ 0 w 5285462"/>
                  <a:gd name="connsiteY0" fmla="*/ 0 h 576064"/>
                  <a:gd name="connsiteX1" fmla="*/ 4894850 w 5285462"/>
                  <a:gd name="connsiteY1" fmla="*/ 13182 h 576064"/>
                  <a:gd name="connsiteX2" fmla="*/ 5285462 w 5285462"/>
                  <a:gd name="connsiteY2" fmla="*/ 576064 h 576064"/>
                  <a:gd name="connsiteX3" fmla="*/ 0 w 5285462"/>
                  <a:gd name="connsiteY3" fmla="*/ 576064 h 576064"/>
                  <a:gd name="connsiteX4" fmla="*/ 0 w 5285462"/>
                  <a:gd name="connsiteY4" fmla="*/ 0 h 576064"/>
                  <a:gd name="connsiteX0" fmla="*/ 0 w 5285462"/>
                  <a:gd name="connsiteY0" fmla="*/ 0 h 576064"/>
                  <a:gd name="connsiteX1" fmla="*/ 4894850 w 5285462"/>
                  <a:gd name="connsiteY1" fmla="*/ 6591 h 576064"/>
                  <a:gd name="connsiteX2" fmla="*/ 5285462 w 5285462"/>
                  <a:gd name="connsiteY2" fmla="*/ 576064 h 576064"/>
                  <a:gd name="connsiteX3" fmla="*/ 0 w 5285462"/>
                  <a:gd name="connsiteY3" fmla="*/ 576064 h 576064"/>
                  <a:gd name="connsiteX4" fmla="*/ 0 w 5285462"/>
                  <a:gd name="connsiteY4" fmla="*/ 0 h 57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5462" h="576064">
                    <a:moveTo>
                      <a:pt x="0" y="0"/>
                    </a:moveTo>
                    <a:lnTo>
                      <a:pt x="4894850" y="6591"/>
                    </a:lnTo>
                    <a:lnTo>
                      <a:pt x="5285462" y="576064"/>
                    </a:lnTo>
                    <a:lnTo>
                      <a:pt x="0" y="576064"/>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23" name="TextBox 22">
              <a:extLst>
                <a:ext uri="{FF2B5EF4-FFF2-40B4-BE49-F238E27FC236}">
                  <a16:creationId xmlns:a16="http://schemas.microsoft.com/office/drawing/2014/main" id="{3167D335-A5FD-4165-9333-47339231D3FB}"/>
                </a:ext>
              </a:extLst>
            </p:cNvPr>
            <p:cNvSpPr txBox="1"/>
            <p:nvPr/>
          </p:nvSpPr>
          <p:spPr>
            <a:xfrm>
              <a:off x="7230588" y="4431461"/>
              <a:ext cx="3600000" cy="369332"/>
            </a:xfrm>
            <a:prstGeom prst="rect">
              <a:avLst/>
            </a:prstGeom>
            <a:noFill/>
          </p:spPr>
          <p:txBody>
            <a:bodyPr wrap="square" rtlCol="0">
              <a:spAutoFit/>
            </a:bodyPr>
            <a:lstStyle/>
            <a:p>
              <a:r>
                <a:rPr lang="en-US" b="1" dirty="0">
                  <a:latin typeface="ADLaM Display" panose="02010000000000000000" pitchFamily="2" charset="0"/>
                  <a:ea typeface="ADLaM Display" panose="02010000000000000000" pitchFamily="2" charset="0"/>
                  <a:cs typeface="ADLaM Display" panose="02010000000000000000" pitchFamily="2" charset="0"/>
                </a:rPr>
                <a:t>Performance Tracking</a:t>
              </a:r>
              <a:r>
                <a:rPr lang="en-US" dirty="0">
                  <a:latin typeface="ADLaM Display" panose="02010000000000000000" pitchFamily="2" charset="0"/>
                  <a:ea typeface="ADLaM Display" panose="02010000000000000000" pitchFamily="2" charset="0"/>
                  <a:cs typeface="ADLaM Display" panose="02010000000000000000" pitchFamily="2" charset="0"/>
                </a:rPr>
                <a:t> </a:t>
              </a:r>
              <a:r>
                <a:rPr lang="en-US" i="1" dirty="0">
                  <a:latin typeface="ADLaM Display" panose="02010000000000000000" pitchFamily="2" charset="0"/>
                  <a:ea typeface="ADLaM Display" panose="02010000000000000000" pitchFamily="2" charset="0"/>
                  <a:cs typeface="ADLaM Display" panose="02010000000000000000" pitchFamily="2" charset="0"/>
                </a:rPr>
                <a:t>(2027</a:t>
              </a:r>
              <a:r>
                <a:rPr lang="en-US" sz="1400" i="1" dirty="0"/>
                <a:t>)</a:t>
              </a:r>
              <a:endParaRPr lang="ko-KR" altLang="en-US" sz="1400" dirty="0">
                <a:solidFill>
                  <a:schemeClr val="bg1"/>
                </a:solidFill>
              </a:endParaRPr>
            </a:p>
          </p:txBody>
        </p:sp>
        <p:sp>
          <p:nvSpPr>
            <p:cNvPr id="24" name="TextBox 23">
              <a:extLst>
                <a:ext uri="{FF2B5EF4-FFF2-40B4-BE49-F238E27FC236}">
                  <a16:creationId xmlns:a16="http://schemas.microsoft.com/office/drawing/2014/main" id="{45D36AA0-4385-48D9-9AD6-F0D4484E7D41}"/>
                </a:ext>
              </a:extLst>
            </p:cNvPr>
            <p:cNvSpPr txBox="1"/>
            <p:nvPr/>
          </p:nvSpPr>
          <p:spPr>
            <a:xfrm>
              <a:off x="7230588" y="4845185"/>
              <a:ext cx="4092833" cy="584775"/>
            </a:xfrm>
            <a:prstGeom prst="rect">
              <a:avLst/>
            </a:prstGeom>
            <a:noFill/>
          </p:spPr>
          <p:txBody>
            <a:bodyPr wrap="square" rtlCol="0">
              <a:spAutoFit/>
            </a:bodyPr>
            <a:lstStyle/>
            <a:p>
              <a:r>
                <a:rPr lang="en-US" sz="1600" b="1" dirty="0">
                  <a:latin typeface="Comic Sans MS" panose="030F0702030302020204" pitchFamily="66" charset="0"/>
                </a:rPr>
                <a:t>Regular feedback and clear goals improve focus and productivity.</a:t>
              </a:r>
              <a:r>
                <a:rPr lang="en-US" altLang="ko-KR" sz="1600" b="1" dirty="0">
                  <a:solidFill>
                    <a:schemeClr val="tx1">
                      <a:lumMod val="75000"/>
                      <a:lumOff val="25000"/>
                    </a:schemeClr>
                  </a:solidFill>
                  <a:latin typeface="Comic Sans MS" panose="030F0702030302020204" pitchFamily="66" charset="0"/>
                </a:rPr>
                <a:t>.</a:t>
              </a:r>
              <a:r>
                <a:rPr lang="en-US" altLang="ko-KR" sz="1600" b="1" dirty="0">
                  <a:solidFill>
                    <a:schemeClr val="tx1">
                      <a:lumMod val="75000"/>
                      <a:lumOff val="25000"/>
                    </a:schemeClr>
                  </a:solidFill>
                  <a:latin typeface="Comic Sans MS" panose="030F0702030302020204" pitchFamily="66" charset="0"/>
                  <a:cs typeface="Arial" pitchFamily="34" charset="0"/>
                </a:rPr>
                <a:t> </a:t>
              </a:r>
            </a:p>
          </p:txBody>
        </p:sp>
      </p:grpSp>
      <p:grpSp>
        <p:nvGrpSpPr>
          <p:cNvPr id="30" name="그룹 29">
            <a:extLst>
              <a:ext uri="{FF2B5EF4-FFF2-40B4-BE49-F238E27FC236}">
                <a16:creationId xmlns:a16="http://schemas.microsoft.com/office/drawing/2014/main" id="{2BEF50CF-E1E6-4D1D-A6EE-D65E645ACC54}"/>
              </a:ext>
            </a:extLst>
          </p:cNvPr>
          <p:cNvGrpSpPr/>
          <p:nvPr/>
        </p:nvGrpSpPr>
        <p:grpSpPr>
          <a:xfrm>
            <a:off x="7059334" y="5307538"/>
            <a:ext cx="4264087" cy="1258462"/>
            <a:chOff x="7076466" y="5528245"/>
            <a:chExt cx="4264087" cy="1258462"/>
          </a:xfrm>
        </p:grpSpPr>
        <p:grpSp>
          <p:nvGrpSpPr>
            <p:cNvPr id="25" name="그룹 24">
              <a:extLst>
                <a:ext uri="{FF2B5EF4-FFF2-40B4-BE49-F238E27FC236}">
                  <a16:creationId xmlns:a16="http://schemas.microsoft.com/office/drawing/2014/main" id="{CE2F3501-F40A-4091-9A9F-1263A0BBE912}"/>
                </a:ext>
              </a:extLst>
            </p:cNvPr>
            <p:cNvGrpSpPr/>
            <p:nvPr/>
          </p:nvGrpSpPr>
          <p:grpSpPr>
            <a:xfrm>
              <a:off x="7076466" y="5528245"/>
              <a:ext cx="4264087" cy="475860"/>
              <a:chOff x="907725" y="4711226"/>
              <a:chExt cx="4264087" cy="475860"/>
            </a:xfrm>
          </p:grpSpPr>
          <p:sp>
            <p:nvSpPr>
              <p:cNvPr id="26" name="Rectangle 9">
                <a:extLst>
                  <a:ext uri="{FF2B5EF4-FFF2-40B4-BE49-F238E27FC236}">
                    <a16:creationId xmlns:a16="http://schemas.microsoft.com/office/drawing/2014/main" id="{5BE27AAC-78C7-4F9C-83F2-2835DD498095}"/>
                  </a:ext>
                </a:extLst>
              </p:cNvPr>
              <p:cNvSpPr/>
              <p:nvPr/>
            </p:nvSpPr>
            <p:spPr>
              <a:xfrm flipH="1">
                <a:off x="912689" y="4723984"/>
                <a:ext cx="115353" cy="463102"/>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292963 h 1207363"/>
                  <a:gd name="connsiteX1" fmla="*/ 914400 w 914400"/>
                  <a:gd name="connsiteY1" fmla="*/ 0 h 1207363"/>
                  <a:gd name="connsiteX2" fmla="*/ 914400 w 914400"/>
                  <a:gd name="connsiteY2" fmla="*/ 1207363 h 1207363"/>
                  <a:gd name="connsiteX3" fmla="*/ 0 w 914400"/>
                  <a:gd name="connsiteY3" fmla="*/ 1207363 h 1207363"/>
                  <a:gd name="connsiteX4" fmla="*/ 0 w 914400"/>
                  <a:gd name="connsiteY4" fmla="*/ 292963 h 1207363"/>
                  <a:gd name="connsiteX0" fmla="*/ 612559 w 914400"/>
                  <a:gd name="connsiteY0" fmla="*/ 8877 h 1207363"/>
                  <a:gd name="connsiteX1" fmla="*/ 914400 w 914400"/>
                  <a:gd name="connsiteY1" fmla="*/ 0 h 1207363"/>
                  <a:gd name="connsiteX2" fmla="*/ 914400 w 914400"/>
                  <a:gd name="connsiteY2" fmla="*/ 1207363 h 1207363"/>
                  <a:gd name="connsiteX3" fmla="*/ 0 w 914400"/>
                  <a:gd name="connsiteY3" fmla="*/ 1207363 h 1207363"/>
                  <a:gd name="connsiteX4" fmla="*/ 612559 w 914400"/>
                  <a:gd name="connsiteY4" fmla="*/ 8877 h 1207363"/>
                  <a:gd name="connsiteX0" fmla="*/ 0 w 301841"/>
                  <a:gd name="connsiteY0" fmla="*/ 8877 h 1207363"/>
                  <a:gd name="connsiteX1" fmla="*/ 301841 w 301841"/>
                  <a:gd name="connsiteY1" fmla="*/ 0 h 1207363"/>
                  <a:gd name="connsiteX2" fmla="*/ 301841 w 301841"/>
                  <a:gd name="connsiteY2" fmla="*/ 1207363 h 1207363"/>
                  <a:gd name="connsiteX3" fmla="*/ 186432 w 301841"/>
                  <a:gd name="connsiteY3" fmla="*/ 408372 h 1207363"/>
                  <a:gd name="connsiteX4" fmla="*/ 0 w 301841"/>
                  <a:gd name="connsiteY4" fmla="*/ 8877 h 1207363"/>
                  <a:gd name="connsiteX0" fmla="*/ 0 w 133166"/>
                  <a:gd name="connsiteY0" fmla="*/ 0 h 1207364"/>
                  <a:gd name="connsiteX1" fmla="*/ 133166 w 133166"/>
                  <a:gd name="connsiteY1" fmla="*/ 1 h 1207364"/>
                  <a:gd name="connsiteX2" fmla="*/ 133166 w 133166"/>
                  <a:gd name="connsiteY2" fmla="*/ 1207364 h 1207364"/>
                  <a:gd name="connsiteX3" fmla="*/ 17757 w 133166"/>
                  <a:gd name="connsiteY3" fmla="*/ 408373 h 1207364"/>
                  <a:gd name="connsiteX4" fmla="*/ 0 w 133166"/>
                  <a:gd name="connsiteY4" fmla="*/ 0 h 1207364"/>
                  <a:gd name="connsiteX0" fmla="*/ 0 w 142044"/>
                  <a:gd name="connsiteY0" fmla="*/ 0 h 408373"/>
                  <a:gd name="connsiteX1" fmla="*/ 133166 w 142044"/>
                  <a:gd name="connsiteY1" fmla="*/ 1 h 408373"/>
                  <a:gd name="connsiteX2" fmla="*/ 142044 w 142044"/>
                  <a:gd name="connsiteY2" fmla="*/ 301842 h 408373"/>
                  <a:gd name="connsiteX3" fmla="*/ 17757 w 142044"/>
                  <a:gd name="connsiteY3" fmla="*/ 408373 h 408373"/>
                  <a:gd name="connsiteX4" fmla="*/ 0 w 142044"/>
                  <a:gd name="connsiteY4" fmla="*/ 0 h 408373"/>
                  <a:gd name="connsiteX0" fmla="*/ 0 w 133166"/>
                  <a:gd name="connsiteY0" fmla="*/ 0 h 408373"/>
                  <a:gd name="connsiteX1" fmla="*/ 133166 w 133166"/>
                  <a:gd name="connsiteY1" fmla="*/ 1 h 408373"/>
                  <a:gd name="connsiteX2" fmla="*/ 118293 w 133166"/>
                  <a:gd name="connsiteY2" fmla="*/ 313717 h 408373"/>
                  <a:gd name="connsiteX3" fmla="*/ 17757 w 133166"/>
                  <a:gd name="connsiteY3" fmla="*/ 408373 h 408373"/>
                  <a:gd name="connsiteX4" fmla="*/ 0 w 133166"/>
                  <a:gd name="connsiteY4" fmla="*/ 0 h 408373"/>
                  <a:gd name="connsiteX0" fmla="*/ 0 w 118293"/>
                  <a:gd name="connsiteY0" fmla="*/ 5937 h 414310"/>
                  <a:gd name="connsiteX1" fmla="*/ 115353 w 118293"/>
                  <a:gd name="connsiteY1" fmla="*/ 0 h 414310"/>
                  <a:gd name="connsiteX2" fmla="*/ 118293 w 118293"/>
                  <a:gd name="connsiteY2" fmla="*/ 319654 h 414310"/>
                  <a:gd name="connsiteX3" fmla="*/ 17757 w 118293"/>
                  <a:gd name="connsiteY3" fmla="*/ 414310 h 414310"/>
                  <a:gd name="connsiteX4" fmla="*/ 0 w 118293"/>
                  <a:gd name="connsiteY4" fmla="*/ 5937 h 414310"/>
                  <a:gd name="connsiteX0" fmla="*/ 0 w 118293"/>
                  <a:gd name="connsiteY0" fmla="*/ 5937 h 366809"/>
                  <a:gd name="connsiteX1" fmla="*/ 115353 w 118293"/>
                  <a:gd name="connsiteY1" fmla="*/ 0 h 366809"/>
                  <a:gd name="connsiteX2" fmla="*/ 118293 w 118293"/>
                  <a:gd name="connsiteY2" fmla="*/ 319654 h 366809"/>
                  <a:gd name="connsiteX3" fmla="*/ 5882 w 118293"/>
                  <a:gd name="connsiteY3" fmla="*/ 366809 h 366809"/>
                  <a:gd name="connsiteX4" fmla="*/ 0 w 118293"/>
                  <a:gd name="connsiteY4" fmla="*/ 5937 h 366809"/>
                  <a:gd name="connsiteX0" fmla="*/ 0 w 115353"/>
                  <a:gd name="connsiteY0" fmla="*/ 5937 h 366809"/>
                  <a:gd name="connsiteX1" fmla="*/ 115353 w 115353"/>
                  <a:gd name="connsiteY1" fmla="*/ 0 h 366809"/>
                  <a:gd name="connsiteX2" fmla="*/ 112356 w 115353"/>
                  <a:gd name="connsiteY2" fmla="*/ 278091 h 366809"/>
                  <a:gd name="connsiteX3" fmla="*/ 5882 w 115353"/>
                  <a:gd name="connsiteY3" fmla="*/ 366809 h 366809"/>
                  <a:gd name="connsiteX4" fmla="*/ 0 w 115353"/>
                  <a:gd name="connsiteY4" fmla="*/ 5937 h 366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353" h="366809">
                    <a:moveTo>
                      <a:pt x="0" y="5937"/>
                    </a:moveTo>
                    <a:lnTo>
                      <a:pt x="115353" y="0"/>
                    </a:lnTo>
                    <a:lnTo>
                      <a:pt x="112356" y="278091"/>
                    </a:lnTo>
                    <a:lnTo>
                      <a:pt x="5882" y="366809"/>
                    </a:lnTo>
                    <a:cubicBezTo>
                      <a:pt x="3921" y="246518"/>
                      <a:pt x="1961" y="126228"/>
                      <a:pt x="0" y="5937"/>
                    </a:cubicBez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7" name="Rectangle 6">
                <a:extLst>
                  <a:ext uri="{FF2B5EF4-FFF2-40B4-BE49-F238E27FC236}">
                    <a16:creationId xmlns:a16="http://schemas.microsoft.com/office/drawing/2014/main" id="{E4723E85-1091-4404-980E-39CBD920FF54}"/>
                  </a:ext>
                </a:extLst>
              </p:cNvPr>
              <p:cNvSpPr/>
              <p:nvPr/>
            </p:nvSpPr>
            <p:spPr>
              <a:xfrm>
                <a:off x="907725" y="4711226"/>
                <a:ext cx="4264087" cy="360000"/>
              </a:xfrm>
              <a:custGeom>
                <a:avLst/>
                <a:gdLst>
                  <a:gd name="connsiteX0" fmla="*/ 0 w 5285462"/>
                  <a:gd name="connsiteY0" fmla="*/ 0 h 576064"/>
                  <a:gd name="connsiteX1" fmla="*/ 4724629 w 5285462"/>
                  <a:gd name="connsiteY1" fmla="*/ 0 h 576064"/>
                  <a:gd name="connsiteX2" fmla="*/ 5285462 w 5285462"/>
                  <a:gd name="connsiteY2" fmla="*/ 576064 h 576064"/>
                  <a:gd name="connsiteX3" fmla="*/ 0 w 5285462"/>
                  <a:gd name="connsiteY3" fmla="*/ 576064 h 576064"/>
                  <a:gd name="connsiteX4" fmla="*/ 0 w 5285462"/>
                  <a:gd name="connsiteY4" fmla="*/ 0 h 576064"/>
                  <a:gd name="connsiteX0" fmla="*/ 0 w 5285462"/>
                  <a:gd name="connsiteY0" fmla="*/ 0 h 576064"/>
                  <a:gd name="connsiteX1" fmla="*/ 4894850 w 5285462"/>
                  <a:gd name="connsiteY1" fmla="*/ 13182 h 576064"/>
                  <a:gd name="connsiteX2" fmla="*/ 5285462 w 5285462"/>
                  <a:gd name="connsiteY2" fmla="*/ 576064 h 576064"/>
                  <a:gd name="connsiteX3" fmla="*/ 0 w 5285462"/>
                  <a:gd name="connsiteY3" fmla="*/ 576064 h 576064"/>
                  <a:gd name="connsiteX4" fmla="*/ 0 w 5285462"/>
                  <a:gd name="connsiteY4" fmla="*/ 0 h 576064"/>
                  <a:gd name="connsiteX0" fmla="*/ 0 w 5285462"/>
                  <a:gd name="connsiteY0" fmla="*/ 0 h 576064"/>
                  <a:gd name="connsiteX1" fmla="*/ 4894850 w 5285462"/>
                  <a:gd name="connsiteY1" fmla="*/ 13182 h 576064"/>
                  <a:gd name="connsiteX2" fmla="*/ 5285462 w 5285462"/>
                  <a:gd name="connsiteY2" fmla="*/ 576064 h 576064"/>
                  <a:gd name="connsiteX3" fmla="*/ 0 w 5285462"/>
                  <a:gd name="connsiteY3" fmla="*/ 576064 h 576064"/>
                  <a:gd name="connsiteX4" fmla="*/ 0 w 5285462"/>
                  <a:gd name="connsiteY4" fmla="*/ 0 h 576064"/>
                  <a:gd name="connsiteX0" fmla="*/ 0 w 5285462"/>
                  <a:gd name="connsiteY0" fmla="*/ 0 h 576064"/>
                  <a:gd name="connsiteX1" fmla="*/ 4894850 w 5285462"/>
                  <a:gd name="connsiteY1" fmla="*/ 6591 h 576064"/>
                  <a:gd name="connsiteX2" fmla="*/ 5285462 w 5285462"/>
                  <a:gd name="connsiteY2" fmla="*/ 576064 h 576064"/>
                  <a:gd name="connsiteX3" fmla="*/ 0 w 5285462"/>
                  <a:gd name="connsiteY3" fmla="*/ 576064 h 576064"/>
                  <a:gd name="connsiteX4" fmla="*/ 0 w 5285462"/>
                  <a:gd name="connsiteY4" fmla="*/ 0 h 5760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5462" h="576064">
                    <a:moveTo>
                      <a:pt x="0" y="0"/>
                    </a:moveTo>
                    <a:lnTo>
                      <a:pt x="4894850" y="6591"/>
                    </a:lnTo>
                    <a:lnTo>
                      <a:pt x="5285462" y="576064"/>
                    </a:lnTo>
                    <a:lnTo>
                      <a:pt x="0" y="576064"/>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28" name="TextBox 27">
              <a:extLst>
                <a:ext uri="{FF2B5EF4-FFF2-40B4-BE49-F238E27FC236}">
                  <a16:creationId xmlns:a16="http://schemas.microsoft.com/office/drawing/2014/main" id="{55DB957B-6740-48FC-A740-AC2EF4B2DB83}"/>
                </a:ext>
              </a:extLst>
            </p:cNvPr>
            <p:cNvSpPr txBox="1"/>
            <p:nvPr/>
          </p:nvSpPr>
          <p:spPr>
            <a:xfrm>
              <a:off x="7247720" y="5556181"/>
              <a:ext cx="3600000" cy="369332"/>
            </a:xfrm>
            <a:prstGeom prst="rect">
              <a:avLst/>
            </a:prstGeom>
            <a:noFill/>
          </p:spPr>
          <p:txBody>
            <a:bodyPr wrap="square" rtlCol="0">
              <a:spAutoFit/>
            </a:bodyPr>
            <a:lstStyle/>
            <a:p>
              <a:r>
                <a:rPr lang="en-US" b="1" dirty="0">
                  <a:latin typeface="ADLaM Display" panose="02010000000000000000" pitchFamily="2" charset="0"/>
                  <a:ea typeface="ADLaM Display" panose="02010000000000000000" pitchFamily="2" charset="0"/>
                  <a:cs typeface="ADLaM Display" panose="02010000000000000000" pitchFamily="2" charset="0"/>
                </a:rPr>
                <a:t>Optimized Workflow</a:t>
              </a:r>
              <a:r>
                <a:rPr lang="en-US" dirty="0">
                  <a:latin typeface="ADLaM Display" panose="02010000000000000000" pitchFamily="2" charset="0"/>
                  <a:ea typeface="ADLaM Display" panose="02010000000000000000" pitchFamily="2" charset="0"/>
                  <a:cs typeface="ADLaM Display" panose="02010000000000000000" pitchFamily="2" charset="0"/>
                </a:rPr>
                <a:t> </a:t>
              </a:r>
              <a:r>
                <a:rPr lang="en-US" i="1" dirty="0">
                  <a:latin typeface="ADLaM Display" panose="02010000000000000000" pitchFamily="2" charset="0"/>
                  <a:ea typeface="ADLaM Display" panose="02010000000000000000" pitchFamily="2" charset="0"/>
                  <a:cs typeface="ADLaM Display" panose="02010000000000000000" pitchFamily="2" charset="0"/>
                </a:rPr>
                <a:t>(2028</a:t>
              </a:r>
              <a:r>
                <a:rPr lang="en-US" sz="1400" i="1" dirty="0"/>
                <a:t>)</a:t>
              </a:r>
              <a:endParaRPr lang="ko-KR" altLang="en-US" sz="1400" dirty="0">
                <a:solidFill>
                  <a:schemeClr val="bg1"/>
                </a:solidFill>
              </a:endParaRPr>
            </a:p>
          </p:txBody>
        </p:sp>
        <p:sp>
          <p:nvSpPr>
            <p:cNvPr id="29" name="TextBox 28">
              <a:extLst>
                <a:ext uri="{FF2B5EF4-FFF2-40B4-BE49-F238E27FC236}">
                  <a16:creationId xmlns:a16="http://schemas.microsoft.com/office/drawing/2014/main" id="{071D52A7-C671-4A79-B899-D22D879DC2D8}"/>
                </a:ext>
              </a:extLst>
            </p:cNvPr>
            <p:cNvSpPr txBox="1"/>
            <p:nvPr/>
          </p:nvSpPr>
          <p:spPr>
            <a:xfrm>
              <a:off x="7230587" y="5955710"/>
              <a:ext cx="4092833" cy="830997"/>
            </a:xfrm>
            <a:prstGeom prst="rect">
              <a:avLst/>
            </a:prstGeom>
            <a:noFill/>
          </p:spPr>
          <p:txBody>
            <a:bodyPr wrap="square" rtlCol="0">
              <a:spAutoFit/>
            </a:bodyPr>
            <a:lstStyle/>
            <a:p>
              <a:r>
                <a:rPr lang="en-US" sz="1600" b="1" dirty="0">
                  <a:latin typeface="Comic Sans MS" panose="030F0702030302020204" pitchFamily="66" charset="0"/>
                </a:rPr>
                <a:t>Employees work more efficiently with reduced delays and better task management</a:t>
              </a:r>
              <a:r>
                <a:rPr lang="en-US" sz="1200" dirty="0"/>
                <a:t>.</a:t>
              </a:r>
              <a:r>
                <a:rPr lang="en-US" altLang="ko-KR" sz="1200" dirty="0">
                  <a:solidFill>
                    <a:schemeClr val="tx1">
                      <a:lumMod val="75000"/>
                      <a:lumOff val="25000"/>
                    </a:schemeClr>
                  </a:solidFill>
                </a:rPr>
                <a:t>.</a:t>
              </a:r>
              <a:r>
                <a:rPr lang="en-US" altLang="ko-KR" sz="1200" dirty="0">
                  <a:solidFill>
                    <a:schemeClr val="tx1">
                      <a:lumMod val="75000"/>
                      <a:lumOff val="25000"/>
                    </a:schemeClr>
                  </a:solidFill>
                  <a:cs typeface="Arial" pitchFamily="34" charset="0"/>
                </a:rPr>
                <a:t> </a:t>
              </a:r>
            </a:p>
          </p:txBody>
        </p:sp>
      </p:grpSp>
      <p:sp>
        <p:nvSpPr>
          <p:cNvPr id="3" name="자유형: 도형 44">
            <a:extLst>
              <a:ext uri="{FF2B5EF4-FFF2-40B4-BE49-F238E27FC236}">
                <a16:creationId xmlns:a16="http://schemas.microsoft.com/office/drawing/2014/main" id="{555C6810-4716-17AD-64E5-5125DD8A7033}"/>
              </a:ext>
            </a:extLst>
          </p:cNvPr>
          <p:cNvSpPr/>
          <p:nvPr/>
        </p:nvSpPr>
        <p:spPr>
          <a:xfrm rot="19588661" flipV="1">
            <a:off x="444315" y="391675"/>
            <a:ext cx="1622473" cy="677456"/>
          </a:xfrm>
          <a:custGeom>
            <a:avLst/>
            <a:gdLst>
              <a:gd name="connsiteX0" fmla="*/ 34462 w 8220009"/>
              <a:gd name="connsiteY0" fmla="*/ 51210 h 2956911"/>
              <a:gd name="connsiteX1" fmla="*/ 2869876 w 8220009"/>
              <a:gd name="connsiteY1" fmla="*/ 2056085 h 2956911"/>
              <a:gd name="connsiteX2" fmla="*/ 2965295 w 8220009"/>
              <a:gd name="connsiteY2" fmla="*/ 2049315 h 2956911"/>
              <a:gd name="connsiteX3" fmla="*/ 4056526 w 8220009"/>
              <a:gd name="connsiteY3" fmla="*/ 1018433 h 2956911"/>
              <a:gd name="connsiteX4" fmla="*/ 4177077 w 8220009"/>
              <a:gd name="connsiteY4" fmla="*/ 1005326 h 2956911"/>
              <a:gd name="connsiteX5" fmla="*/ 6657174 w 8220009"/>
              <a:gd name="connsiteY5" fmla="*/ 2492491 h 2956911"/>
              <a:gd name="connsiteX6" fmla="*/ 6670208 w 8220009"/>
              <a:gd name="connsiteY6" fmla="*/ 2532819 h 2956911"/>
              <a:gd name="connsiteX7" fmla="*/ 6511489 w 8220009"/>
              <a:gd name="connsiteY7" fmla="*/ 2903188 h 2956911"/>
              <a:gd name="connsiteX8" fmla="*/ 6549297 w 8220009"/>
              <a:gd name="connsiteY8" fmla="*/ 2956838 h 2956911"/>
              <a:gd name="connsiteX9" fmla="*/ 8183586 w 8220009"/>
              <a:gd name="connsiteY9" fmla="*/ 2856811 h 2956911"/>
              <a:gd name="connsiteX10" fmla="*/ 8213328 w 8220009"/>
              <a:gd name="connsiteY10" fmla="*/ 2796463 h 2956911"/>
              <a:gd name="connsiteX11" fmla="*/ 7300477 w 8220009"/>
              <a:gd name="connsiteY11" fmla="*/ 1443892 h 2956911"/>
              <a:gd name="connsiteX12" fmla="*/ 7235592 w 8220009"/>
              <a:gd name="connsiteY12" fmla="*/ 1447925 h 2956911"/>
              <a:gd name="connsiteX13" fmla="*/ 7076584 w 8220009"/>
              <a:gd name="connsiteY13" fmla="*/ 1760683 h 2956911"/>
              <a:gd name="connsiteX14" fmla="*/ 6993768 w 8220009"/>
              <a:gd name="connsiteY14" fmla="*/ 1787400 h 2956911"/>
              <a:gd name="connsiteX15" fmla="*/ 4025704 w 8220009"/>
              <a:gd name="connsiteY15" fmla="*/ 257891 h 2956911"/>
              <a:gd name="connsiteX16" fmla="*/ 3933022 w 8220009"/>
              <a:gd name="connsiteY16" fmla="*/ 269485 h 2956911"/>
              <a:gd name="connsiteX17" fmla="*/ 2899762 w 8220009"/>
              <a:gd name="connsiteY17" fmla="*/ 1182841 h 2956911"/>
              <a:gd name="connsiteX18" fmla="*/ 2757606 w 8220009"/>
              <a:gd name="connsiteY18" fmla="*/ 1204805 h 2956911"/>
              <a:gd name="connsiteX19" fmla="*/ 56066 w 8220009"/>
              <a:gd name="connsiteY19" fmla="*/ 8002 h 2956911"/>
              <a:gd name="connsiteX20" fmla="*/ 34462 w 8220009"/>
              <a:gd name="connsiteY20" fmla="*/ 51210 h 2956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220009" h="2956911">
                <a:moveTo>
                  <a:pt x="34462" y="51210"/>
                </a:moveTo>
                <a:lnTo>
                  <a:pt x="2869876" y="2056085"/>
                </a:lnTo>
                <a:cubicBezTo>
                  <a:pt x="2899258" y="2076825"/>
                  <a:pt x="2939154" y="2074016"/>
                  <a:pt x="2965295" y="2049315"/>
                </a:cubicBezTo>
                <a:lnTo>
                  <a:pt x="4056526" y="1018433"/>
                </a:lnTo>
                <a:cubicBezTo>
                  <a:pt x="4089220" y="987538"/>
                  <a:pt x="4138478" y="982209"/>
                  <a:pt x="4177077" y="1005326"/>
                </a:cubicBezTo>
                <a:lnTo>
                  <a:pt x="6657174" y="2492491"/>
                </a:lnTo>
                <a:cubicBezTo>
                  <a:pt x="6671000" y="2500772"/>
                  <a:pt x="6676546" y="2517984"/>
                  <a:pt x="6670208" y="2532819"/>
                </a:cubicBezTo>
                <a:lnTo>
                  <a:pt x="6511489" y="2903188"/>
                </a:lnTo>
                <a:cubicBezTo>
                  <a:pt x="6500183" y="2929545"/>
                  <a:pt x="6520635" y="2958567"/>
                  <a:pt x="6549297" y="2956838"/>
                </a:cubicBezTo>
                <a:lnTo>
                  <a:pt x="8183586" y="2856811"/>
                </a:lnTo>
                <a:cubicBezTo>
                  <a:pt x="8213472" y="2855010"/>
                  <a:pt x="8230107" y="2821308"/>
                  <a:pt x="8213328" y="2796463"/>
                </a:cubicBezTo>
                <a:lnTo>
                  <a:pt x="7300477" y="1443892"/>
                </a:lnTo>
                <a:cubicBezTo>
                  <a:pt x="7284417" y="1420056"/>
                  <a:pt x="7248626" y="1422288"/>
                  <a:pt x="7235592" y="1447925"/>
                </a:cubicBezTo>
                <a:lnTo>
                  <a:pt x="7076584" y="1760683"/>
                </a:lnTo>
                <a:cubicBezTo>
                  <a:pt x="7061174" y="1791001"/>
                  <a:pt x="7024014" y="1803027"/>
                  <a:pt x="6993768" y="1787400"/>
                </a:cubicBezTo>
                <a:lnTo>
                  <a:pt x="4025704" y="257891"/>
                </a:lnTo>
                <a:cubicBezTo>
                  <a:pt x="3995386" y="242264"/>
                  <a:pt x="3958587" y="246873"/>
                  <a:pt x="3933022" y="269485"/>
                </a:cubicBezTo>
                <a:lnTo>
                  <a:pt x="2899762" y="1182841"/>
                </a:lnTo>
                <a:cubicBezTo>
                  <a:pt x="2860730" y="1217336"/>
                  <a:pt x="2805207" y="1225905"/>
                  <a:pt x="2757606" y="1204805"/>
                </a:cubicBezTo>
                <a:lnTo>
                  <a:pt x="56066" y="8002"/>
                </a:lnTo>
                <a:cubicBezTo>
                  <a:pt x="20059" y="-6401"/>
                  <a:pt x="-37552" y="-6401"/>
                  <a:pt x="34462" y="51210"/>
                </a:cubicBezTo>
                <a:close/>
              </a:path>
            </a:pathLst>
          </a:custGeom>
          <a:solidFill>
            <a:schemeClr val="accent1"/>
          </a:solidFill>
          <a:ln w="7201" cap="flat">
            <a:noFill/>
            <a:prstDash val="solid"/>
            <a:miter/>
          </a:ln>
        </p:spPr>
        <p:txBody>
          <a:bodyPr rtlCol="0" anchor="ctr"/>
          <a:lstStyle/>
          <a:p>
            <a:endParaRPr lang="ko-KR" altLang="en-US" dirty="0"/>
          </a:p>
        </p:txBody>
      </p:sp>
    </p:spTree>
    <p:extLst>
      <p:ext uri="{BB962C8B-B14F-4D97-AF65-F5344CB8AC3E}">
        <p14:creationId xmlns:p14="http://schemas.microsoft.com/office/powerpoint/2010/main" val="1557309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2">
            <a:extLst>
              <a:ext uri="{FF2B5EF4-FFF2-40B4-BE49-F238E27FC236}">
                <a16:creationId xmlns:a16="http://schemas.microsoft.com/office/drawing/2014/main" id="{058A3F6D-65EF-A7D3-5A51-97B975566257}"/>
              </a:ext>
            </a:extLst>
          </p:cNvPr>
          <p:cNvGrpSpPr/>
          <p:nvPr/>
        </p:nvGrpSpPr>
        <p:grpSpPr>
          <a:xfrm>
            <a:off x="1276350" y="4592"/>
            <a:ext cx="1676400" cy="1447800"/>
            <a:chOff x="323529" y="1300005"/>
            <a:chExt cx="4516200" cy="4877411"/>
          </a:xfrm>
        </p:grpSpPr>
        <p:grpSp>
          <p:nvGrpSpPr>
            <p:cNvPr id="3" name="그룹 157">
              <a:extLst>
                <a:ext uri="{FF2B5EF4-FFF2-40B4-BE49-F238E27FC236}">
                  <a16:creationId xmlns:a16="http://schemas.microsoft.com/office/drawing/2014/main" id="{B08FC2AD-FA23-360E-5FBA-74FB7719C53F}"/>
                </a:ext>
              </a:extLst>
            </p:cNvPr>
            <p:cNvGrpSpPr/>
            <p:nvPr/>
          </p:nvGrpSpPr>
          <p:grpSpPr>
            <a:xfrm>
              <a:off x="846996" y="3192064"/>
              <a:ext cx="3992733" cy="2985352"/>
              <a:chOff x="6221919" y="4549629"/>
              <a:chExt cx="2918117" cy="2181865"/>
            </a:xfrm>
          </p:grpSpPr>
          <p:sp>
            <p:nvSpPr>
              <p:cNvPr id="19" name="자유형: 도형 158">
                <a:extLst>
                  <a:ext uri="{FF2B5EF4-FFF2-40B4-BE49-F238E27FC236}">
                    <a16:creationId xmlns:a16="http://schemas.microsoft.com/office/drawing/2014/main" id="{CCF80726-65D7-52C3-E0F9-E824A978D89A}"/>
                  </a:ext>
                </a:extLst>
              </p:cNvPr>
              <p:cNvSpPr/>
              <p:nvPr/>
            </p:nvSpPr>
            <p:spPr>
              <a:xfrm>
                <a:off x="6221919" y="4549629"/>
                <a:ext cx="2918117" cy="2181865"/>
              </a:xfrm>
              <a:custGeom>
                <a:avLst/>
                <a:gdLst>
                  <a:gd name="connsiteX0" fmla="*/ 5675238 w 5677079"/>
                  <a:gd name="connsiteY0" fmla="*/ 1960820 h 4244730"/>
                  <a:gd name="connsiteX1" fmla="*/ 5658436 w 5677079"/>
                  <a:gd name="connsiteY1" fmla="*/ 1855101 h 4244730"/>
                  <a:gd name="connsiteX2" fmla="*/ 5572260 w 5677079"/>
                  <a:gd name="connsiteY2" fmla="*/ 1834332 h 4244730"/>
                  <a:gd name="connsiteX3" fmla="*/ 5540819 w 5677079"/>
                  <a:gd name="connsiteY3" fmla="*/ 1889932 h 4244730"/>
                  <a:gd name="connsiteX4" fmla="*/ 5511252 w 5677079"/>
                  <a:gd name="connsiteY4" fmla="*/ 1901831 h 4244730"/>
                  <a:gd name="connsiteX5" fmla="*/ 5107128 w 5677079"/>
                  <a:gd name="connsiteY5" fmla="*/ 1679360 h 4244730"/>
                  <a:gd name="connsiteX6" fmla="*/ 5085277 w 5677079"/>
                  <a:gd name="connsiteY6" fmla="*/ 1648784 h 4244730"/>
                  <a:gd name="connsiteX7" fmla="*/ 5003212 w 5677079"/>
                  <a:gd name="connsiteY7" fmla="*/ 1315764 h 4244730"/>
                  <a:gd name="connsiteX8" fmla="*/ 4997443 w 5677079"/>
                  <a:gd name="connsiteY8" fmla="*/ 1259371 h 4244730"/>
                  <a:gd name="connsiteX9" fmla="*/ 5016986 w 5677079"/>
                  <a:gd name="connsiteY9" fmla="*/ 1132019 h 4244730"/>
                  <a:gd name="connsiteX10" fmla="*/ 5068475 w 5677079"/>
                  <a:gd name="connsiteY10" fmla="*/ 671357 h 4244730"/>
                  <a:gd name="connsiteX11" fmla="*/ 5071648 w 5677079"/>
                  <a:gd name="connsiteY11" fmla="*/ 296799 h 4244730"/>
                  <a:gd name="connsiteX12" fmla="*/ 5045326 w 5677079"/>
                  <a:gd name="connsiteY12" fmla="*/ 186754 h 4244730"/>
                  <a:gd name="connsiteX13" fmla="*/ 4968525 w 5677079"/>
                  <a:gd name="connsiteY13" fmla="*/ 144928 h 4244730"/>
                  <a:gd name="connsiteX14" fmla="*/ 4801438 w 5677079"/>
                  <a:gd name="connsiteY14" fmla="*/ 183941 h 4244730"/>
                  <a:gd name="connsiteX15" fmla="*/ 4325128 w 5677079"/>
                  <a:gd name="connsiteY15" fmla="*/ 397542 h 4244730"/>
                  <a:gd name="connsiteX16" fmla="*/ 4259721 w 5677079"/>
                  <a:gd name="connsiteY16" fmla="*/ 394657 h 4244730"/>
                  <a:gd name="connsiteX17" fmla="*/ 3291669 w 5677079"/>
                  <a:gd name="connsiteY17" fmla="*/ 25652 h 4244730"/>
                  <a:gd name="connsiteX18" fmla="*/ 2819397 w 5677079"/>
                  <a:gd name="connsiteY18" fmla="*/ 989 h 4244730"/>
                  <a:gd name="connsiteX19" fmla="*/ 1618850 w 5677079"/>
                  <a:gd name="connsiteY19" fmla="*/ 371148 h 4244730"/>
                  <a:gd name="connsiteX20" fmla="*/ 845721 w 5677079"/>
                  <a:gd name="connsiteY20" fmla="*/ 1300764 h 4244730"/>
                  <a:gd name="connsiteX21" fmla="*/ 761059 w 5677079"/>
                  <a:gd name="connsiteY21" fmla="*/ 1632775 h 4244730"/>
                  <a:gd name="connsiteX22" fmla="*/ 746420 w 5677079"/>
                  <a:gd name="connsiteY22" fmla="*/ 1630900 h 4244730"/>
                  <a:gd name="connsiteX23" fmla="*/ 629452 w 5677079"/>
                  <a:gd name="connsiteY23" fmla="*/ 1503620 h 4244730"/>
                  <a:gd name="connsiteX24" fmla="*/ 636159 w 5677079"/>
                  <a:gd name="connsiteY24" fmla="*/ 1470231 h 4244730"/>
                  <a:gd name="connsiteX25" fmla="*/ 751036 w 5677079"/>
                  <a:gd name="connsiteY25" fmla="*/ 1256919 h 4244730"/>
                  <a:gd name="connsiteX26" fmla="*/ 780602 w 5677079"/>
                  <a:gd name="connsiteY26" fmla="*/ 999762 h 4244730"/>
                  <a:gd name="connsiteX27" fmla="*/ 458254 w 5677079"/>
                  <a:gd name="connsiteY27" fmla="*/ 882145 h 4244730"/>
                  <a:gd name="connsiteX28" fmla="*/ 324412 w 5677079"/>
                  <a:gd name="connsiteY28" fmla="*/ 1137788 h 4244730"/>
                  <a:gd name="connsiteX29" fmla="*/ 393929 w 5677079"/>
                  <a:gd name="connsiteY29" fmla="*/ 1438212 h 4244730"/>
                  <a:gd name="connsiteX30" fmla="*/ 382463 w 5677079"/>
                  <a:gd name="connsiteY30" fmla="*/ 1467202 h 4244730"/>
                  <a:gd name="connsiteX31" fmla="*/ 119176 w 5677079"/>
                  <a:gd name="connsiteY31" fmla="*/ 1419319 h 4244730"/>
                  <a:gd name="connsiteX32" fmla="*/ 2064 w 5677079"/>
                  <a:gd name="connsiteY32" fmla="*/ 1285043 h 4244730"/>
                  <a:gd name="connsiteX33" fmla="*/ 45 w 5677079"/>
                  <a:gd name="connsiteY33" fmla="*/ 1292038 h 4244730"/>
                  <a:gd name="connsiteX34" fmla="*/ 9997 w 5677079"/>
                  <a:gd name="connsiteY34" fmla="*/ 1333792 h 4244730"/>
                  <a:gd name="connsiteX35" fmla="*/ 139729 w 5677079"/>
                  <a:gd name="connsiteY35" fmla="*/ 1559508 h 4244730"/>
                  <a:gd name="connsiteX36" fmla="*/ 469576 w 5677079"/>
                  <a:gd name="connsiteY36" fmla="*/ 1632054 h 4244730"/>
                  <a:gd name="connsiteX37" fmla="*/ 525032 w 5677079"/>
                  <a:gd name="connsiteY37" fmla="*/ 1660539 h 4244730"/>
                  <a:gd name="connsiteX38" fmla="*/ 535560 w 5677079"/>
                  <a:gd name="connsiteY38" fmla="*/ 1679216 h 4244730"/>
                  <a:gd name="connsiteX39" fmla="*/ 742238 w 5677079"/>
                  <a:gd name="connsiteY39" fmla="*/ 1825102 h 4244730"/>
                  <a:gd name="connsiteX40" fmla="*/ 742238 w 5677079"/>
                  <a:gd name="connsiteY40" fmla="*/ 1825102 h 4244730"/>
                  <a:gd name="connsiteX41" fmla="*/ 746781 w 5677079"/>
                  <a:gd name="connsiteY41" fmla="*/ 2006396 h 4244730"/>
                  <a:gd name="connsiteX42" fmla="*/ 896344 w 5677079"/>
                  <a:gd name="connsiteY42" fmla="*/ 2573136 h 4244730"/>
                  <a:gd name="connsiteX43" fmla="*/ 1414192 w 5677079"/>
                  <a:gd name="connsiteY43" fmla="*/ 3233047 h 4244730"/>
                  <a:gd name="connsiteX44" fmla="*/ 1444407 w 5677079"/>
                  <a:gd name="connsiteY44" fmla="*/ 3273935 h 4244730"/>
                  <a:gd name="connsiteX45" fmla="*/ 1481402 w 5677079"/>
                  <a:gd name="connsiteY45" fmla="*/ 3475998 h 4244730"/>
                  <a:gd name="connsiteX46" fmla="*/ 1624115 w 5677079"/>
                  <a:gd name="connsiteY46" fmla="*/ 4031272 h 4244730"/>
                  <a:gd name="connsiteX47" fmla="*/ 1708632 w 5677079"/>
                  <a:gd name="connsiteY47" fmla="*/ 4208311 h 4244730"/>
                  <a:gd name="connsiteX48" fmla="*/ 1777500 w 5677079"/>
                  <a:gd name="connsiteY48" fmla="*/ 4244728 h 4244730"/>
                  <a:gd name="connsiteX49" fmla="*/ 2513563 w 5677079"/>
                  <a:gd name="connsiteY49" fmla="*/ 4243791 h 4244730"/>
                  <a:gd name="connsiteX50" fmla="*/ 2549259 w 5677079"/>
                  <a:gd name="connsiteY50" fmla="*/ 4239248 h 4244730"/>
                  <a:gd name="connsiteX51" fmla="*/ 2609042 w 5677079"/>
                  <a:gd name="connsiteY51" fmla="*/ 4163673 h 4244730"/>
                  <a:gd name="connsiteX52" fmla="*/ 2745120 w 5677079"/>
                  <a:gd name="connsiteY52" fmla="*/ 3764668 h 4244730"/>
                  <a:gd name="connsiteX53" fmla="*/ 2745120 w 5677079"/>
                  <a:gd name="connsiteY53" fmla="*/ 3764668 h 4244730"/>
                  <a:gd name="connsiteX54" fmla="*/ 2778869 w 5677079"/>
                  <a:gd name="connsiteY54" fmla="*/ 3751327 h 4244730"/>
                  <a:gd name="connsiteX55" fmla="*/ 3190277 w 5677079"/>
                  <a:gd name="connsiteY55" fmla="*/ 3739789 h 4244730"/>
                  <a:gd name="connsiteX56" fmla="*/ 3214796 w 5677079"/>
                  <a:gd name="connsiteY56" fmla="*/ 3758322 h 4244730"/>
                  <a:gd name="connsiteX57" fmla="*/ 3268087 w 5677079"/>
                  <a:gd name="connsiteY57" fmla="*/ 3975745 h 4244730"/>
                  <a:gd name="connsiteX58" fmla="*/ 3341499 w 5677079"/>
                  <a:gd name="connsiteY58" fmla="*/ 4206508 h 4244730"/>
                  <a:gd name="connsiteX59" fmla="*/ 3399911 w 5677079"/>
                  <a:gd name="connsiteY59" fmla="*/ 4244584 h 4244730"/>
                  <a:gd name="connsiteX60" fmla="*/ 4157320 w 5677079"/>
                  <a:gd name="connsiteY60" fmla="*/ 4243647 h 4244730"/>
                  <a:gd name="connsiteX61" fmla="*/ 4192583 w 5677079"/>
                  <a:gd name="connsiteY61" fmla="*/ 4238166 h 4244730"/>
                  <a:gd name="connsiteX62" fmla="*/ 4233760 w 5677079"/>
                  <a:gd name="connsiteY62" fmla="*/ 4193600 h 4244730"/>
                  <a:gd name="connsiteX63" fmla="*/ 4315537 w 5677079"/>
                  <a:gd name="connsiteY63" fmla="*/ 4012018 h 4244730"/>
                  <a:gd name="connsiteX64" fmla="*/ 4444332 w 5677079"/>
                  <a:gd name="connsiteY64" fmla="*/ 3513208 h 4244730"/>
                  <a:gd name="connsiteX65" fmla="*/ 4481470 w 5677079"/>
                  <a:gd name="connsiteY65" fmla="*/ 3289656 h 4244730"/>
                  <a:gd name="connsiteX66" fmla="*/ 4481470 w 5677079"/>
                  <a:gd name="connsiteY66" fmla="*/ 3289656 h 4244730"/>
                  <a:gd name="connsiteX67" fmla="*/ 4495100 w 5677079"/>
                  <a:gd name="connsiteY67" fmla="*/ 3283310 h 4244730"/>
                  <a:gd name="connsiteX68" fmla="*/ 5136406 w 5677079"/>
                  <a:gd name="connsiteY68" fmla="*/ 3062066 h 4244730"/>
                  <a:gd name="connsiteX69" fmla="*/ 5528631 w 5677079"/>
                  <a:gd name="connsiteY69" fmla="*/ 2840317 h 4244730"/>
                  <a:gd name="connsiteX70" fmla="*/ 5646032 w 5677079"/>
                  <a:gd name="connsiteY70" fmla="*/ 2623543 h 4244730"/>
                  <a:gd name="connsiteX71" fmla="*/ 5659012 w 5677079"/>
                  <a:gd name="connsiteY71" fmla="*/ 2451985 h 4244730"/>
                  <a:gd name="connsiteX72" fmla="*/ 5675238 w 5677079"/>
                  <a:gd name="connsiteY72" fmla="*/ 1960820 h 4244730"/>
                  <a:gd name="connsiteX73" fmla="*/ 543348 w 5677079"/>
                  <a:gd name="connsiteY73" fmla="*/ 1367686 h 4244730"/>
                  <a:gd name="connsiteX74" fmla="*/ 535560 w 5677079"/>
                  <a:gd name="connsiteY74" fmla="*/ 1377205 h 4244730"/>
                  <a:gd name="connsiteX75" fmla="*/ 469720 w 5677079"/>
                  <a:gd name="connsiteY75" fmla="*/ 1371507 h 4244730"/>
                  <a:gd name="connsiteX76" fmla="*/ 441019 w 5677079"/>
                  <a:gd name="connsiteY76" fmla="*/ 1229588 h 4244730"/>
                  <a:gd name="connsiteX77" fmla="*/ 492292 w 5677079"/>
                  <a:gd name="connsiteY77" fmla="*/ 1025218 h 4244730"/>
                  <a:gd name="connsiteX78" fmla="*/ 607241 w 5677079"/>
                  <a:gd name="connsiteY78" fmla="*/ 966085 h 4244730"/>
                  <a:gd name="connsiteX79" fmla="*/ 678201 w 5677079"/>
                  <a:gd name="connsiteY79" fmla="*/ 1092140 h 4244730"/>
                  <a:gd name="connsiteX80" fmla="*/ 543348 w 5677079"/>
                  <a:gd name="connsiteY80" fmla="*/ 1367686 h 424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5677079" h="4244730">
                    <a:moveTo>
                      <a:pt x="5675238" y="1960820"/>
                    </a:moveTo>
                    <a:cubicBezTo>
                      <a:pt x="5674012" y="1925123"/>
                      <a:pt x="5670406" y="1889139"/>
                      <a:pt x="5658436" y="1855101"/>
                    </a:cubicBezTo>
                    <a:cubicBezTo>
                      <a:pt x="5644590" y="1815727"/>
                      <a:pt x="5602692" y="1805919"/>
                      <a:pt x="5572260" y="1834332"/>
                    </a:cubicBezTo>
                    <a:cubicBezTo>
                      <a:pt x="5556034" y="1849404"/>
                      <a:pt x="5546804" y="1869091"/>
                      <a:pt x="5540819" y="1889932"/>
                    </a:cubicBezTo>
                    <a:cubicBezTo>
                      <a:pt x="5535698" y="1907744"/>
                      <a:pt x="5529352" y="1911926"/>
                      <a:pt x="5511252" y="1901831"/>
                    </a:cubicBezTo>
                    <a:cubicBezTo>
                      <a:pt x="5376904" y="1826977"/>
                      <a:pt x="5242052" y="1753132"/>
                      <a:pt x="5107128" y="1679360"/>
                    </a:cubicBezTo>
                    <a:cubicBezTo>
                      <a:pt x="5094363" y="1672365"/>
                      <a:pt x="5087152" y="1663856"/>
                      <a:pt x="5085277" y="1648784"/>
                    </a:cubicBezTo>
                    <a:cubicBezTo>
                      <a:pt x="5070926" y="1534628"/>
                      <a:pt x="5042658" y="1423790"/>
                      <a:pt x="5003212" y="1315764"/>
                    </a:cubicBezTo>
                    <a:cubicBezTo>
                      <a:pt x="4996361" y="1297086"/>
                      <a:pt x="4993188" y="1279851"/>
                      <a:pt x="4997443" y="1259371"/>
                    </a:cubicBezTo>
                    <a:cubicBezTo>
                      <a:pt x="5006096" y="1217329"/>
                      <a:pt x="5011289" y="1174637"/>
                      <a:pt x="5016986" y="1132019"/>
                    </a:cubicBezTo>
                    <a:cubicBezTo>
                      <a:pt x="5037466" y="978849"/>
                      <a:pt x="5057081" y="825608"/>
                      <a:pt x="5068475" y="671357"/>
                    </a:cubicBezTo>
                    <a:cubicBezTo>
                      <a:pt x="5077705" y="546456"/>
                      <a:pt x="5084556" y="421627"/>
                      <a:pt x="5071648" y="296799"/>
                    </a:cubicBezTo>
                    <a:cubicBezTo>
                      <a:pt x="5067753" y="259372"/>
                      <a:pt x="5062345" y="221440"/>
                      <a:pt x="5045326" y="186754"/>
                    </a:cubicBezTo>
                    <a:cubicBezTo>
                      <a:pt x="5028019" y="151562"/>
                      <a:pt x="5006385" y="140168"/>
                      <a:pt x="4968525" y="144928"/>
                    </a:cubicBezTo>
                    <a:cubicBezTo>
                      <a:pt x="4911483" y="152139"/>
                      <a:pt x="4855812" y="165552"/>
                      <a:pt x="4801438" y="183941"/>
                    </a:cubicBezTo>
                    <a:cubicBezTo>
                      <a:pt x="4635937" y="240046"/>
                      <a:pt x="4479307" y="316270"/>
                      <a:pt x="4325128" y="397542"/>
                    </a:cubicBezTo>
                    <a:cubicBezTo>
                      <a:pt x="4299960" y="410810"/>
                      <a:pt x="4283374" y="410450"/>
                      <a:pt x="4259721" y="394657"/>
                    </a:cubicBezTo>
                    <a:cubicBezTo>
                      <a:pt x="3965137" y="198292"/>
                      <a:pt x="3641203" y="78583"/>
                      <a:pt x="3291669" y="25652"/>
                    </a:cubicBezTo>
                    <a:cubicBezTo>
                      <a:pt x="3134966" y="1927"/>
                      <a:pt x="2977397" y="-2328"/>
                      <a:pt x="2819397" y="989"/>
                    </a:cubicBezTo>
                    <a:cubicBezTo>
                      <a:pt x="2803171" y="-309"/>
                      <a:pt x="2127611" y="37695"/>
                      <a:pt x="1618850" y="371148"/>
                    </a:cubicBezTo>
                    <a:cubicBezTo>
                      <a:pt x="1265926" y="602488"/>
                      <a:pt x="998818" y="904284"/>
                      <a:pt x="845721" y="1300764"/>
                    </a:cubicBezTo>
                    <a:cubicBezTo>
                      <a:pt x="804400" y="1407781"/>
                      <a:pt x="773823" y="1518187"/>
                      <a:pt x="761059" y="1632775"/>
                    </a:cubicBezTo>
                    <a:cubicBezTo>
                      <a:pt x="756156" y="1632198"/>
                      <a:pt x="750242" y="1633208"/>
                      <a:pt x="746420" y="1630900"/>
                    </a:cubicBezTo>
                    <a:cubicBezTo>
                      <a:pt x="695148" y="1599819"/>
                      <a:pt x="656927" y="1556767"/>
                      <a:pt x="629452" y="1503620"/>
                    </a:cubicBezTo>
                    <a:cubicBezTo>
                      <a:pt x="622241" y="1489702"/>
                      <a:pt x="629164" y="1480760"/>
                      <a:pt x="636159" y="1470231"/>
                    </a:cubicBezTo>
                    <a:cubicBezTo>
                      <a:pt x="681157" y="1402733"/>
                      <a:pt x="722046" y="1332855"/>
                      <a:pt x="751036" y="1256919"/>
                    </a:cubicBezTo>
                    <a:cubicBezTo>
                      <a:pt x="782693" y="1173988"/>
                      <a:pt x="805986" y="1090409"/>
                      <a:pt x="780602" y="999762"/>
                    </a:cubicBezTo>
                    <a:cubicBezTo>
                      <a:pt x="749954" y="890294"/>
                      <a:pt x="567146" y="804046"/>
                      <a:pt x="458254" y="882145"/>
                    </a:cubicBezTo>
                    <a:cubicBezTo>
                      <a:pt x="370492" y="945100"/>
                      <a:pt x="335950" y="1036179"/>
                      <a:pt x="324412" y="1137788"/>
                    </a:cubicBezTo>
                    <a:cubicBezTo>
                      <a:pt x="312152" y="1245381"/>
                      <a:pt x="342368" y="1344897"/>
                      <a:pt x="393929" y="1438212"/>
                    </a:cubicBezTo>
                    <a:cubicBezTo>
                      <a:pt x="404386" y="1457106"/>
                      <a:pt x="399698" y="1461794"/>
                      <a:pt x="382463" y="1467202"/>
                    </a:cubicBezTo>
                    <a:cubicBezTo>
                      <a:pt x="286191" y="1497273"/>
                      <a:pt x="198934" y="1479678"/>
                      <a:pt x="119176" y="1419319"/>
                    </a:cubicBezTo>
                    <a:cubicBezTo>
                      <a:pt x="71221" y="1382974"/>
                      <a:pt x="34948" y="1336388"/>
                      <a:pt x="2064" y="1285043"/>
                    </a:cubicBezTo>
                    <a:cubicBezTo>
                      <a:pt x="910" y="1288793"/>
                      <a:pt x="-244" y="1290596"/>
                      <a:pt x="45" y="1292038"/>
                    </a:cubicBezTo>
                    <a:cubicBezTo>
                      <a:pt x="3218" y="1306028"/>
                      <a:pt x="6102" y="1320018"/>
                      <a:pt x="9997" y="1333792"/>
                    </a:cubicBezTo>
                    <a:cubicBezTo>
                      <a:pt x="34443" y="1419824"/>
                      <a:pt x="70211" y="1499653"/>
                      <a:pt x="139729" y="1559508"/>
                    </a:cubicBezTo>
                    <a:cubicBezTo>
                      <a:pt x="236433" y="1642655"/>
                      <a:pt x="350300" y="1654265"/>
                      <a:pt x="469576" y="1632054"/>
                    </a:cubicBezTo>
                    <a:cubicBezTo>
                      <a:pt x="500729" y="1626285"/>
                      <a:pt x="515080" y="1633857"/>
                      <a:pt x="525032" y="1660539"/>
                    </a:cubicBezTo>
                    <a:cubicBezTo>
                      <a:pt x="527484" y="1667173"/>
                      <a:pt x="531666" y="1673303"/>
                      <a:pt x="535560" y="1679216"/>
                    </a:cubicBezTo>
                    <a:cubicBezTo>
                      <a:pt x="585391" y="1754863"/>
                      <a:pt x="649355" y="1810463"/>
                      <a:pt x="742238" y="1825102"/>
                    </a:cubicBezTo>
                    <a:cubicBezTo>
                      <a:pt x="742238" y="1825102"/>
                      <a:pt x="742238" y="1825102"/>
                      <a:pt x="742238" y="1825102"/>
                    </a:cubicBezTo>
                    <a:cubicBezTo>
                      <a:pt x="744257" y="1885533"/>
                      <a:pt x="742165" y="1945820"/>
                      <a:pt x="746781" y="2006396"/>
                    </a:cubicBezTo>
                    <a:cubicBezTo>
                      <a:pt x="761997" y="2204708"/>
                      <a:pt x="812620" y="2393285"/>
                      <a:pt x="896344" y="2573136"/>
                    </a:cubicBezTo>
                    <a:cubicBezTo>
                      <a:pt x="1017423" y="2833394"/>
                      <a:pt x="1192947" y="3051177"/>
                      <a:pt x="1414192" y="3233047"/>
                    </a:cubicBezTo>
                    <a:cubicBezTo>
                      <a:pt x="1427749" y="3244225"/>
                      <a:pt x="1441018" y="3254897"/>
                      <a:pt x="1444407" y="3273935"/>
                    </a:cubicBezTo>
                    <a:cubicBezTo>
                      <a:pt x="1456378" y="3341362"/>
                      <a:pt x="1468133" y="3408860"/>
                      <a:pt x="1481402" y="3475998"/>
                    </a:cubicBezTo>
                    <a:cubicBezTo>
                      <a:pt x="1518612" y="3663709"/>
                      <a:pt x="1560294" y="3850411"/>
                      <a:pt x="1624115" y="4031272"/>
                    </a:cubicBezTo>
                    <a:cubicBezTo>
                      <a:pt x="1645965" y="4093146"/>
                      <a:pt x="1670628" y="4154010"/>
                      <a:pt x="1708632" y="4208311"/>
                    </a:cubicBezTo>
                    <a:cubicBezTo>
                      <a:pt x="1725218" y="4232036"/>
                      <a:pt x="1745121" y="4244945"/>
                      <a:pt x="1777500" y="4244728"/>
                    </a:cubicBezTo>
                    <a:cubicBezTo>
                      <a:pt x="2022830" y="4243214"/>
                      <a:pt x="2268233" y="4244007"/>
                      <a:pt x="2513563" y="4243791"/>
                    </a:cubicBezTo>
                    <a:cubicBezTo>
                      <a:pt x="2525462" y="4243791"/>
                      <a:pt x="2538298" y="4247613"/>
                      <a:pt x="2549259" y="4239248"/>
                    </a:cubicBezTo>
                    <a:cubicBezTo>
                      <a:pt x="2580124" y="4222734"/>
                      <a:pt x="2594258" y="4192302"/>
                      <a:pt x="2609042" y="4163673"/>
                    </a:cubicBezTo>
                    <a:cubicBezTo>
                      <a:pt x="2674160" y="4037546"/>
                      <a:pt x="2712092" y="3901900"/>
                      <a:pt x="2745120" y="3764668"/>
                    </a:cubicBezTo>
                    <a:cubicBezTo>
                      <a:pt x="2745120" y="3764668"/>
                      <a:pt x="2745120" y="3764668"/>
                      <a:pt x="2745120" y="3764668"/>
                    </a:cubicBezTo>
                    <a:cubicBezTo>
                      <a:pt x="2751610" y="3748082"/>
                      <a:pt x="2765816" y="3750895"/>
                      <a:pt x="2778869" y="3751327"/>
                    </a:cubicBezTo>
                    <a:cubicBezTo>
                      <a:pt x="2916245" y="3756375"/>
                      <a:pt x="3053550" y="3756664"/>
                      <a:pt x="3190277" y="3739789"/>
                    </a:cubicBezTo>
                    <a:cubicBezTo>
                      <a:pt x="3205709" y="3737914"/>
                      <a:pt x="3211262" y="3743034"/>
                      <a:pt x="3214796" y="3758322"/>
                    </a:cubicBezTo>
                    <a:cubicBezTo>
                      <a:pt x="3231670" y="3831013"/>
                      <a:pt x="3249698" y="3903487"/>
                      <a:pt x="3268087" y="3975745"/>
                    </a:cubicBezTo>
                    <a:cubicBezTo>
                      <a:pt x="3288063" y="4054060"/>
                      <a:pt x="3309264" y="4132015"/>
                      <a:pt x="3341499" y="4206508"/>
                    </a:cubicBezTo>
                    <a:cubicBezTo>
                      <a:pt x="3352748" y="4232541"/>
                      <a:pt x="3368470" y="4244800"/>
                      <a:pt x="3399911" y="4244584"/>
                    </a:cubicBezTo>
                    <a:cubicBezTo>
                      <a:pt x="3652381" y="4243142"/>
                      <a:pt x="3904850" y="4243863"/>
                      <a:pt x="4157320" y="4243647"/>
                    </a:cubicBezTo>
                    <a:cubicBezTo>
                      <a:pt x="4169146" y="4243647"/>
                      <a:pt x="4182127" y="4247974"/>
                      <a:pt x="4192583" y="4238166"/>
                    </a:cubicBezTo>
                    <a:cubicBezTo>
                      <a:pt x="4211044" y="4227710"/>
                      <a:pt x="4222799" y="4210907"/>
                      <a:pt x="4233760" y="4193600"/>
                    </a:cubicBezTo>
                    <a:cubicBezTo>
                      <a:pt x="4269601" y="4136991"/>
                      <a:pt x="4293975" y="4075045"/>
                      <a:pt x="4315537" y="4012018"/>
                    </a:cubicBezTo>
                    <a:cubicBezTo>
                      <a:pt x="4371281" y="3849113"/>
                      <a:pt x="4411015" y="3681882"/>
                      <a:pt x="4444332" y="3513208"/>
                    </a:cubicBezTo>
                    <a:cubicBezTo>
                      <a:pt x="4458971" y="3439148"/>
                      <a:pt x="4480461" y="3366025"/>
                      <a:pt x="4481470" y="3289656"/>
                    </a:cubicBezTo>
                    <a:lnTo>
                      <a:pt x="4481470" y="3289656"/>
                    </a:lnTo>
                    <a:cubicBezTo>
                      <a:pt x="4486013" y="3287493"/>
                      <a:pt x="4490340" y="3284680"/>
                      <a:pt x="4495100" y="3283310"/>
                    </a:cubicBezTo>
                    <a:cubicBezTo>
                      <a:pt x="4712594" y="3220283"/>
                      <a:pt x="4928069" y="3151559"/>
                      <a:pt x="5136406" y="3062066"/>
                    </a:cubicBezTo>
                    <a:cubicBezTo>
                      <a:pt x="5275224" y="3002428"/>
                      <a:pt x="5410654" y="2936804"/>
                      <a:pt x="5528631" y="2840317"/>
                    </a:cubicBezTo>
                    <a:cubicBezTo>
                      <a:pt x="5597355" y="2784140"/>
                      <a:pt x="5643364" y="2716353"/>
                      <a:pt x="5646032" y="2623543"/>
                    </a:cubicBezTo>
                    <a:cubicBezTo>
                      <a:pt x="5647691" y="2566285"/>
                      <a:pt x="5653893" y="2509099"/>
                      <a:pt x="5659012" y="2451985"/>
                    </a:cubicBezTo>
                    <a:cubicBezTo>
                      <a:pt x="5673579" y="2288792"/>
                      <a:pt x="5680719" y="2125022"/>
                      <a:pt x="5675238" y="1960820"/>
                    </a:cubicBezTo>
                    <a:close/>
                    <a:moveTo>
                      <a:pt x="543348" y="1367686"/>
                    </a:moveTo>
                    <a:cubicBezTo>
                      <a:pt x="541041" y="1371003"/>
                      <a:pt x="538084" y="1373959"/>
                      <a:pt x="535560" y="1377205"/>
                    </a:cubicBezTo>
                    <a:cubicBezTo>
                      <a:pt x="501523" y="1421843"/>
                      <a:pt x="495104" y="1421410"/>
                      <a:pt x="469720" y="1371507"/>
                    </a:cubicBezTo>
                    <a:cubicBezTo>
                      <a:pt x="447365" y="1327591"/>
                      <a:pt x="442678" y="1279851"/>
                      <a:pt x="441019" y="1229588"/>
                    </a:cubicBezTo>
                    <a:cubicBezTo>
                      <a:pt x="444337" y="1159277"/>
                      <a:pt x="456307" y="1089255"/>
                      <a:pt x="492292" y="1025218"/>
                    </a:cubicBezTo>
                    <a:cubicBezTo>
                      <a:pt x="521210" y="973657"/>
                      <a:pt x="565704" y="950941"/>
                      <a:pt x="607241" y="966085"/>
                    </a:cubicBezTo>
                    <a:cubicBezTo>
                      <a:pt x="656711" y="984041"/>
                      <a:pt x="686133" y="1037622"/>
                      <a:pt x="678201" y="1092140"/>
                    </a:cubicBezTo>
                    <a:cubicBezTo>
                      <a:pt x="662552" y="1198435"/>
                      <a:pt x="602626" y="1282808"/>
                      <a:pt x="543348" y="1367686"/>
                    </a:cubicBezTo>
                    <a:close/>
                  </a:path>
                </a:pathLst>
              </a:custGeom>
              <a:solidFill>
                <a:schemeClr val="accent3"/>
              </a:solidFill>
              <a:ln w="7205" cap="flat">
                <a:noFill/>
                <a:prstDash val="solid"/>
                <a:miter/>
              </a:ln>
            </p:spPr>
            <p:txBody>
              <a:bodyPr rtlCol="0" anchor="ctr"/>
              <a:lstStyle/>
              <a:p>
                <a:endParaRPr lang="ko-KR" altLang="en-US"/>
              </a:p>
            </p:txBody>
          </p:sp>
          <p:sp>
            <p:nvSpPr>
              <p:cNvPr id="21" name="자유형: 도형 159">
                <a:extLst>
                  <a:ext uri="{FF2B5EF4-FFF2-40B4-BE49-F238E27FC236}">
                    <a16:creationId xmlns:a16="http://schemas.microsoft.com/office/drawing/2014/main" id="{5A4D2C5F-3746-FA50-AC07-D3E163FE1DB1}"/>
                  </a:ext>
                </a:extLst>
              </p:cNvPr>
              <p:cNvSpPr/>
              <p:nvPr/>
            </p:nvSpPr>
            <p:spPr>
              <a:xfrm>
                <a:off x="7451436" y="4645052"/>
                <a:ext cx="603138" cy="95286"/>
              </a:xfrm>
              <a:custGeom>
                <a:avLst/>
                <a:gdLst>
                  <a:gd name="connsiteX0" fmla="*/ 559172 w 1173380"/>
                  <a:gd name="connsiteY0" fmla="*/ 464 h 185375"/>
                  <a:gd name="connsiteX1" fmla="*/ 1115889 w 1173380"/>
                  <a:gd name="connsiteY1" fmla="*/ 54837 h 185375"/>
                  <a:gd name="connsiteX2" fmla="*/ 1165070 w 1173380"/>
                  <a:gd name="connsiteY2" fmla="*/ 132937 h 185375"/>
                  <a:gd name="connsiteX3" fmla="*/ 1093894 w 1173380"/>
                  <a:gd name="connsiteY3" fmla="*/ 177575 h 185375"/>
                  <a:gd name="connsiteX4" fmla="*/ 787989 w 1173380"/>
                  <a:gd name="connsiteY4" fmla="*/ 134739 h 185375"/>
                  <a:gd name="connsiteX5" fmla="*/ 607344 w 1173380"/>
                  <a:gd name="connsiteY5" fmla="*/ 126662 h 185375"/>
                  <a:gd name="connsiteX6" fmla="*/ 316510 w 1173380"/>
                  <a:gd name="connsiteY6" fmla="*/ 140220 h 185375"/>
                  <a:gd name="connsiteX7" fmla="*/ 51132 w 1173380"/>
                  <a:gd name="connsiteY7" fmla="*/ 184498 h 185375"/>
                  <a:gd name="connsiteX8" fmla="*/ 28272 w 1173380"/>
                  <a:gd name="connsiteY8" fmla="*/ 170435 h 185375"/>
                  <a:gd name="connsiteX9" fmla="*/ 1230 w 1173380"/>
                  <a:gd name="connsiteY9" fmla="*/ 79428 h 185375"/>
                  <a:gd name="connsiteX10" fmla="*/ 18248 w 1173380"/>
                  <a:gd name="connsiteY10" fmla="*/ 62121 h 185375"/>
                  <a:gd name="connsiteX11" fmla="*/ 198316 w 1173380"/>
                  <a:gd name="connsiteY11" fmla="*/ 26713 h 185375"/>
                  <a:gd name="connsiteX12" fmla="*/ 559172 w 1173380"/>
                  <a:gd name="connsiteY12" fmla="*/ 464 h 18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3380" h="185375">
                    <a:moveTo>
                      <a:pt x="559172" y="464"/>
                    </a:moveTo>
                    <a:cubicBezTo>
                      <a:pt x="762893" y="-690"/>
                      <a:pt x="940365" y="17555"/>
                      <a:pt x="1115889" y="54837"/>
                    </a:cubicBezTo>
                    <a:cubicBezTo>
                      <a:pt x="1180214" y="68467"/>
                      <a:pt x="1180286" y="67962"/>
                      <a:pt x="1165070" y="132937"/>
                    </a:cubicBezTo>
                    <a:cubicBezTo>
                      <a:pt x="1151513" y="190772"/>
                      <a:pt x="1151873" y="189113"/>
                      <a:pt x="1093894" y="177575"/>
                    </a:cubicBezTo>
                    <a:cubicBezTo>
                      <a:pt x="992791" y="157383"/>
                      <a:pt x="890894" y="143609"/>
                      <a:pt x="787989" y="134739"/>
                    </a:cubicBezTo>
                    <a:cubicBezTo>
                      <a:pt x="727774" y="129547"/>
                      <a:pt x="667054" y="126518"/>
                      <a:pt x="607344" y="126662"/>
                    </a:cubicBezTo>
                    <a:cubicBezTo>
                      <a:pt x="510495" y="126879"/>
                      <a:pt x="413214" y="128826"/>
                      <a:pt x="316510" y="140220"/>
                    </a:cubicBezTo>
                    <a:cubicBezTo>
                      <a:pt x="227233" y="150676"/>
                      <a:pt x="138317" y="162070"/>
                      <a:pt x="51132" y="184498"/>
                    </a:cubicBezTo>
                    <a:cubicBezTo>
                      <a:pt x="38368" y="187743"/>
                      <a:pt x="31589" y="181757"/>
                      <a:pt x="28272" y="170435"/>
                    </a:cubicBezTo>
                    <a:cubicBezTo>
                      <a:pt x="19186" y="140148"/>
                      <a:pt x="10532" y="109644"/>
                      <a:pt x="1230" y="79428"/>
                    </a:cubicBezTo>
                    <a:cubicBezTo>
                      <a:pt x="-4035" y="62265"/>
                      <a:pt x="8729" y="63996"/>
                      <a:pt x="18248" y="62121"/>
                    </a:cubicBezTo>
                    <a:cubicBezTo>
                      <a:pt x="78247" y="50078"/>
                      <a:pt x="137813" y="35078"/>
                      <a:pt x="198316" y="26713"/>
                    </a:cubicBezTo>
                    <a:cubicBezTo>
                      <a:pt x="325885" y="8973"/>
                      <a:pt x="454175" y="-2493"/>
                      <a:pt x="559172" y="464"/>
                    </a:cubicBezTo>
                    <a:close/>
                  </a:path>
                </a:pathLst>
              </a:custGeom>
              <a:solidFill>
                <a:schemeClr val="accent3">
                  <a:lumMod val="75000"/>
                </a:schemeClr>
              </a:solidFill>
              <a:ln w="7205" cap="flat">
                <a:noFill/>
                <a:prstDash val="solid"/>
                <a:miter/>
              </a:ln>
            </p:spPr>
            <p:txBody>
              <a:bodyPr rtlCol="0" anchor="ctr"/>
              <a:lstStyle/>
              <a:p>
                <a:endParaRPr lang="ko-KR" altLang="en-US"/>
              </a:p>
            </p:txBody>
          </p:sp>
          <p:sp>
            <p:nvSpPr>
              <p:cNvPr id="22" name="자유형: 도형 160">
                <a:extLst>
                  <a:ext uri="{FF2B5EF4-FFF2-40B4-BE49-F238E27FC236}">
                    <a16:creationId xmlns:a16="http://schemas.microsoft.com/office/drawing/2014/main" id="{5D384088-D954-CEDD-BA79-EF2B30818DAA}"/>
                  </a:ext>
                </a:extLst>
              </p:cNvPr>
              <p:cNvSpPr/>
              <p:nvPr/>
            </p:nvSpPr>
            <p:spPr>
              <a:xfrm>
                <a:off x="8609201" y="4777029"/>
                <a:ext cx="170741" cy="351067"/>
              </a:xfrm>
              <a:custGeom>
                <a:avLst/>
                <a:gdLst>
                  <a:gd name="connsiteX0" fmla="*/ 332169 w 332169"/>
                  <a:gd name="connsiteY0" fmla="*/ 0 h 682987"/>
                  <a:gd name="connsiteX1" fmla="*/ 250969 w 332169"/>
                  <a:gd name="connsiteY1" fmla="*/ 681978 h 682987"/>
                  <a:gd name="connsiteX2" fmla="*/ 243686 w 332169"/>
                  <a:gd name="connsiteY2" fmla="*/ 682988 h 682987"/>
                  <a:gd name="connsiteX3" fmla="*/ 7225 w 332169"/>
                  <a:gd name="connsiteY3" fmla="*/ 325809 h 682987"/>
                  <a:gd name="connsiteX4" fmla="*/ 13139 w 332169"/>
                  <a:gd name="connsiteY4" fmla="*/ 288887 h 682987"/>
                  <a:gd name="connsiteX5" fmla="*/ 332169 w 332169"/>
                  <a:gd name="connsiteY5" fmla="*/ 0 h 68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2169" h="682987">
                    <a:moveTo>
                      <a:pt x="332169" y="0"/>
                    </a:moveTo>
                    <a:cubicBezTo>
                      <a:pt x="304405" y="233143"/>
                      <a:pt x="277724" y="457561"/>
                      <a:pt x="250969" y="681978"/>
                    </a:cubicBezTo>
                    <a:cubicBezTo>
                      <a:pt x="248517" y="682339"/>
                      <a:pt x="246138" y="682627"/>
                      <a:pt x="243686" y="682988"/>
                    </a:cubicBezTo>
                    <a:cubicBezTo>
                      <a:pt x="214912" y="639936"/>
                      <a:pt x="57993" y="401384"/>
                      <a:pt x="7225" y="325809"/>
                    </a:cubicBezTo>
                    <a:cubicBezTo>
                      <a:pt x="-3736" y="309512"/>
                      <a:pt x="-2582" y="302300"/>
                      <a:pt x="13139" y="288887"/>
                    </a:cubicBezTo>
                    <a:cubicBezTo>
                      <a:pt x="66791" y="243095"/>
                      <a:pt x="273036" y="53580"/>
                      <a:pt x="332169" y="0"/>
                    </a:cubicBezTo>
                    <a:close/>
                  </a:path>
                </a:pathLst>
              </a:custGeom>
              <a:solidFill>
                <a:schemeClr val="accent4"/>
              </a:solidFill>
              <a:ln w="7205" cap="flat">
                <a:noFill/>
                <a:prstDash val="solid"/>
                <a:miter/>
              </a:ln>
            </p:spPr>
            <p:txBody>
              <a:bodyPr rtlCol="0" anchor="ctr"/>
              <a:lstStyle/>
              <a:p>
                <a:endParaRPr lang="ko-KR" altLang="en-US"/>
              </a:p>
            </p:txBody>
          </p:sp>
          <p:sp>
            <p:nvSpPr>
              <p:cNvPr id="23" name="자유형: 도형 161">
                <a:extLst>
                  <a:ext uri="{FF2B5EF4-FFF2-40B4-BE49-F238E27FC236}">
                    <a16:creationId xmlns:a16="http://schemas.microsoft.com/office/drawing/2014/main" id="{7EEDFD5A-B28B-EF59-BAA5-B9C6C0FDE429}"/>
                  </a:ext>
                </a:extLst>
              </p:cNvPr>
              <p:cNvSpPr/>
              <p:nvPr/>
            </p:nvSpPr>
            <p:spPr>
              <a:xfrm>
                <a:off x="8634974" y="5315247"/>
                <a:ext cx="116222" cy="173865"/>
              </a:xfrm>
              <a:custGeom>
                <a:avLst/>
                <a:gdLst>
                  <a:gd name="connsiteX0" fmla="*/ 225997 w 226106"/>
                  <a:gd name="connsiteY0" fmla="*/ 180003 h 338248"/>
                  <a:gd name="connsiteX1" fmla="*/ 189652 w 226106"/>
                  <a:gd name="connsiteY1" fmla="*/ 294807 h 338248"/>
                  <a:gd name="connsiteX2" fmla="*/ 39367 w 226106"/>
                  <a:gd name="connsiteY2" fmla="*/ 298990 h 338248"/>
                  <a:gd name="connsiteX3" fmla="*/ 42612 w 226106"/>
                  <a:gd name="connsiteY3" fmla="*/ 37074 h 338248"/>
                  <a:gd name="connsiteX4" fmla="*/ 180421 w 226106"/>
                  <a:gd name="connsiteY4" fmla="*/ 33612 h 338248"/>
                  <a:gd name="connsiteX5" fmla="*/ 225997 w 226106"/>
                  <a:gd name="connsiteY5" fmla="*/ 180003 h 338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106" h="338248">
                    <a:moveTo>
                      <a:pt x="225997" y="180003"/>
                    </a:moveTo>
                    <a:cubicBezTo>
                      <a:pt x="227367" y="215699"/>
                      <a:pt x="215973" y="257597"/>
                      <a:pt x="189652" y="294807"/>
                    </a:cubicBezTo>
                    <a:cubicBezTo>
                      <a:pt x="149701" y="351200"/>
                      <a:pt x="81914" y="352787"/>
                      <a:pt x="39367" y="298990"/>
                    </a:cubicBezTo>
                    <a:cubicBezTo>
                      <a:pt x="-14430" y="230915"/>
                      <a:pt x="-12843" y="103851"/>
                      <a:pt x="42612" y="37074"/>
                    </a:cubicBezTo>
                    <a:cubicBezTo>
                      <a:pt x="82419" y="-10954"/>
                      <a:pt x="138018" y="-12541"/>
                      <a:pt x="180421" y="33612"/>
                    </a:cubicBezTo>
                    <a:cubicBezTo>
                      <a:pt x="215829" y="72193"/>
                      <a:pt x="225853" y="119572"/>
                      <a:pt x="225997" y="180003"/>
                    </a:cubicBezTo>
                    <a:close/>
                  </a:path>
                </a:pathLst>
              </a:custGeom>
              <a:solidFill>
                <a:srgbClr val="663132"/>
              </a:solidFill>
              <a:ln w="7205" cap="flat">
                <a:noFill/>
                <a:prstDash val="solid"/>
                <a:miter/>
              </a:ln>
            </p:spPr>
            <p:txBody>
              <a:bodyPr rtlCol="0" anchor="ctr"/>
              <a:lstStyle/>
              <a:p>
                <a:endParaRPr lang="ko-KR" altLang="en-US"/>
              </a:p>
            </p:txBody>
          </p:sp>
          <p:sp>
            <p:nvSpPr>
              <p:cNvPr id="37" name="자유형: 도형 162">
                <a:extLst>
                  <a:ext uri="{FF2B5EF4-FFF2-40B4-BE49-F238E27FC236}">
                    <a16:creationId xmlns:a16="http://schemas.microsoft.com/office/drawing/2014/main" id="{8A59503F-E6CB-AAB9-5E54-8314A83806D4}"/>
                  </a:ext>
                </a:extLst>
              </p:cNvPr>
              <p:cNvSpPr/>
              <p:nvPr/>
            </p:nvSpPr>
            <p:spPr>
              <a:xfrm>
                <a:off x="8312630" y="6226002"/>
                <a:ext cx="213991" cy="487550"/>
              </a:xfrm>
              <a:custGeom>
                <a:avLst/>
                <a:gdLst>
                  <a:gd name="connsiteX0" fmla="*/ 127425 w 416311"/>
                  <a:gd name="connsiteY0" fmla="*/ 948510 h 948509"/>
                  <a:gd name="connsiteX1" fmla="*/ 0 w 416311"/>
                  <a:gd name="connsiteY1" fmla="*/ 948510 h 948509"/>
                  <a:gd name="connsiteX2" fmla="*/ 61801 w 416311"/>
                  <a:gd name="connsiteY2" fmla="*/ 845027 h 948509"/>
                  <a:gd name="connsiteX3" fmla="*/ 176462 w 416311"/>
                  <a:gd name="connsiteY3" fmla="*/ 503136 h 948509"/>
                  <a:gd name="connsiteX4" fmla="*/ 228095 w 416311"/>
                  <a:gd name="connsiteY4" fmla="*/ 289247 h 948509"/>
                  <a:gd name="connsiteX5" fmla="*/ 274392 w 416311"/>
                  <a:gd name="connsiteY5" fmla="*/ 55528 h 948509"/>
                  <a:gd name="connsiteX6" fmla="*/ 291699 w 416311"/>
                  <a:gd name="connsiteY6" fmla="*/ 30720 h 948509"/>
                  <a:gd name="connsiteX7" fmla="*/ 416311 w 416311"/>
                  <a:gd name="connsiteY7" fmla="*/ 0 h 948509"/>
                  <a:gd name="connsiteX8" fmla="*/ 379173 w 416311"/>
                  <a:gd name="connsiteY8" fmla="*/ 223552 h 948509"/>
                  <a:gd name="connsiteX9" fmla="*/ 250378 w 416311"/>
                  <a:gd name="connsiteY9" fmla="*/ 722361 h 948509"/>
                  <a:gd name="connsiteX10" fmla="*/ 168602 w 416311"/>
                  <a:gd name="connsiteY10" fmla="*/ 903944 h 948509"/>
                  <a:gd name="connsiteX11" fmla="*/ 127425 w 416311"/>
                  <a:gd name="connsiteY11" fmla="*/ 948510 h 948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6311" h="948509">
                    <a:moveTo>
                      <a:pt x="127425" y="948510"/>
                    </a:moveTo>
                    <a:cubicBezTo>
                      <a:pt x="86392" y="948510"/>
                      <a:pt x="45359" y="948510"/>
                      <a:pt x="0" y="948510"/>
                    </a:cubicBezTo>
                    <a:cubicBezTo>
                      <a:pt x="22716" y="912669"/>
                      <a:pt x="45215" y="880651"/>
                      <a:pt x="61801" y="845027"/>
                    </a:cubicBezTo>
                    <a:cubicBezTo>
                      <a:pt x="113074" y="735342"/>
                      <a:pt x="147688" y="620249"/>
                      <a:pt x="176462" y="503136"/>
                    </a:cubicBezTo>
                    <a:cubicBezTo>
                      <a:pt x="193985" y="431888"/>
                      <a:pt x="212446" y="360857"/>
                      <a:pt x="228095" y="289247"/>
                    </a:cubicBezTo>
                    <a:cubicBezTo>
                      <a:pt x="245042" y="211654"/>
                      <a:pt x="259609" y="133554"/>
                      <a:pt x="274392" y="55528"/>
                    </a:cubicBezTo>
                    <a:cubicBezTo>
                      <a:pt x="276628" y="43701"/>
                      <a:pt x="277205" y="34110"/>
                      <a:pt x="291699" y="30720"/>
                    </a:cubicBezTo>
                    <a:cubicBezTo>
                      <a:pt x="333381" y="21057"/>
                      <a:pt x="374846" y="10312"/>
                      <a:pt x="416311" y="0"/>
                    </a:cubicBezTo>
                    <a:cubicBezTo>
                      <a:pt x="415302" y="76368"/>
                      <a:pt x="393812" y="149492"/>
                      <a:pt x="379173" y="223552"/>
                    </a:cubicBezTo>
                    <a:cubicBezTo>
                      <a:pt x="345785" y="392226"/>
                      <a:pt x="306122" y="559385"/>
                      <a:pt x="250378" y="722361"/>
                    </a:cubicBezTo>
                    <a:cubicBezTo>
                      <a:pt x="228816" y="785389"/>
                      <a:pt x="204442" y="847334"/>
                      <a:pt x="168602" y="903944"/>
                    </a:cubicBezTo>
                    <a:cubicBezTo>
                      <a:pt x="157640" y="921179"/>
                      <a:pt x="145886" y="938053"/>
                      <a:pt x="127425" y="948510"/>
                    </a:cubicBezTo>
                    <a:close/>
                  </a:path>
                </a:pathLst>
              </a:custGeom>
              <a:solidFill>
                <a:schemeClr val="accent3">
                  <a:lumMod val="75000"/>
                </a:schemeClr>
              </a:solidFill>
              <a:ln w="7205" cap="flat">
                <a:noFill/>
                <a:prstDash val="solid"/>
                <a:miter/>
              </a:ln>
            </p:spPr>
            <p:txBody>
              <a:bodyPr rtlCol="0" anchor="ctr"/>
              <a:lstStyle/>
              <a:p>
                <a:endParaRPr lang="ko-KR" altLang="en-US"/>
              </a:p>
            </p:txBody>
          </p:sp>
          <p:sp>
            <p:nvSpPr>
              <p:cNvPr id="38" name="자유형: 도형 163">
                <a:extLst>
                  <a:ext uri="{FF2B5EF4-FFF2-40B4-BE49-F238E27FC236}">
                    <a16:creationId xmlns:a16="http://schemas.microsoft.com/office/drawing/2014/main" id="{B30D3920-C44B-13F4-02AF-7932C9EF1785}"/>
                  </a:ext>
                </a:extLst>
              </p:cNvPr>
              <p:cNvSpPr/>
              <p:nvPr/>
            </p:nvSpPr>
            <p:spPr>
              <a:xfrm>
                <a:off x="7475606" y="6454437"/>
                <a:ext cx="158523" cy="259598"/>
              </a:xfrm>
              <a:custGeom>
                <a:avLst/>
                <a:gdLst>
                  <a:gd name="connsiteX0" fmla="*/ 112497 w 308400"/>
                  <a:gd name="connsiteY0" fmla="*/ 505038 h 505037"/>
                  <a:gd name="connsiteX1" fmla="*/ 0 w 308400"/>
                  <a:gd name="connsiteY1" fmla="*/ 505038 h 505037"/>
                  <a:gd name="connsiteX2" fmla="*/ 66633 w 308400"/>
                  <a:gd name="connsiteY2" fmla="*/ 326340 h 505037"/>
                  <a:gd name="connsiteX3" fmla="*/ 141703 w 308400"/>
                  <a:gd name="connsiteY3" fmla="*/ 27574 h 505037"/>
                  <a:gd name="connsiteX4" fmla="*/ 181366 w 308400"/>
                  <a:gd name="connsiteY4" fmla="*/ 1973 h 505037"/>
                  <a:gd name="connsiteX5" fmla="*/ 284632 w 308400"/>
                  <a:gd name="connsiteY5" fmla="*/ 11276 h 505037"/>
                  <a:gd name="connsiteX6" fmla="*/ 308357 w 308400"/>
                  <a:gd name="connsiteY6" fmla="*/ 30602 h 505037"/>
                  <a:gd name="connsiteX7" fmla="*/ 172279 w 308400"/>
                  <a:gd name="connsiteY7" fmla="*/ 429607 h 505037"/>
                  <a:gd name="connsiteX8" fmla="*/ 112497 w 308400"/>
                  <a:gd name="connsiteY8" fmla="*/ 505038 h 50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00" h="505037">
                    <a:moveTo>
                      <a:pt x="112497" y="505038"/>
                    </a:moveTo>
                    <a:cubicBezTo>
                      <a:pt x="76801" y="505038"/>
                      <a:pt x="41105" y="505038"/>
                      <a:pt x="0" y="505038"/>
                    </a:cubicBezTo>
                    <a:cubicBezTo>
                      <a:pt x="31369" y="445183"/>
                      <a:pt x="49253" y="385834"/>
                      <a:pt x="66633" y="326340"/>
                    </a:cubicBezTo>
                    <a:cubicBezTo>
                      <a:pt x="95406" y="227689"/>
                      <a:pt x="121079" y="128244"/>
                      <a:pt x="141703" y="27574"/>
                    </a:cubicBezTo>
                    <a:cubicBezTo>
                      <a:pt x="146463" y="4425"/>
                      <a:pt x="154900" y="-4300"/>
                      <a:pt x="181366" y="1973"/>
                    </a:cubicBezTo>
                    <a:cubicBezTo>
                      <a:pt x="214826" y="9834"/>
                      <a:pt x="249729" y="14088"/>
                      <a:pt x="284632" y="11276"/>
                    </a:cubicBezTo>
                    <a:cubicBezTo>
                      <a:pt x="298839" y="10122"/>
                      <a:pt x="309151" y="13368"/>
                      <a:pt x="308357" y="30602"/>
                    </a:cubicBezTo>
                    <a:cubicBezTo>
                      <a:pt x="275330" y="167835"/>
                      <a:pt x="237470" y="303408"/>
                      <a:pt x="172279" y="429607"/>
                    </a:cubicBezTo>
                    <a:cubicBezTo>
                      <a:pt x="157496" y="458092"/>
                      <a:pt x="143362" y="488523"/>
                      <a:pt x="112497" y="505038"/>
                    </a:cubicBezTo>
                    <a:close/>
                  </a:path>
                </a:pathLst>
              </a:custGeom>
              <a:solidFill>
                <a:schemeClr val="accent3">
                  <a:lumMod val="75000"/>
                </a:schemeClr>
              </a:solidFill>
              <a:ln w="7205" cap="flat">
                <a:noFill/>
                <a:prstDash val="solid"/>
                <a:miter/>
              </a:ln>
            </p:spPr>
            <p:txBody>
              <a:bodyPr rtlCol="0" anchor="ctr"/>
              <a:lstStyle/>
              <a:p>
                <a:endParaRPr lang="ko-KR" altLang="en-US"/>
              </a:p>
            </p:txBody>
          </p:sp>
        </p:grpSp>
        <p:grpSp>
          <p:nvGrpSpPr>
            <p:cNvPr id="4" name="그룹 175">
              <a:extLst>
                <a:ext uri="{FF2B5EF4-FFF2-40B4-BE49-F238E27FC236}">
                  <a16:creationId xmlns:a16="http://schemas.microsoft.com/office/drawing/2014/main" id="{87C3D63A-EE4F-73C6-9C82-BF45E3A0D14D}"/>
                </a:ext>
              </a:extLst>
            </p:cNvPr>
            <p:cNvGrpSpPr/>
            <p:nvPr/>
          </p:nvGrpSpPr>
          <p:grpSpPr>
            <a:xfrm>
              <a:off x="323529" y="1300005"/>
              <a:ext cx="3092843" cy="1916936"/>
              <a:chOff x="466725" y="1354522"/>
              <a:chExt cx="3092843" cy="1916936"/>
            </a:xfrm>
          </p:grpSpPr>
          <p:sp>
            <p:nvSpPr>
              <p:cNvPr id="14" name="자유형: 도형 164">
                <a:extLst>
                  <a:ext uri="{FF2B5EF4-FFF2-40B4-BE49-F238E27FC236}">
                    <a16:creationId xmlns:a16="http://schemas.microsoft.com/office/drawing/2014/main" id="{246C5F7D-BC49-FD89-4DE8-071A6D64ADD6}"/>
                  </a:ext>
                </a:extLst>
              </p:cNvPr>
              <p:cNvSpPr/>
              <p:nvPr/>
            </p:nvSpPr>
            <p:spPr>
              <a:xfrm>
                <a:off x="1365448" y="1665082"/>
                <a:ext cx="2194120" cy="1606376"/>
              </a:xfrm>
              <a:custGeom>
                <a:avLst/>
                <a:gdLst>
                  <a:gd name="connsiteX0" fmla="*/ 2082165 w 3119715"/>
                  <a:gd name="connsiteY0" fmla="*/ 2172277 h 2284031"/>
                  <a:gd name="connsiteX1" fmla="*/ 1956543 w 3119715"/>
                  <a:gd name="connsiteY1" fmla="*/ 2277346 h 2284031"/>
                  <a:gd name="connsiteX2" fmla="*/ 1810585 w 3119715"/>
                  <a:gd name="connsiteY2" fmla="*/ 2261770 h 2284031"/>
                  <a:gd name="connsiteX3" fmla="*/ 1710636 w 3119715"/>
                  <a:gd name="connsiteY3" fmla="*/ 2215401 h 2284031"/>
                  <a:gd name="connsiteX4" fmla="*/ 1563668 w 3119715"/>
                  <a:gd name="connsiteY4" fmla="*/ 2139970 h 2284031"/>
                  <a:gd name="connsiteX5" fmla="*/ 1117286 w 3119715"/>
                  <a:gd name="connsiteY5" fmla="*/ 1934735 h 2284031"/>
                  <a:gd name="connsiteX6" fmla="*/ 648980 w 3119715"/>
                  <a:gd name="connsiteY6" fmla="*/ 1680318 h 2284031"/>
                  <a:gd name="connsiteX7" fmla="*/ 417928 w 3119715"/>
                  <a:gd name="connsiteY7" fmla="*/ 1464555 h 2284031"/>
                  <a:gd name="connsiteX8" fmla="*/ 4934 w 3119715"/>
                  <a:gd name="connsiteY8" fmla="*/ 1051199 h 2284031"/>
                  <a:gd name="connsiteX9" fmla="*/ 5655 w 3119715"/>
                  <a:gd name="connsiteY9" fmla="*/ 1016224 h 2284031"/>
                  <a:gd name="connsiteX10" fmla="*/ 166612 w 3119715"/>
                  <a:gd name="connsiteY10" fmla="*/ 547847 h 2284031"/>
                  <a:gd name="connsiteX11" fmla="*/ 256538 w 3119715"/>
                  <a:gd name="connsiteY11" fmla="*/ 286002 h 2284031"/>
                  <a:gd name="connsiteX12" fmla="*/ 343723 w 3119715"/>
                  <a:gd name="connsiteY12" fmla="*/ 32956 h 2284031"/>
                  <a:gd name="connsiteX13" fmla="*/ 363843 w 3119715"/>
                  <a:gd name="connsiteY13" fmla="*/ 0 h 2284031"/>
                  <a:gd name="connsiteX14" fmla="*/ 843254 w 3119715"/>
                  <a:gd name="connsiteY14" fmla="*/ 72979 h 2284031"/>
                  <a:gd name="connsiteX15" fmla="*/ 1401773 w 3119715"/>
                  <a:gd name="connsiteY15" fmla="*/ 157135 h 2284031"/>
                  <a:gd name="connsiteX16" fmla="*/ 1805898 w 3119715"/>
                  <a:gd name="connsiteY16" fmla="*/ 214682 h 2284031"/>
                  <a:gd name="connsiteX17" fmla="*/ 2134159 w 3119715"/>
                  <a:gd name="connsiteY17" fmla="*/ 369726 h 2284031"/>
                  <a:gd name="connsiteX18" fmla="*/ 2673208 w 3119715"/>
                  <a:gd name="connsiteY18" fmla="*/ 879064 h 2284031"/>
                  <a:gd name="connsiteX19" fmla="*/ 2875919 w 3119715"/>
                  <a:gd name="connsiteY19" fmla="*/ 1118049 h 2284031"/>
                  <a:gd name="connsiteX20" fmla="*/ 2977383 w 3119715"/>
                  <a:gd name="connsiteY20" fmla="*/ 1334534 h 2284031"/>
                  <a:gd name="connsiteX21" fmla="*/ 3112596 w 3119715"/>
                  <a:gd name="connsiteY21" fmla="*/ 1693876 h 2284031"/>
                  <a:gd name="connsiteX22" fmla="*/ 3083678 w 3119715"/>
                  <a:gd name="connsiteY22" fmla="*/ 1758994 h 2284031"/>
                  <a:gd name="connsiteX23" fmla="*/ 2910461 w 3119715"/>
                  <a:gd name="connsiteY23" fmla="*/ 1723586 h 2284031"/>
                  <a:gd name="connsiteX24" fmla="*/ 2821041 w 3119715"/>
                  <a:gd name="connsiteY24" fmla="*/ 1626449 h 2284031"/>
                  <a:gd name="connsiteX25" fmla="*/ 2807051 w 3119715"/>
                  <a:gd name="connsiteY25" fmla="*/ 1618661 h 2284031"/>
                  <a:gd name="connsiteX26" fmla="*/ 2790969 w 3119715"/>
                  <a:gd name="connsiteY26" fmla="*/ 1599263 h 2284031"/>
                  <a:gd name="connsiteX27" fmla="*/ 2668304 w 3119715"/>
                  <a:gd name="connsiteY27" fmla="*/ 1408378 h 2284031"/>
                  <a:gd name="connsiteX28" fmla="*/ 2660588 w 3119715"/>
                  <a:gd name="connsiteY28" fmla="*/ 1398859 h 2284031"/>
                  <a:gd name="connsiteX29" fmla="*/ 2500063 w 3119715"/>
                  <a:gd name="connsiteY29" fmla="*/ 1225570 h 2284031"/>
                  <a:gd name="connsiteX30" fmla="*/ 2093270 w 3119715"/>
                  <a:gd name="connsiteY30" fmla="*/ 954207 h 2284031"/>
                  <a:gd name="connsiteX31" fmla="*/ 2045748 w 3119715"/>
                  <a:gd name="connsiteY31" fmla="*/ 933150 h 2284031"/>
                  <a:gd name="connsiteX32" fmla="*/ 1657777 w 3119715"/>
                  <a:gd name="connsiteY32" fmla="*/ 852022 h 2284031"/>
                  <a:gd name="connsiteX33" fmla="*/ 1396365 w 3119715"/>
                  <a:gd name="connsiteY33" fmla="*/ 893415 h 2284031"/>
                  <a:gd name="connsiteX34" fmla="*/ 1203173 w 3119715"/>
                  <a:gd name="connsiteY34" fmla="*/ 980961 h 2284031"/>
                  <a:gd name="connsiteX35" fmla="*/ 1170938 w 3119715"/>
                  <a:gd name="connsiteY35" fmla="*/ 1038435 h 2284031"/>
                  <a:gd name="connsiteX36" fmla="*/ 1184351 w 3119715"/>
                  <a:gd name="connsiteY36" fmla="*/ 1116823 h 2284031"/>
                  <a:gd name="connsiteX37" fmla="*/ 1517588 w 3119715"/>
                  <a:gd name="connsiteY37" fmla="*/ 1562340 h 2284031"/>
                  <a:gd name="connsiteX38" fmla="*/ 2006734 w 3119715"/>
                  <a:gd name="connsiteY38" fmla="*/ 1954710 h 2284031"/>
                  <a:gd name="connsiteX39" fmla="*/ 2021950 w 3119715"/>
                  <a:gd name="connsiteY39" fmla="*/ 1965023 h 2284031"/>
                  <a:gd name="connsiteX40" fmla="*/ 2093631 w 3119715"/>
                  <a:gd name="connsiteY40" fmla="*/ 2055381 h 2284031"/>
                  <a:gd name="connsiteX41" fmla="*/ 2088078 w 3119715"/>
                  <a:gd name="connsiteY41" fmla="*/ 2061294 h 2284031"/>
                  <a:gd name="connsiteX42" fmla="*/ 2082165 w 3119715"/>
                  <a:gd name="connsiteY42" fmla="*/ 2172277 h 228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119715" h="2284031">
                    <a:moveTo>
                      <a:pt x="2082165" y="2172277"/>
                    </a:moveTo>
                    <a:cubicBezTo>
                      <a:pt x="2052887" y="2222324"/>
                      <a:pt x="2015171" y="2261986"/>
                      <a:pt x="1956543" y="2277346"/>
                    </a:cubicBezTo>
                    <a:cubicBezTo>
                      <a:pt x="1905703" y="2290688"/>
                      <a:pt x="1857531" y="2283332"/>
                      <a:pt x="1810585" y="2261770"/>
                    </a:cubicBezTo>
                    <a:cubicBezTo>
                      <a:pt x="1777197" y="2246482"/>
                      <a:pt x="1745827" y="2226867"/>
                      <a:pt x="1710636" y="2215401"/>
                    </a:cubicBezTo>
                    <a:cubicBezTo>
                      <a:pt x="1665060" y="2183671"/>
                      <a:pt x="1613283" y="2163768"/>
                      <a:pt x="1563668" y="2139970"/>
                    </a:cubicBezTo>
                    <a:cubicBezTo>
                      <a:pt x="1415980" y="2069155"/>
                      <a:pt x="1270527" y="1992642"/>
                      <a:pt x="1117286" y="1934735"/>
                    </a:cubicBezTo>
                    <a:cubicBezTo>
                      <a:pt x="948972" y="1871131"/>
                      <a:pt x="795370" y="1783080"/>
                      <a:pt x="648980" y="1680318"/>
                    </a:cubicBezTo>
                    <a:cubicBezTo>
                      <a:pt x="561795" y="1619094"/>
                      <a:pt x="492421" y="1539120"/>
                      <a:pt x="417928" y="1464555"/>
                    </a:cubicBezTo>
                    <a:cubicBezTo>
                      <a:pt x="280263" y="1326818"/>
                      <a:pt x="142598" y="1189009"/>
                      <a:pt x="4934" y="1051199"/>
                    </a:cubicBezTo>
                    <a:cubicBezTo>
                      <a:pt x="-4513" y="1039373"/>
                      <a:pt x="1833" y="1027474"/>
                      <a:pt x="5655" y="1016224"/>
                    </a:cubicBezTo>
                    <a:cubicBezTo>
                      <a:pt x="58730" y="859882"/>
                      <a:pt x="112599" y="703828"/>
                      <a:pt x="166612" y="547847"/>
                    </a:cubicBezTo>
                    <a:cubicBezTo>
                      <a:pt x="196828" y="460661"/>
                      <a:pt x="226395" y="373188"/>
                      <a:pt x="256538" y="286002"/>
                    </a:cubicBezTo>
                    <a:cubicBezTo>
                      <a:pt x="285672" y="201702"/>
                      <a:pt x="315960" y="117761"/>
                      <a:pt x="343723" y="32956"/>
                    </a:cubicBezTo>
                    <a:cubicBezTo>
                      <a:pt x="347762" y="20624"/>
                      <a:pt x="349853" y="6490"/>
                      <a:pt x="363843" y="0"/>
                    </a:cubicBezTo>
                    <a:cubicBezTo>
                      <a:pt x="523647" y="24302"/>
                      <a:pt x="683450" y="48749"/>
                      <a:pt x="843254" y="72979"/>
                    </a:cubicBezTo>
                    <a:cubicBezTo>
                      <a:pt x="1029379" y="101175"/>
                      <a:pt x="1215504" y="129588"/>
                      <a:pt x="1401773" y="157135"/>
                    </a:cubicBezTo>
                    <a:cubicBezTo>
                      <a:pt x="1536410" y="177039"/>
                      <a:pt x="1671118" y="195933"/>
                      <a:pt x="1805898" y="214682"/>
                    </a:cubicBezTo>
                    <a:cubicBezTo>
                      <a:pt x="1931592" y="232134"/>
                      <a:pt x="2040267" y="284488"/>
                      <a:pt x="2134159" y="369726"/>
                    </a:cubicBezTo>
                    <a:cubicBezTo>
                      <a:pt x="2317255" y="535948"/>
                      <a:pt x="2502299" y="700151"/>
                      <a:pt x="2673208" y="879064"/>
                    </a:cubicBezTo>
                    <a:cubicBezTo>
                      <a:pt x="2745321" y="954495"/>
                      <a:pt x="2813397" y="1034181"/>
                      <a:pt x="2875919" y="1118049"/>
                    </a:cubicBezTo>
                    <a:cubicBezTo>
                      <a:pt x="2924307" y="1182951"/>
                      <a:pt x="2947167" y="1260689"/>
                      <a:pt x="2977383" y="1334534"/>
                    </a:cubicBezTo>
                    <a:cubicBezTo>
                      <a:pt x="3025843" y="1453016"/>
                      <a:pt x="3073654" y="1571787"/>
                      <a:pt x="3112596" y="1693876"/>
                    </a:cubicBezTo>
                    <a:cubicBezTo>
                      <a:pt x="3125864" y="1735341"/>
                      <a:pt x="3122908" y="1740966"/>
                      <a:pt x="3083678" y="1758994"/>
                    </a:cubicBezTo>
                    <a:cubicBezTo>
                      <a:pt x="3017334" y="1789426"/>
                      <a:pt x="2961734" y="1764547"/>
                      <a:pt x="2910461" y="1723586"/>
                    </a:cubicBezTo>
                    <a:cubicBezTo>
                      <a:pt x="2875919" y="1695967"/>
                      <a:pt x="2846929" y="1662506"/>
                      <a:pt x="2821041" y="1626449"/>
                    </a:cubicBezTo>
                    <a:cubicBezTo>
                      <a:pt x="2817939" y="1622123"/>
                      <a:pt x="2817507" y="1610729"/>
                      <a:pt x="2807051" y="1618661"/>
                    </a:cubicBezTo>
                    <a:cubicBezTo>
                      <a:pt x="2794647" y="1618084"/>
                      <a:pt x="2793133" y="1607484"/>
                      <a:pt x="2790969" y="1599263"/>
                    </a:cubicBezTo>
                    <a:cubicBezTo>
                      <a:pt x="2771066" y="1522029"/>
                      <a:pt x="2724697" y="1462030"/>
                      <a:pt x="2668304" y="1408378"/>
                    </a:cubicBezTo>
                    <a:cubicBezTo>
                      <a:pt x="2665347" y="1405566"/>
                      <a:pt x="2662824" y="1402320"/>
                      <a:pt x="2660588" y="1398859"/>
                    </a:cubicBezTo>
                    <a:cubicBezTo>
                      <a:pt x="2617824" y="1331216"/>
                      <a:pt x="2572393" y="1269415"/>
                      <a:pt x="2500063" y="1225570"/>
                    </a:cubicBezTo>
                    <a:cubicBezTo>
                      <a:pt x="2360740" y="1141125"/>
                      <a:pt x="2223940" y="1052065"/>
                      <a:pt x="2093270" y="954207"/>
                    </a:cubicBezTo>
                    <a:cubicBezTo>
                      <a:pt x="2078992" y="943462"/>
                      <a:pt x="2062550" y="937909"/>
                      <a:pt x="2045748" y="933150"/>
                    </a:cubicBezTo>
                    <a:cubicBezTo>
                      <a:pt x="1918251" y="897237"/>
                      <a:pt x="1789745" y="866445"/>
                      <a:pt x="1657777" y="852022"/>
                    </a:cubicBezTo>
                    <a:cubicBezTo>
                      <a:pt x="1566913" y="842070"/>
                      <a:pt x="1480377" y="859017"/>
                      <a:pt x="1396365" y="893415"/>
                    </a:cubicBezTo>
                    <a:cubicBezTo>
                      <a:pt x="1330886" y="920241"/>
                      <a:pt x="1264685" y="945193"/>
                      <a:pt x="1203173" y="980961"/>
                    </a:cubicBezTo>
                    <a:cubicBezTo>
                      <a:pt x="1179808" y="994590"/>
                      <a:pt x="1170577" y="1011970"/>
                      <a:pt x="1170938" y="1038435"/>
                    </a:cubicBezTo>
                    <a:cubicBezTo>
                      <a:pt x="1171299" y="1065550"/>
                      <a:pt x="1175409" y="1091583"/>
                      <a:pt x="1184351" y="1116823"/>
                    </a:cubicBezTo>
                    <a:cubicBezTo>
                      <a:pt x="1248965" y="1300063"/>
                      <a:pt x="1358145" y="1448978"/>
                      <a:pt x="1517588" y="1562340"/>
                    </a:cubicBezTo>
                    <a:cubicBezTo>
                      <a:pt x="1688136" y="1683563"/>
                      <a:pt x="1853277" y="1811998"/>
                      <a:pt x="2006734" y="1954710"/>
                    </a:cubicBezTo>
                    <a:cubicBezTo>
                      <a:pt x="2011277" y="1958965"/>
                      <a:pt x="2016325" y="1962426"/>
                      <a:pt x="2021950" y="1965023"/>
                    </a:cubicBezTo>
                    <a:cubicBezTo>
                      <a:pt x="2047983" y="1993435"/>
                      <a:pt x="2078487" y="2018314"/>
                      <a:pt x="2093631" y="2055381"/>
                    </a:cubicBezTo>
                    <a:cubicBezTo>
                      <a:pt x="2091684" y="2057400"/>
                      <a:pt x="2087646" y="2060429"/>
                      <a:pt x="2088078" y="2061294"/>
                    </a:cubicBezTo>
                    <a:cubicBezTo>
                      <a:pt x="2106323" y="2099514"/>
                      <a:pt x="2096011" y="2136004"/>
                      <a:pt x="2082165" y="2172277"/>
                    </a:cubicBezTo>
                    <a:close/>
                  </a:path>
                </a:pathLst>
              </a:custGeom>
              <a:solidFill>
                <a:srgbClr val="F7A96B"/>
              </a:solidFill>
              <a:ln w="7205" cap="flat">
                <a:noFill/>
                <a:prstDash val="solid"/>
                <a:miter/>
              </a:ln>
            </p:spPr>
            <p:txBody>
              <a:bodyPr rtlCol="0" anchor="ctr"/>
              <a:lstStyle/>
              <a:p>
                <a:endParaRPr lang="ko-KR" altLang="en-US"/>
              </a:p>
            </p:txBody>
          </p:sp>
          <p:sp>
            <p:nvSpPr>
              <p:cNvPr id="15" name="자유형: 도형 165">
                <a:extLst>
                  <a:ext uri="{FF2B5EF4-FFF2-40B4-BE49-F238E27FC236}">
                    <a16:creationId xmlns:a16="http://schemas.microsoft.com/office/drawing/2014/main" id="{9D655F4C-2B4A-7F29-7A73-FE91D12B9711}"/>
                  </a:ext>
                </a:extLst>
              </p:cNvPr>
              <p:cNvSpPr/>
              <p:nvPr/>
            </p:nvSpPr>
            <p:spPr>
              <a:xfrm>
                <a:off x="466725" y="1354522"/>
                <a:ext cx="962662" cy="1254352"/>
              </a:xfrm>
              <a:custGeom>
                <a:avLst/>
                <a:gdLst>
                  <a:gd name="connsiteX0" fmla="*/ 921497 w 1368764"/>
                  <a:gd name="connsiteY0" fmla="*/ 1587240 h 1783505"/>
                  <a:gd name="connsiteX1" fmla="*/ 859119 w 1368764"/>
                  <a:gd name="connsiteY1" fmla="*/ 1767019 h 1783505"/>
                  <a:gd name="connsiteX2" fmla="*/ 830922 w 1368764"/>
                  <a:gd name="connsiteY2" fmla="*/ 1780721 h 1783505"/>
                  <a:gd name="connsiteX3" fmla="*/ 18203 w 1368764"/>
                  <a:gd name="connsiteY3" fmla="*/ 1500848 h 1783505"/>
                  <a:gd name="connsiteX4" fmla="*/ 3419 w 1368764"/>
                  <a:gd name="connsiteY4" fmla="*/ 1468181 h 1783505"/>
                  <a:gd name="connsiteX5" fmla="*/ 501580 w 1368764"/>
                  <a:gd name="connsiteY5" fmla="*/ 19996 h 1783505"/>
                  <a:gd name="connsiteX6" fmla="*/ 529920 w 1368764"/>
                  <a:gd name="connsiteY6" fmla="*/ 2400 h 1783505"/>
                  <a:gd name="connsiteX7" fmla="*/ 1359875 w 1368764"/>
                  <a:gd name="connsiteY7" fmla="*/ 288908 h 1783505"/>
                  <a:gd name="connsiteX8" fmla="*/ 1364995 w 1368764"/>
                  <a:gd name="connsiteY8" fmla="*/ 292225 h 1783505"/>
                  <a:gd name="connsiteX9" fmla="*/ 1362327 w 1368764"/>
                  <a:gd name="connsiteY9" fmla="*/ 330589 h 1783505"/>
                  <a:gd name="connsiteX10" fmla="*/ 1020509 w 1368764"/>
                  <a:gd name="connsiteY10" fmla="*/ 1320709 h 1783505"/>
                  <a:gd name="connsiteX11" fmla="*/ 941545 w 1368764"/>
                  <a:gd name="connsiteY11" fmla="*/ 1550174 h 1783505"/>
                  <a:gd name="connsiteX12" fmla="*/ 921497 w 1368764"/>
                  <a:gd name="connsiteY12" fmla="*/ 1587240 h 178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68764" h="1783505">
                    <a:moveTo>
                      <a:pt x="921497" y="1587240"/>
                    </a:moveTo>
                    <a:cubicBezTo>
                      <a:pt x="900512" y="1647095"/>
                      <a:pt x="878806" y="1706660"/>
                      <a:pt x="859119" y="1767019"/>
                    </a:cubicBezTo>
                    <a:cubicBezTo>
                      <a:pt x="853422" y="1784399"/>
                      <a:pt x="846932" y="1786274"/>
                      <a:pt x="830922" y="1780721"/>
                    </a:cubicBezTo>
                    <a:cubicBezTo>
                      <a:pt x="560208" y="1686973"/>
                      <a:pt x="289350" y="1593370"/>
                      <a:pt x="18203" y="1500848"/>
                    </a:cubicBezTo>
                    <a:cubicBezTo>
                      <a:pt x="-2566" y="1493781"/>
                      <a:pt x="-2494" y="1485488"/>
                      <a:pt x="3419" y="1468181"/>
                    </a:cubicBezTo>
                    <a:cubicBezTo>
                      <a:pt x="169713" y="985525"/>
                      <a:pt x="335646" y="502724"/>
                      <a:pt x="501580" y="19996"/>
                    </a:cubicBezTo>
                    <a:cubicBezTo>
                      <a:pt x="506195" y="6655"/>
                      <a:pt x="507854" y="-5244"/>
                      <a:pt x="529920" y="2400"/>
                    </a:cubicBezTo>
                    <a:cubicBezTo>
                      <a:pt x="806332" y="98672"/>
                      <a:pt x="1083176" y="193574"/>
                      <a:pt x="1359875" y="288908"/>
                    </a:cubicBezTo>
                    <a:cubicBezTo>
                      <a:pt x="1361750" y="289557"/>
                      <a:pt x="1363337" y="291071"/>
                      <a:pt x="1364995" y="292225"/>
                    </a:cubicBezTo>
                    <a:cubicBezTo>
                      <a:pt x="1372856" y="305638"/>
                      <a:pt x="1366654" y="318258"/>
                      <a:pt x="1362327" y="330589"/>
                    </a:cubicBezTo>
                    <a:cubicBezTo>
                      <a:pt x="1246946" y="660148"/>
                      <a:pt x="1135386" y="991005"/>
                      <a:pt x="1020509" y="1320709"/>
                    </a:cubicBezTo>
                    <a:cubicBezTo>
                      <a:pt x="993899" y="1397077"/>
                      <a:pt x="969597" y="1474311"/>
                      <a:pt x="941545" y="1550174"/>
                    </a:cubicBezTo>
                    <a:cubicBezTo>
                      <a:pt x="936713" y="1563515"/>
                      <a:pt x="934838" y="1578515"/>
                      <a:pt x="921497" y="1587240"/>
                    </a:cubicBezTo>
                    <a:close/>
                  </a:path>
                </a:pathLst>
              </a:custGeom>
              <a:solidFill>
                <a:srgbClr val="344C7E"/>
              </a:solidFill>
              <a:ln w="7205" cap="flat">
                <a:noFill/>
                <a:prstDash val="solid"/>
                <a:miter/>
              </a:ln>
            </p:spPr>
            <p:txBody>
              <a:bodyPr rtlCol="0" anchor="ctr"/>
              <a:lstStyle/>
              <a:p>
                <a:endParaRPr lang="ko-KR" altLang="en-US"/>
              </a:p>
            </p:txBody>
          </p:sp>
          <p:sp>
            <p:nvSpPr>
              <p:cNvPr id="17" name="자유형: 도형 166">
                <a:extLst>
                  <a:ext uri="{FF2B5EF4-FFF2-40B4-BE49-F238E27FC236}">
                    <a16:creationId xmlns:a16="http://schemas.microsoft.com/office/drawing/2014/main" id="{00B63526-786F-BB2A-974A-2DAA737B51E1}"/>
                  </a:ext>
                </a:extLst>
              </p:cNvPr>
              <p:cNvSpPr/>
              <p:nvPr/>
            </p:nvSpPr>
            <p:spPr>
              <a:xfrm>
                <a:off x="1114820" y="1560096"/>
                <a:ext cx="516584" cy="978323"/>
              </a:xfrm>
              <a:custGeom>
                <a:avLst/>
                <a:gdLst>
                  <a:gd name="connsiteX0" fmla="*/ 0 w 734507"/>
                  <a:gd name="connsiteY0" fmla="*/ 1294943 h 1391031"/>
                  <a:gd name="connsiteX1" fmla="*/ 253840 w 734507"/>
                  <a:gd name="connsiteY1" fmla="*/ 554625 h 1391031"/>
                  <a:gd name="connsiteX2" fmla="*/ 443571 w 734507"/>
                  <a:gd name="connsiteY2" fmla="*/ 0 h 1391031"/>
                  <a:gd name="connsiteX3" fmla="*/ 722001 w 734507"/>
                  <a:gd name="connsiteY3" fmla="*/ 94685 h 1391031"/>
                  <a:gd name="connsiteX4" fmla="*/ 731592 w 734507"/>
                  <a:gd name="connsiteY4" fmla="*/ 117617 h 1391031"/>
                  <a:gd name="connsiteX5" fmla="*/ 720342 w 734507"/>
                  <a:gd name="connsiteY5" fmla="*/ 149347 h 1391031"/>
                  <a:gd name="connsiteX6" fmla="*/ 368789 w 734507"/>
                  <a:gd name="connsiteY6" fmla="*/ 1170980 h 1391031"/>
                  <a:gd name="connsiteX7" fmla="*/ 361361 w 734507"/>
                  <a:gd name="connsiteY7" fmla="*/ 1200619 h 1391031"/>
                  <a:gd name="connsiteX8" fmla="*/ 301795 w 734507"/>
                  <a:gd name="connsiteY8" fmla="*/ 1367129 h 1391031"/>
                  <a:gd name="connsiteX9" fmla="*/ 262493 w 734507"/>
                  <a:gd name="connsiteY9" fmla="*/ 1387321 h 1391031"/>
                  <a:gd name="connsiteX10" fmla="*/ 0 w 734507"/>
                  <a:gd name="connsiteY10" fmla="*/ 1294943 h 1391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4507" h="1391031">
                    <a:moveTo>
                      <a:pt x="0" y="1294943"/>
                    </a:moveTo>
                    <a:cubicBezTo>
                      <a:pt x="84589" y="1048171"/>
                      <a:pt x="169323" y="801398"/>
                      <a:pt x="253840" y="554625"/>
                    </a:cubicBezTo>
                    <a:cubicBezTo>
                      <a:pt x="317155" y="369798"/>
                      <a:pt x="380327" y="184899"/>
                      <a:pt x="443571" y="0"/>
                    </a:cubicBezTo>
                    <a:cubicBezTo>
                      <a:pt x="536381" y="31586"/>
                      <a:pt x="629191" y="63244"/>
                      <a:pt x="722001" y="94685"/>
                    </a:cubicBezTo>
                    <a:cubicBezTo>
                      <a:pt x="734332" y="98868"/>
                      <a:pt x="737578" y="105358"/>
                      <a:pt x="731592" y="117617"/>
                    </a:cubicBezTo>
                    <a:cubicBezTo>
                      <a:pt x="726688" y="127641"/>
                      <a:pt x="724020" y="138747"/>
                      <a:pt x="720342" y="149347"/>
                    </a:cubicBezTo>
                    <a:cubicBezTo>
                      <a:pt x="603158" y="489867"/>
                      <a:pt x="485901" y="830388"/>
                      <a:pt x="368789" y="1170980"/>
                    </a:cubicBezTo>
                    <a:cubicBezTo>
                      <a:pt x="365472" y="1180571"/>
                      <a:pt x="363813" y="1190739"/>
                      <a:pt x="361361" y="1200619"/>
                    </a:cubicBezTo>
                    <a:cubicBezTo>
                      <a:pt x="337347" y="1254632"/>
                      <a:pt x="320112" y="1311097"/>
                      <a:pt x="301795" y="1367129"/>
                    </a:cubicBezTo>
                    <a:cubicBezTo>
                      <a:pt x="294368" y="1389773"/>
                      <a:pt x="286002" y="1395902"/>
                      <a:pt x="262493" y="1387321"/>
                    </a:cubicBezTo>
                    <a:cubicBezTo>
                      <a:pt x="175380" y="1355374"/>
                      <a:pt x="87546" y="1325519"/>
                      <a:pt x="0" y="1294943"/>
                    </a:cubicBezTo>
                    <a:close/>
                  </a:path>
                </a:pathLst>
              </a:custGeom>
              <a:solidFill>
                <a:srgbClr val="97DCF0"/>
              </a:solidFill>
              <a:ln w="7205" cap="flat">
                <a:noFill/>
                <a:prstDash val="solid"/>
                <a:miter/>
              </a:ln>
            </p:spPr>
            <p:txBody>
              <a:bodyPr rtlCol="0" anchor="ctr"/>
              <a:lstStyle/>
              <a:p>
                <a:endParaRPr lang="ko-KR" altLang="en-US"/>
              </a:p>
            </p:txBody>
          </p:sp>
          <p:sp>
            <p:nvSpPr>
              <p:cNvPr id="18" name="자유형: 도형 168">
                <a:extLst>
                  <a:ext uri="{FF2B5EF4-FFF2-40B4-BE49-F238E27FC236}">
                    <a16:creationId xmlns:a16="http://schemas.microsoft.com/office/drawing/2014/main" id="{C1E153A7-5B67-FBA5-5B44-7567C61EFBDB}"/>
                  </a:ext>
                </a:extLst>
              </p:cNvPr>
              <p:cNvSpPr/>
              <p:nvPr/>
            </p:nvSpPr>
            <p:spPr>
              <a:xfrm>
                <a:off x="2564397" y="3009650"/>
                <a:ext cx="213527" cy="206328"/>
              </a:xfrm>
              <a:custGeom>
                <a:avLst/>
                <a:gdLst>
                  <a:gd name="connsiteX0" fmla="*/ 302655 w 303604"/>
                  <a:gd name="connsiteY0" fmla="*/ 181319 h 293367"/>
                  <a:gd name="connsiteX1" fmla="*/ 157562 w 303604"/>
                  <a:gd name="connsiteY1" fmla="*/ 289345 h 293367"/>
                  <a:gd name="connsiteX2" fmla="*/ 10955 w 303604"/>
                  <a:gd name="connsiteY2" fmla="*/ 220837 h 293367"/>
                  <a:gd name="connsiteX3" fmla="*/ 5547 w 303604"/>
                  <a:gd name="connsiteY3" fmla="*/ 195309 h 293367"/>
                  <a:gd name="connsiteX4" fmla="*/ 142563 w 303604"/>
                  <a:gd name="connsiteY4" fmla="*/ 7525 h 293367"/>
                  <a:gd name="connsiteX5" fmla="*/ 162971 w 303604"/>
                  <a:gd name="connsiteY5" fmla="*/ 3703 h 293367"/>
                  <a:gd name="connsiteX6" fmla="*/ 289674 w 303604"/>
                  <a:gd name="connsiteY6" fmla="*/ 130118 h 293367"/>
                  <a:gd name="connsiteX7" fmla="*/ 302655 w 303604"/>
                  <a:gd name="connsiteY7" fmla="*/ 181319 h 29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604" h="293367">
                    <a:moveTo>
                      <a:pt x="302655" y="181319"/>
                    </a:moveTo>
                    <a:cubicBezTo>
                      <a:pt x="302438" y="256029"/>
                      <a:pt x="229676" y="308672"/>
                      <a:pt x="157562" y="289345"/>
                    </a:cubicBezTo>
                    <a:cubicBezTo>
                      <a:pt x="104919" y="275283"/>
                      <a:pt x="55954" y="252495"/>
                      <a:pt x="10955" y="220837"/>
                    </a:cubicBezTo>
                    <a:cubicBezTo>
                      <a:pt x="-1376" y="212184"/>
                      <a:pt x="-3467" y="207496"/>
                      <a:pt x="5547" y="195309"/>
                    </a:cubicBezTo>
                    <a:cubicBezTo>
                      <a:pt x="51699" y="133075"/>
                      <a:pt x="97347" y="70480"/>
                      <a:pt x="142563" y="7525"/>
                    </a:cubicBezTo>
                    <a:cubicBezTo>
                      <a:pt x="149197" y="-1705"/>
                      <a:pt x="155759" y="-1777"/>
                      <a:pt x="162971" y="3703"/>
                    </a:cubicBezTo>
                    <a:cubicBezTo>
                      <a:pt x="210998" y="39977"/>
                      <a:pt x="261189" y="74158"/>
                      <a:pt x="289674" y="130118"/>
                    </a:cubicBezTo>
                    <a:cubicBezTo>
                      <a:pt x="298761" y="147931"/>
                      <a:pt x="306332" y="165598"/>
                      <a:pt x="302655" y="181319"/>
                    </a:cubicBezTo>
                    <a:close/>
                  </a:path>
                </a:pathLst>
              </a:custGeom>
              <a:solidFill>
                <a:srgbClr val="F7BC8F"/>
              </a:solidFill>
              <a:ln w="7205" cap="flat">
                <a:noFill/>
                <a:prstDash val="solid"/>
                <a:miter/>
              </a:ln>
            </p:spPr>
            <p:txBody>
              <a:bodyPr rtlCol="0" anchor="ctr"/>
              <a:lstStyle/>
              <a:p>
                <a:endParaRPr lang="ko-KR" altLang="en-US"/>
              </a:p>
            </p:txBody>
          </p:sp>
        </p:grpSp>
        <p:grpSp>
          <p:nvGrpSpPr>
            <p:cNvPr id="9" name="그룹 174">
              <a:extLst>
                <a:ext uri="{FF2B5EF4-FFF2-40B4-BE49-F238E27FC236}">
                  <a16:creationId xmlns:a16="http://schemas.microsoft.com/office/drawing/2014/main" id="{634A3FBA-16E0-EE1A-021D-BC8336E41EA0}"/>
                </a:ext>
              </a:extLst>
            </p:cNvPr>
            <p:cNvGrpSpPr/>
            <p:nvPr/>
          </p:nvGrpSpPr>
          <p:grpSpPr>
            <a:xfrm>
              <a:off x="2587972" y="2515099"/>
              <a:ext cx="619187" cy="620748"/>
              <a:chOff x="2731168" y="2569616"/>
              <a:chExt cx="619187" cy="620748"/>
            </a:xfrm>
          </p:grpSpPr>
          <p:sp>
            <p:nvSpPr>
              <p:cNvPr id="10" name="자유형: 도형 167">
                <a:extLst>
                  <a:ext uri="{FF2B5EF4-FFF2-40B4-BE49-F238E27FC236}">
                    <a16:creationId xmlns:a16="http://schemas.microsoft.com/office/drawing/2014/main" id="{83D3E173-3AE2-4A2D-8E3C-1E5B7E0390FA}"/>
                  </a:ext>
                </a:extLst>
              </p:cNvPr>
              <p:cNvSpPr/>
              <p:nvPr/>
            </p:nvSpPr>
            <p:spPr>
              <a:xfrm>
                <a:off x="2731168" y="2569616"/>
                <a:ext cx="619187" cy="620748"/>
              </a:xfrm>
              <a:custGeom>
                <a:avLst/>
                <a:gdLst>
                  <a:gd name="connsiteX0" fmla="*/ 151779 w 880392"/>
                  <a:gd name="connsiteY0" fmla="*/ 769339 h 882612"/>
                  <a:gd name="connsiteX1" fmla="*/ 78512 w 880392"/>
                  <a:gd name="connsiteY1" fmla="*/ 683307 h 882612"/>
                  <a:gd name="connsiteX2" fmla="*/ 9932 w 880392"/>
                  <a:gd name="connsiteY2" fmla="*/ 539080 h 882612"/>
                  <a:gd name="connsiteX3" fmla="*/ 272497 w 880392"/>
                  <a:gd name="connsiteY3" fmla="*/ 36448 h 882612"/>
                  <a:gd name="connsiteX4" fmla="*/ 684987 w 880392"/>
                  <a:gd name="connsiteY4" fmla="*/ 72361 h 882612"/>
                  <a:gd name="connsiteX5" fmla="*/ 724433 w 880392"/>
                  <a:gd name="connsiteY5" fmla="*/ 110725 h 882612"/>
                  <a:gd name="connsiteX6" fmla="*/ 856906 w 880392"/>
                  <a:gd name="connsiteY6" fmla="*/ 313437 h 882612"/>
                  <a:gd name="connsiteX7" fmla="*/ 865199 w 880392"/>
                  <a:gd name="connsiteY7" fmla="*/ 332619 h 882612"/>
                  <a:gd name="connsiteX8" fmla="*/ 675973 w 880392"/>
                  <a:gd name="connsiteY8" fmla="*/ 816140 h 882612"/>
                  <a:gd name="connsiteX9" fmla="*/ 151779 w 880392"/>
                  <a:gd name="connsiteY9" fmla="*/ 769339 h 882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0392" h="882612">
                    <a:moveTo>
                      <a:pt x="151779" y="769339"/>
                    </a:moveTo>
                    <a:cubicBezTo>
                      <a:pt x="127333" y="740637"/>
                      <a:pt x="102959" y="711936"/>
                      <a:pt x="78512" y="683307"/>
                    </a:cubicBezTo>
                    <a:cubicBezTo>
                      <a:pt x="32648" y="646241"/>
                      <a:pt x="20749" y="591434"/>
                      <a:pt x="9932" y="539080"/>
                    </a:cubicBezTo>
                    <a:cubicBezTo>
                      <a:pt x="-34129" y="325408"/>
                      <a:pt x="71084" y="120677"/>
                      <a:pt x="272497" y="36448"/>
                    </a:cubicBezTo>
                    <a:cubicBezTo>
                      <a:pt x="413840" y="-22685"/>
                      <a:pt x="553524" y="-9272"/>
                      <a:pt x="684987" y="72361"/>
                    </a:cubicBezTo>
                    <a:cubicBezTo>
                      <a:pt x="700924" y="82240"/>
                      <a:pt x="713616" y="95582"/>
                      <a:pt x="724433" y="110725"/>
                    </a:cubicBezTo>
                    <a:cubicBezTo>
                      <a:pt x="787028" y="166253"/>
                      <a:pt x="836354" y="230434"/>
                      <a:pt x="856906" y="313437"/>
                    </a:cubicBezTo>
                    <a:cubicBezTo>
                      <a:pt x="858564" y="320143"/>
                      <a:pt x="862386" y="326273"/>
                      <a:pt x="865199" y="332619"/>
                    </a:cubicBezTo>
                    <a:cubicBezTo>
                      <a:pt x="915895" y="516220"/>
                      <a:pt x="836425" y="719364"/>
                      <a:pt x="675973" y="816140"/>
                    </a:cubicBezTo>
                    <a:cubicBezTo>
                      <a:pt x="504342" y="919695"/>
                      <a:pt x="293266" y="900874"/>
                      <a:pt x="151779" y="769339"/>
                    </a:cubicBezTo>
                    <a:close/>
                  </a:path>
                </a:pathLst>
              </a:custGeom>
              <a:solidFill>
                <a:srgbClr val="F58E34"/>
              </a:solidFill>
              <a:ln w="7205" cap="flat">
                <a:noFill/>
                <a:prstDash val="solid"/>
                <a:miter/>
              </a:ln>
            </p:spPr>
            <p:txBody>
              <a:bodyPr rtlCol="0" anchor="ctr"/>
              <a:lstStyle/>
              <a:p>
                <a:endParaRPr lang="ko-KR" altLang="en-US"/>
              </a:p>
            </p:txBody>
          </p:sp>
          <p:sp>
            <p:nvSpPr>
              <p:cNvPr id="11" name="자유형: 도형 169">
                <a:extLst>
                  <a:ext uri="{FF2B5EF4-FFF2-40B4-BE49-F238E27FC236}">
                    <a16:creationId xmlns:a16="http://schemas.microsoft.com/office/drawing/2014/main" id="{11FE6907-BE78-7EA5-6A34-41D6CF1E5F20}"/>
                  </a:ext>
                </a:extLst>
              </p:cNvPr>
              <p:cNvSpPr/>
              <p:nvPr/>
            </p:nvSpPr>
            <p:spPr>
              <a:xfrm>
                <a:off x="2799366" y="2645860"/>
                <a:ext cx="480748" cy="475161"/>
              </a:xfrm>
              <a:custGeom>
                <a:avLst/>
                <a:gdLst>
                  <a:gd name="connsiteX0" fmla="*/ 683135 w 683552"/>
                  <a:gd name="connsiteY0" fmla="*/ 336638 h 675609"/>
                  <a:gd name="connsiteX1" fmla="*/ 342182 w 683552"/>
                  <a:gd name="connsiteY1" fmla="*/ 675572 h 675609"/>
                  <a:gd name="connsiteX2" fmla="*/ 3 w 683552"/>
                  <a:gd name="connsiteY2" fmla="*/ 333826 h 675609"/>
                  <a:gd name="connsiteX3" fmla="*/ 349033 w 683552"/>
                  <a:gd name="connsiteY3" fmla="*/ 12 h 675609"/>
                  <a:gd name="connsiteX4" fmla="*/ 683135 w 683552"/>
                  <a:gd name="connsiteY4" fmla="*/ 336638 h 675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3552" h="675609">
                    <a:moveTo>
                      <a:pt x="683135" y="336638"/>
                    </a:moveTo>
                    <a:cubicBezTo>
                      <a:pt x="692943" y="516345"/>
                      <a:pt x="528380" y="678456"/>
                      <a:pt x="342182" y="675572"/>
                    </a:cubicBezTo>
                    <a:cubicBezTo>
                      <a:pt x="157860" y="672687"/>
                      <a:pt x="941" y="510576"/>
                      <a:pt x="3" y="333826"/>
                    </a:cubicBezTo>
                    <a:cubicBezTo>
                      <a:pt x="-934" y="141931"/>
                      <a:pt x="187715" y="-1503"/>
                      <a:pt x="349033" y="12"/>
                    </a:cubicBezTo>
                    <a:cubicBezTo>
                      <a:pt x="528957" y="1815"/>
                      <a:pt x="692438" y="159455"/>
                      <a:pt x="683135" y="336638"/>
                    </a:cubicBezTo>
                    <a:close/>
                  </a:path>
                </a:pathLst>
              </a:custGeom>
              <a:solidFill>
                <a:srgbClr val="F9BA34"/>
              </a:solidFill>
              <a:ln w="7205" cap="flat">
                <a:noFill/>
                <a:prstDash val="solid"/>
                <a:miter/>
              </a:ln>
            </p:spPr>
            <p:txBody>
              <a:bodyPr rtlCol="0" anchor="ctr"/>
              <a:lstStyle/>
              <a:p>
                <a:endParaRPr lang="ko-KR" altLang="en-US"/>
              </a:p>
            </p:txBody>
          </p:sp>
          <p:sp>
            <p:nvSpPr>
              <p:cNvPr id="13" name="Graphic 57">
                <a:extLst>
                  <a:ext uri="{FF2B5EF4-FFF2-40B4-BE49-F238E27FC236}">
                    <a16:creationId xmlns:a16="http://schemas.microsoft.com/office/drawing/2014/main" id="{BF5B8977-9192-1A67-0580-20650CD48546}"/>
                  </a:ext>
                </a:extLst>
              </p:cNvPr>
              <p:cNvSpPr/>
              <p:nvPr/>
            </p:nvSpPr>
            <p:spPr>
              <a:xfrm>
                <a:off x="2943018" y="2700818"/>
                <a:ext cx="223766" cy="365768"/>
              </a:xfrm>
              <a:custGeom>
                <a:avLst/>
                <a:gdLst>
                  <a:gd name="connsiteX0" fmla="*/ 168085 w 390860"/>
                  <a:gd name="connsiteY0" fmla="*/ 271149 h 638900"/>
                  <a:gd name="connsiteX1" fmla="*/ 168085 w 390860"/>
                  <a:gd name="connsiteY1" fmla="*/ 104935 h 638900"/>
                  <a:gd name="connsiteX2" fmla="*/ 132025 w 390860"/>
                  <a:gd name="connsiteY2" fmla="*/ 118946 h 638900"/>
                  <a:gd name="connsiteX3" fmla="*/ 88518 w 390860"/>
                  <a:gd name="connsiteY3" fmla="*/ 204265 h 638900"/>
                  <a:gd name="connsiteX4" fmla="*/ 168085 w 390860"/>
                  <a:gd name="connsiteY4" fmla="*/ 271149 h 638900"/>
                  <a:gd name="connsiteX5" fmla="*/ 168085 w 390860"/>
                  <a:gd name="connsiteY5" fmla="*/ 271149 h 638900"/>
                  <a:gd name="connsiteX6" fmla="*/ 221032 w 390860"/>
                  <a:gd name="connsiteY6" fmla="*/ 534408 h 638900"/>
                  <a:gd name="connsiteX7" fmla="*/ 258788 w 390860"/>
                  <a:gd name="connsiteY7" fmla="*/ 519954 h 638900"/>
                  <a:gd name="connsiteX8" fmla="*/ 302295 w 390860"/>
                  <a:gd name="connsiteY8" fmla="*/ 434635 h 638900"/>
                  <a:gd name="connsiteX9" fmla="*/ 221032 w 390860"/>
                  <a:gd name="connsiteY9" fmla="*/ 358607 h 638900"/>
                  <a:gd name="connsiteX10" fmla="*/ 221032 w 390860"/>
                  <a:gd name="connsiteY10" fmla="*/ 534408 h 638900"/>
                  <a:gd name="connsiteX11" fmla="*/ 221032 w 390860"/>
                  <a:gd name="connsiteY11" fmla="*/ 638900 h 638900"/>
                  <a:gd name="connsiteX12" fmla="*/ 168085 w 390860"/>
                  <a:gd name="connsiteY12" fmla="*/ 638900 h 638900"/>
                  <a:gd name="connsiteX13" fmla="*/ 168085 w 390860"/>
                  <a:gd name="connsiteY13" fmla="*/ 608297 h 638900"/>
                  <a:gd name="connsiteX14" fmla="*/ 109313 w 390860"/>
                  <a:gd name="connsiteY14" fmla="*/ 593328 h 638900"/>
                  <a:gd name="connsiteX15" fmla="*/ 27 w 390860"/>
                  <a:gd name="connsiteY15" fmla="*/ 452333 h 638900"/>
                  <a:gd name="connsiteX16" fmla="*/ 87485 w 390860"/>
                  <a:gd name="connsiteY16" fmla="*/ 450047 h 638900"/>
                  <a:gd name="connsiteX17" fmla="*/ 147806 w 390860"/>
                  <a:gd name="connsiteY17" fmla="*/ 527919 h 638900"/>
                  <a:gd name="connsiteX18" fmla="*/ 168011 w 390860"/>
                  <a:gd name="connsiteY18" fmla="*/ 533965 h 638900"/>
                  <a:gd name="connsiteX19" fmla="*/ 168011 w 390860"/>
                  <a:gd name="connsiteY19" fmla="*/ 344375 h 638900"/>
                  <a:gd name="connsiteX20" fmla="*/ 1797 w 390860"/>
                  <a:gd name="connsiteY20" fmla="*/ 213188 h 638900"/>
                  <a:gd name="connsiteX21" fmla="*/ 80627 w 390860"/>
                  <a:gd name="connsiteY21" fmla="*/ 59878 h 638900"/>
                  <a:gd name="connsiteX22" fmla="*/ 168011 w 390860"/>
                  <a:gd name="connsiteY22" fmla="*/ 30529 h 638900"/>
                  <a:gd name="connsiteX23" fmla="*/ 168011 w 390860"/>
                  <a:gd name="connsiteY23" fmla="*/ 0 h 638900"/>
                  <a:gd name="connsiteX24" fmla="*/ 220958 w 390860"/>
                  <a:gd name="connsiteY24" fmla="*/ 0 h 638900"/>
                  <a:gd name="connsiteX25" fmla="*/ 220958 w 390860"/>
                  <a:gd name="connsiteY25" fmla="*/ 30382 h 638900"/>
                  <a:gd name="connsiteX26" fmla="*/ 281427 w 390860"/>
                  <a:gd name="connsiteY26" fmla="*/ 45572 h 638900"/>
                  <a:gd name="connsiteX27" fmla="*/ 390712 w 390860"/>
                  <a:gd name="connsiteY27" fmla="*/ 186567 h 638900"/>
                  <a:gd name="connsiteX28" fmla="*/ 303254 w 390860"/>
                  <a:gd name="connsiteY28" fmla="*/ 188853 h 638900"/>
                  <a:gd name="connsiteX29" fmla="*/ 242933 w 390860"/>
                  <a:gd name="connsiteY29" fmla="*/ 110982 h 638900"/>
                  <a:gd name="connsiteX30" fmla="*/ 221032 w 390860"/>
                  <a:gd name="connsiteY30" fmla="*/ 104566 h 638900"/>
                  <a:gd name="connsiteX31" fmla="*/ 221032 w 390860"/>
                  <a:gd name="connsiteY31" fmla="*/ 281989 h 638900"/>
                  <a:gd name="connsiteX32" fmla="*/ 388942 w 390860"/>
                  <a:gd name="connsiteY32" fmla="*/ 424459 h 638900"/>
                  <a:gd name="connsiteX33" fmla="*/ 310112 w 390860"/>
                  <a:gd name="connsiteY33" fmla="*/ 578948 h 638900"/>
                  <a:gd name="connsiteX34" fmla="*/ 221032 w 390860"/>
                  <a:gd name="connsiteY34" fmla="*/ 608445 h 638900"/>
                  <a:gd name="connsiteX35" fmla="*/ 221032 w 390860"/>
                  <a:gd name="connsiteY35" fmla="*/ 638900 h 63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90860" h="638900">
                    <a:moveTo>
                      <a:pt x="168085" y="271149"/>
                    </a:moveTo>
                    <a:lnTo>
                      <a:pt x="168085" y="104935"/>
                    </a:lnTo>
                    <a:cubicBezTo>
                      <a:pt x="155328" y="107589"/>
                      <a:pt x="143087" y="112309"/>
                      <a:pt x="132025" y="118946"/>
                    </a:cubicBezTo>
                    <a:cubicBezTo>
                      <a:pt x="99653" y="138487"/>
                      <a:pt x="82913" y="171303"/>
                      <a:pt x="88518" y="204265"/>
                    </a:cubicBezTo>
                    <a:cubicBezTo>
                      <a:pt x="95302" y="247257"/>
                      <a:pt x="127085" y="261784"/>
                      <a:pt x="168085" y="271149"/>
                    </a:cubicBezTo>
                    <a:lnTo>
                      <a:pt x="168085" y="271149"/>
                    </a:lnTo>
                    <a:close/>
                    <a:moveTo>
                      <a:pt x="221032" y="534408"/>
                    </a:moveTo>
                    <a:cubicBezTo>
                      <a:pt x="234453" y="531753"/>
                      <a:pt x="247210" y="526960"/>
                      <a:pt x="258788" y="519954"/>
                    </a:cubicBezTo>
                    <a:cubicBezTo>
                      <a:pt x="291160" y="500413"/>
                      <a:pt x="307900" y="467598"/>
                      <a:pt x="302295" y="434635"/>
                    </a:cubicBezTo>
                    <a:cubicBezTo>
                      <a:pt x="291603" y="390685"/>
                      <a:pt x="260115" y="371217"/>
                      <a:pt x="221032" y="358607"/>
                    </a:cubicBezTo>
                    <a:lnTo>
                      <a:pt x="221032" y="534408"/>
                    </a:lnTo>
                    <a:close/>
                    <a:moveTo>
                      <a:pt x="221032" y="638900"/>
                    </a:moveTo>
                    <a:lnTo>
                      <a:pt x="168085" y="638900"/>
                    </a:lnTo>
                    <a:lnTo>
                      <a:pt x="168085" y="608297"/>
                    </a:lnTo>
                    <a:cubicBezTo>
                      <a:pt x="147954" y="606011"/>
                      <a:pt x="128117" y="600997"/>
                      <a:pt x="109313" y="593328"/>
                    </a:cubicBezTo>
                    <a:cubicBezTo>
                      <a:pt x="44346" y="566781"/>
                      <a:pt x="2313" y="512507"/>
                      <a:pt x="27" y="452333"/>
                    </a:cubicBezTo>
                    <a:lnTo>
                      <a:pt x="87485" y="450047"/>
                    </a:lnTo>
                    <a:cubicBezTo>
                      <a:pt x="88739" y="483305"/>
                      <a:pt x="111967" y="513244"/>
                      <a:pt x="147806" y="527919"/>
                    </a:cubicBezTo>
                    <a:cubicBezTo>
                      <a:pt x="154369" y="530573"/>
                      <a:pt x="161080" y="532638"/>
                      <a:pt x="168011" y="533965"/>
                    </a:cubicBezTo>
                    <a:lnTo>
                      <a:pt x="168011" y="344375"/>
                    </a:lnTo>
                    <a:cubicBezTo>
                      <a:pt x="98915" y="327783"/>
                      <a:pt x="25026" y="308831"/>
                      <a:pt x="1797" y="213188"/>
                    </a:cubicBezTo>
                    <a:cubicBezTo>
                      <a:pt x="-7937" y="153899"/>
                      <a:pt x="22371" y="95053"/>
                      <a:pt x="80627" y="59878"/>
                    </a:cubicBezTo>
                    <a:cubicBezTo>
                      <a:pt x="106953" y="44024"/>
                      <a:pt x="136966" y="34143"/>
                      <a:pt x="168011" y="30529"/>
                    </a:cubicBezTo>
                    <a:lnTo>
                      <a:pt x="168011" y="0"/>
                    </a:lnTo>
                    <a:lnTo>
                      <a:pt x="220958" y="0"/>
                    </a:lnTo>
                    <a:lnTo>
                      <a:pt x="220958" y="30382"/>
                    </a:lnTo>
                    <a:cubicBezTo>
                      <a:pt x="241679" y="32594"/>
                      <a:pt x="262106" y="37682"/>
                      <a:pt x="281427" y="45572"/>
                    </a:cubicBezTo>
                    <a:cubicBezTo>
                      <a:pt x="346393" y="72120"/>
                      <a:pt x="388426" y="126394"/>
                      <a:pt x="390712" y="186567"/>
                    </a:cubicBezTo>
                    <a:lnTo>
                      <a:pt x="303254" y="188853"/>
                    </a:lnTo>
                    <a:cubicBezTo>
                      <a:pt x="302001" y="155596"/>
                      <a:pt x="278772" y="125656"/>
                      <a:pt x="242933" y="110982"/>
                    </a:cubicBezTo>
                    <a:cubicBezTo>
                      <a:pt x="235854" y="108106"/>
                      <a:pt x="228553" y="105894"/>
                      <a:pt x="221032" y="104566"/>
                    </a:cubicBezTo>
                    <a:lnTo>
                      <a:pt x="221032" y="281989"/>
                    </a:lnTo>
                    <a:cubicBezTo>
                      <a:pt x="287547" y="295631"/>
                      <a:pt x="359814" y="319007"/>
                      <a:pt x="388942" y="424459"/>
                    </a:cubicBezTo>
                    <a:cubicBezTo>
                      <a:pt x="399045" y="484116"/>
                      <a:pt x="368737" y="543552"/>
                      <a:pt x="310112" y="578948"/>
                    </a:cubicBezTo>
                    <a:cubicBezTo>
                      <a:pt x="283344" y="595097"/>
                      <a:pt x="252667" y="605053"/>
                      <a:pt x="221032" y="608445"/>
                    </a:cubicBezTo>
                    <a:lnTo>
                      <a:pt x="221032" y="638900"/>
                    </a:lnTo>
                    <a:close/>
                  </a:path>
                </a:pathLst>
              </a:custGeom>
              <a:solidFill>
                <a:srgbClr val="DE821B"/>
              </a:solidFill>
              <a:ln w="7205" cap="flat">
                <a:noFill/>
                <a:prstDash val="solid"/>
                <a:miter/>
              </a:ln>
            </p:spPr>
            <p:txBody>
              <a:bodyPr rtlCol="0" anchor="ctr"/>
              <a:lstStyle/>
              <a:p>
                <a:endParaRPr lang="en-US"/>
              </a:p>
            </p:txBody>
          </p:sp>
        </p:grpSp>
      </p:grpSp>
      <p:sp>
        <p:nvSpPr>
          <p:cNvPr id="39" name="Text Placeholder 1">
            <a:extLst>
              <a:ext uri="{FF2B5EF4-FFF2-40B4-BE49-F238E27FC236}">
                <a16:creationId xmlns:a16="http://schemas.microsoft.com/office/drawing/2014/main" id="{9A7F0DDE-D6A7-0876-3904-AABD8B740C11}"/>
              </a:ext>
            </a:extLst>
          </p:cNvPr>
          <p:cNvSpPr txBox="1">
            <a:spLocks/>
          </p:cNvSpPr>
          <p:nvPr/>
        </p:nvSpPr>
        <p:spPr>
          <a:xfrm>
            <a:off x="725553" y="654759"/>
            <a:ext cx="11573197" cy="72424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5400" dirty="0">
                <a:latin typeface="ADLaM Display" panose="02010000000000000000" pitchFamily="2" charset="0"/>
                <a:ea typeface="ADLaM Display" panose="02010000000000000000" pitchFamily="2" charset="0"/>
                <a:cs typeface="ADLaM Display" panose="02010000000000000000" pitchFamily="2" charset="0"/>
              </a:rPr>
              <a:t>INVESTMENT PROFIT</a:t>
            </a:r>
          </a:p>
        </p:txBody>
      </p:sp>
      <p:grpSp>
        <p:nvGrpSpPr>
          <p:cNvPr id="40" name="그룹 2">
            <a:extLst>
              <a:ext uri="{FF2B5EF4-FFF2-40B4-BE49-F238E27FC236}">
                <a16:creationId xmlns:a16="http://schemas.microsoft.com/office/drawing/2014/main" id="{5EA7FDE4-4514-94CE-A516-6F8A3C149593}"/>
              </a:ext>
            </a:extLst>
          </p:cNvPr>
          <p:cNvGrpSpPr/>
          <p:nvPr/>
        </p:nvGrpSpPr>
        <p:grpSpPr>
          <a:xfrm flipH="1">
            <a:off x="9996457" y="96778"/>
            <a:ext cx="1871693" cy="1416636"/>
            <a:chOff x="323529" y="1300005"/>
            <a:chExt cx="4516200" cy="4877411"/>
          </a:xfrm>
        </p:grpSpPr>
        <p:grpSp>
          <p:nvGrpSpPr>
            <p:cNvPr id="41" name="그룹 157">
              <a:extLst>
                <a:ext uri="{FF2B5EF4-FFF2-40B4-BE49-F238E27FC236}">
                  <a16:creationId xmlns:a16="http://schemas.microsoft.com/office/drawing/2014/main" id="{A953DE15-C44A-5F8A-6599-9E01EFDA82EE}"/>
                </a:ext>
              </a:extLst>
            </p:cNvPr>
            <p:cNvGrpSpPr/>
            <p:nvPr/>
          </p:nvGrpSpPr>
          <p:grpSpPr>
            <a:xfrm>
              <a:off x="846996" y="3192064"/>
              <a:ext cx="3992733" cy="2985352"/>
              <a:chOff x="6221919" y="4549629"/>
              <a:chExt cx="2918117" cy="2181865"/>
            </a:xfrm>
          </p:grpSpPr>
          <p:sp>
            <p:nvSpPr>
              <p:cNvPr id="51" name="자유형: 도형 158">
                <a:extLst>
                  <a:ext uri="{FF2B5EF4-FFF2-40B4-BE49-F238E27FC236}">
                    <a16:creationId xmlns:a16="http://schemas.microsoft.com/office/drawing/2014/main" id="{B9C8A16B-D66D-E591-BC4F-B5A60A438665}"/>
                  </a:ext>
                </a:extLst>
              </p:cNvPr>
              <p:cNvSpPr/>
              <p:nvPr/>
            </p:nvSpPr>
            <p:spPr>
              <a:xfrm>
                <a:off x="6221919" y="4549629"/>
                <a:ext cx="2918117" cy="2181865"/>
              </a:xfrm>
              <a:custGeom>
                <a:avLst/>
                <a:gdLst>
                  <a:gd name="connsiteX0" fmla="*/ 5675238 w 5677079"/>
                  <a:gd name="connsiteY0" fmla="*/ 1960820 h 4244730"/>
                  <a:gd name="connsiteX1" fmla="*/ 5658436 w 5677079"/>
                  <a:gd name="connsiteY1" fmla="*/ 1855101 h 4244730"/>
                  <a:gd name="connsiteX2" fmla="*/ 5572260 w 5677079"/>
                  <a:gd name="connsiteY2" fmla="*/ 1834332 h 4244730"/>
                  <a:gd name="connsiteX3" fmla="*/ 5540819 w 5677079"/>
                  <a:gd name="connsiteY3" fmla="*/ 1889932 h 4244730"/>
                  <a:gd name="connsiteX4" fmla="*/ 5511252 w 5677079"/>
                  <a:gd name="connsiteY4" fmla="*/ 1901831 h 4244730"/>
                  <a:gd name="connsiteX5" fmla="*/ 5107128 w 5677079"/>
                  <a:gd name="connsiteY5" fmla="*/ 1679360 h 4244730"/>
                  <a:gd name="connsiteX6" fmla="*/ 5085277 w 5677079"/>
                  <a:gd name="connsiteY6" fmla="*/ 1648784 h 4244730"/>
                  <a:gd name="connsiteX7" fmla="*/ 5003212 w 5677079"/>
                  <a:gd name="connsiteY7" fmla="*/ 1315764 h 4244730"/>
                  <a:gd name="connsiteX8" fmla="*/ 4997443 w 5677079"/>
                  <a:gd name="connsiteY8" fmla="*/ 1259371 h 4244730"/>
                  <a:gd name="connsiteX9" fmla="*/ 5016986 w 5677079"/>
                  <a:gd name="connsiteY9" fmla="*/ 1132019 h 4244730"/>
                  <a:gd name="connsiteX10" fmla="*/ 5068475 w 5677079"/>
                  <a:gd name="connsiteY10" fmla="*/ 671357 h 4244730"/>
                  <a:gd name="connsiteX11" fmla="*/ 5071648 w 5677079"/>
                  <a:gd name="connsiteY11" fmla="*/ 296799 h 4244730"/>
                  <a:gd name="connsiteX12" fmla="*/ 5045326 w 5677079"/>
                  <a:gd name="connsiteY12" fmla="*/ 186754 h 4244730"/>
                  <a:gd name="connsiteX13" fmla="*/ 4968525 w 5677079"/>
                  <a:gd name="connsiteY13" fmla="*/ 144928 h 4244730"/>
                  <a:gd name="connsiteX14" fmla="*/ 4801438 w 5677079"/>
                  <a:gd name="connsiteY14" fmla="*/ 183941 h 4244730"/>
                  <a:gd name="connsiteX15" fmla="*/ 4325128 w 5677079"/>
                  <a:gd name="connsiteY15" fmla="*/ 397542 h 4244730"/>
                  <a:gd name="connsiteX16" fmla="*/ 4259721 w 5677079"/>
                  <a:gd name="connsiteY16" fmla="*/ 394657 h 4244730"/>
                  <a:gd name="connsiteX17" fmla="*/ 3291669 w 5677079"/>
                  <a:gd name="connsiteY17" fmla="*/ 25652 h 4244730"/>
                  <a:gd name="connsiteX18" fmla="*/ 2819397 w 5677079"/>
                  <a:gd name="connsiteY18" fmla="*/ 989 h 4244730"/>
                  <a:gd name="connsiteX19" fmla="*/ 1618850 w 5677079"/>
                  <a:gd name="connsiteY19" fmla="*/ 371148 h 4244730"/>
                  <a:gd name="connsiteX20" fmla="*/ 845721 w 5677079"/>
                  <a:gd name="connsiteY20" fmla="*/ 1300764 h 4244730"/>
                  <a:gd name="connsiteX21" fmla="*/ 761059 w 5677079"/>
                  <a:gd name="connsiteY21" fmla="*/ 1632775 h 4244730"/>
                  <a:gd name="connsiteX22" fmla="*/ 746420 w 5677079"/>
                  <a:gd name="connsiteY22" fmla="*/ 1630900 h 4244730"/>
                  <a:gd name="connsiteX23" fmla="*/ 629452 w 5677079"/>
                  <a:gd name="connsiteY23" fmla="*/ 1503620 h 4244730"/>
                  <a:gd name="connsiteX24" fmla="*/ 636159 w 5677079"/>
                  <a:gd name="connsiteY24" fmla="*/ 1470231 h 4244730"/>
                  <a:gd name="connsiteX25" fmla="*/ 751036 w 5677079"/>
                  <a:gd name="connsiteY25" fmla="*/ 1256919 h 4244730"/>
                  <a:gd name="connsiteX26" fmla="*/ 780602 w 5677079"/>
                  <a:gd name="connsiteY26" fmla="*/ 999762 h 4244730"/>
                  <a:gd name="connsiteX27" fmla="*/ 458254 w 5677079"/>
                  <a:gd name="connsiteY27" fmla="*/ 882145 h 4244730"/>
                  <a:gd name="connsiteX28" fmla="*/ 324412 w 5677079"/>
                  <a:gd name="connsiteY28" fmla="*/ 1137788 h 4244730"/>
                  <a:gd name="connsiteX29" fmla="*/ 393929 w 5677079"/>
                  <a:gd name="connsiteY29" fmla="*/ 1438212 h 4244730"/>
                  <a:gd name="connsiteX30" fmla="*/ 382463 w 5677079"/>
                  <a:gd name="connsiteY30" fmla="*/ 1467202 h 4244730"/>
                  <a:gd name="connsiteX31" fmla="*/ 119176 w 5677079"/>
                  <a:gd name="connsiteY31" fmla="*/ 1419319 h 4244730"/>
                  <a:gd name="connsiteX32" fmla="*/ 2064 w 5677079"/>
                  <a:gd name="connsiteY32" fmla="*/ 1285043 h 4244730"/>
                  <a:gd name="connsiteX33" fmla="*/ 45 w 5677079"/>
                  <a:gd name="connsiteY33" fmla="*/ 1292038 h 4244730"/>
                  <a:gd name="connsiteX34" fmla="*/ 9997 w 5677079"/>
                  <a:gd name="connsiteY34" fmla="*/ 1333792 h 4244730"/>
                  <a:gd name="connsiteX35" fmla="*/ 139729 w 5677079"/>
                  <a:gd name="connsiteY35" fmla="*/ 1559508 h 4244730"/>
                  <a:gd name="connsiteX36" fmla="*/ 469576 w 5677079"/>
                  <a:gd name="connsiteY36" fmla="*/ 1632054 h 4244730"/>
                  <a:gd name="connsiteX37" fmla="*/ 525032 w 5677079"/>
                  <a:gd name="connsiteY37" fmla="*/ 1660539 h 4244730"/>
                  <a:gd name="connsiteX38" fmla="*/ 535560 w 5677079"/>
                  <a:gd name="connsiteY38" fmla="*/ 1679216 h 4244730"/>
                  <a:gd name="connsiteX39" fmla="*/ 742238 w 5677079"/>
                  <a:gd name="connsiteY39" fmla="*/ 1825102 h 4244730"/>
                  <a:gd name="connsiteX40" fmla="*/ 742238 w 5677079"/>
                  <a:gd name="connsiteY40" fmla="*/ 1825102 h 4244730"/>
                  <a:gd name="connsiteX41" fmla="*/ 746781 w 5677079"/>
                  <a:gd name="connsiteY41" fmla="*/ 2006396 h 4244730"/>
                  <a:gd name="connsiteX42" fmla="*/ 896344 w 5677079"/>
                  <a:gd name="connsiteY42" fmla="*/ 2573136 h 4244730"/>
                  <a:gd name="connsiteX43" fmla="*/ 1414192 w 5677079"/>
                  <a:gd name="connsiteY43" fmla="*/ 3233047 h 4244730"/>
                  <a:gd name="connsiteX44" fmla="*/ 1444407 w 5677079"/>
                  <a:gd name="connsiteY44" fmla="*/ 3273935 h 4244730"/>
                  <a:gd name="connsiteX45" fmla="*/ 1481402 w 5677079"/>
                  <a:gd name="connsiteY45" fmla="*/ 3475998 h 4244730"/>
                  <a:gd name="connsiteX46" fmla="*/ 1624115 w 5677079"/>
                  <a:gd name="connsiteY46" fmla="*/ 4031272 h 4244730"/>
                  <a:gd name="connsiteX47" fmla="*/ 1708632 w 5677079"/>
                  <a:gd name="connsiteY47" fmla="*/ 4208311 h 4244730"/>
                  <a:gd name="connsiteX48" fmla="*/ 1777500 w 5677079"/>
                  <a:gd name="connsiteY48" fmla="*/ 4244728 h 4244730"/>
                  <a:gd name="connsiteX49" fmla="*/ 2513563 w 5677079"/>
                  <a:gd name="connsiteY49" fmla="*/ 4243791 h 4244730"/>
                  <a:gd name="connsiteX50" fmla="*/ 2549259 w 5677079"/>
                  <a:gd name="connsiteY50" fmla="*/ 4239248 h 4244730"/>
                  <a:gd name="connsiteX51" fmla="*/ 2609042 w 5677079"/>
                  <a:gd name="connsiteY51" fmla="*/ 4163673 h 4244730"/>
                  <a:gd name="connsiteX52" fmla="*/ 2745120 w 5677079"/>
                  <a:gd name="connsiteY52" fmla="*/ 3764668 h 4244730"/>
                  <a:gd name="connsiteX53" fmla="*/ 2745120 w 5677079"/>
                  <a:gd name="connsiteY53" fmla="*/ 3764668 h 4244730"/>
                  <a:gd name="connsiteX54" fmla="*/ 2778869 w 5677079"/>
                  <a:gd name="connsiteY54" fmla="*/ 3751327 h 4244730"/>
                  <a:gd name="connsiteX55" fmla="*/ 3190277 w 5677079"/>
                  <a:gd name="connsiteY55" fmla="*/ 3739789 h 4244730"/>
                  <a:gd name="connsiteX56" fmla="*/ 3214796 w 5677079"/>
                  <a:gd name="connsiteY56" fmla="*/ 3758322 h 4244730"/>
                  <a:gd name="connsiteX57" fmla="*/ 3268087 w 5677079"/>
                  <a:gd name="connsiteY57" fmla="*/ 3975745 h 4244730"/>
                  <a:gd name="connsiteX58" fmla="*/ 3341499 w 5677079"/>
                  <a:gd name="connsiteY58" fmla="*/ 4206508 h 4244730"/>
                  <a:gd name="connsiteX59" fmla="*/ 3399911 w 5677079"/>
                  <a:gd name="connsiteY59" fmla="*/ 4244584 h 4244730"/>
                  <a:gd name="connsiteX60" fmla="*/ 4157320 w 5677079"/>
                  <a:gd name="connsiteY60" fmla="*/ 4243647 h 4244730"/>
                  <a:gd name="connsiteX61" fmla="*/ 4192583 w 5677079"/>
                  <a:gd name="connsiteY61" fmla="*/ 4238166 h 4244730"/>
                  <a:gd name="connsiteX62" fmla="*/ 4233760 w 5677079"/>
                  <a:gd name="connsiteY62" fmla="*/ 4193600 h 4244730"/>
                  <a:gd name="connsiteX63" fmla="*/ 4315537 w 5677079"/>
                  <a:gd name="connsiteY63" fmla="*/ 4012018 h 4244730"/>
                  <a:gd name="connsiteX64" fmla="*/ 4444332 w 5677079"/>
                  <a:gd name="connsiteY64" fmla="*/ 3513208 h 4244730"/>
                  <a:gd name="connsiteX65" fmla="*/ 4481470 w 5677079"/>
                  <a:gd name="connsiteY65" fmla="*/ 3289656 h 4244730"/>
                  <a:gd name="connsiteX66" fmla="*/ 4481470 w 5677079"/>
                  <a:gd name="connsiteY66" fmla="*/ 3289656 h 4244730"/>
                  <a:gd name="connsiteX67" fmla="*/ 4495100 w 5677079"/>
                  <a:gd name="connsiteY67" fmla="*/ 3283310 h 4244730"/>
                  <a:gd name="connsiteX68" fmla="*/ 5136406 w 5677079"/>
                  <a:gd name="connsiteY68" fmla="*/ 3062066 h 4244730"/>
                  <a:gd name="connsiteX69" fmla="*/ 5528631 w 5677079"/>
                  <a:gd name="connsiteY69" fmla="*/ 2840317 h 4244730"/>
                  <a:gd name="connsiteX70" fmla="*/ 5646032 w 5677079"/>
                  <a:gd name="connsiteY70" fmla="*/ 2623543 h 4244730"/>
                  <a:gd name="connsiteX71" fmla="*/ 5659012 w 5677079"/>
                  <a:gd name="connsiteY71" fmla="*/ 2451985 h 4244730"/>
                  <a:gd name="connsiteX72" fmla="*/ 5675238 w 5677079"/>
                  <a:gd name="connsiteY72" fmla="*/ 1960820 h 4244730"/>
                  <a:gd name="connsiteX73" fmla="*/ 543348 w 5677079"/>
                  <a:gd name="connsiteY73" fmla="*/ 1367686 h 4244730"/>
                  <a:gd name="connsiteX74" fmla="*/ 535560 w 5677079"/>
                  <a:gd name="connsiteY74" fmla="*/ 1377205 h 4244730"/>
                  <a:gd name="connsiteX75" fmla="*/ 469720 w 5677079"/>
                  <a:gd name="connsiteY75" fmla="*/ 1371507 h 4244730"/>
                  <a:gd name="connsiteX76" fmla="*/ 441019 w 5677079"/>
                  <a:gd name="connsiteY76" fmla="*/ 1229588 h 4244730"/>
                  <a:gd name="connsiteX77" fmla="*/ 492292 w 5677079"/>
                  <a:gd name="connsiteY77" fmla="*/ 1025218 h 4244730"/>
                  <a:gd name="connsiteX78" fmla="*/ 607241 w 5677079"/>
                  <a:gd name="connsiteY78" fmla="*/ 966085 h 4244730"/>
                  <a:gd name="connsiteX79" fmla="*/ 678201 w 5677079"/>
                  <a:gd name="connsiteY79" fmla="*/ 1092140 h 4244730"/>
                  <a:gd name="connsiteX80" fmla="*/ 543348 w 5677079"/>
                  <a:gd name="connsiteY80" fmla="*/ 1367686 h 4244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5677079" h="4244730">
                    <a:moveTo>
                      <a:pt x="5675238" y="1960820"/>
                    </a:moveTo>
                    <a:cubicBezTo>
                      <a:pt x="5674012" y="1925123"/>
                      <a:pt x="5670406" y="1889139"/>
                      <a:pt x="5658436" y="1855101"/>
                    </a:cubicBezTo>
                    <a:cubicBezTo>
                      <a:pt x="5644590" y="1815727"/>
                      <a:pt x="5602692" y="1805919"/>
                      <a:pt x="5572260" y="1834332"/>
                    </a:cubicBezTo>
                    <a:cubicBezTo>
                      <a:pt x="5556034" y="1849404"/>
                      <a:pt x="5546804" y="1869091"/>
                      <a:pt x="5540819" y="1889932"/>
                    </a:cubicBezTo>
                    <a:cubicBezTo>
                      <a:pt x="5535698" y="1907744"/>
                      <a:pt x="5529352" y="1911926"/>
                      <a:pt x="5511252" y="1901831"/>
                    </a:cubicBezTo>
                    <a:cubicBezTo>
                      <a:pt x="5376904" y="1826977"/>
                      <a:pt x="5242052" y="1753132"/>
                      <a:pt x="5107128" y="1679360"/>
                    </a:cubicBezTo>
                    <a:cubicBezTo>
                      <a:pt x="5094363" y="1672365"/>
                      <a:pt x="5087152" y="1663856"/>
                      <a:pt x="5085277" y="1648784"/>
                    </a:cubicBezTo>
                    <a:cubicBezTo>
                      <a:pt x="5070926" y="1534628"/>
                      <a:pt x="5042658" y="1423790"/>
                      <a:pt x="5003212" y="1315764"/>
                    </a:cubicBezTo>
                    <a:cubicBezTo>
                      <a:pt x="4996361" y="1297086"/>
                      <a:pt x="4993188" y="1279851"/>
                      <a:pt x="4997443" y="1259371"/>
                    </a:cubicBezTo>
                    <a:cubicBezTo>
                      <a:pt x="5006096" y="1217329"/>
                      <a:pt x="5011289" y="1174637"/>
                      <a:pt x="5016986" y="1132019"/>
                    </a:cubicBezTo>
                    <a:cubicBezTo>
                      <a:pt x="5037466" y="978849"/>
                      <a:pt x="5057081" y="825608"/>
                      <a:pt x="5068475" y="671357"/>
                    </a:cubicBezTo>
                    <a:cubicBezTo>
                      <a:pt x="5077705" y="546456"/>
                      <a:pt x="5084556" y="421627"/>
                      <a:pt x="5071648" y="296799"/>
                    </a:cubicBezTo>
                    <a:cubicBezTo>
                      <a:pt x="5067753" y="259372"/>
                      <a:pt x="5062345" y="221440"/>
                      <a:pt x="5045326" y="186754"/>
                    </a:cubicBezTo>
                    <a:cubicBezTo>
                      <a:pt x="5028019" y="151562"/>
                      <a:pt x="5006385" y="140168"/>
                      <a:pt x="4968525" y="144928"/>
                    </a:cubicBezTo>
                    <a:cubicBezTo>
                      <a:pt x="4911483" y="152139"/>
                      <a:pt x="4855812" y="165552"/>
                      <a:pt x="4801438" y="183941"/>
                    </a:cubicBezTo>
                    <a:cubicBezTo>
                      <a:pt x="4635937" y="240046"/>
                      <a:pt x="4479307" y="316270"/>
                      <a:pt x="4325128" y="397542"/>
                    </a:cubicBezTo>
                    <a:cubicBezTo>
                      <a:pt x="4299960" y="410810"/>
                      <a:pt x="4283374" y="410450"/>
                      <a:pt x="4259721" y="394657"/>
                    </a:cubicBezTo>
                    <a:cubicBezTo>
                      <a:pt x="3965137" y="198292"/>
                      <a:pt x="3641203" y="78583"/>
                      <a:pt x="3291669" y="25652"/>
                    </a:cubicBezTo>
                    <a:cubicBezTo>
                      <a:pt x="3134966" y="1927"/>
                      <a:pt x="2977397" y="-2328"/>
                      <a:pt x="2819397" y="989"/>
                    </a:cubicBezTo>
                    <a:cubicBezTo>
                      <a:pt x="2803171" y="-309"/>
                      <a:pt x="2127611" y="37695"/>
                      <a:pt x="1618850" y="371148"/>
                    </a:cubicBezTo>
                    <a:cubicBezTo>
                      <a:pt x="1265926" y="602488"/>
                      <a:pt x="998818" y="904284"/>
                      <a:pt x="845721" y="1300764"/>
                    </a:cubicBezTo>
                    <a:cubicBezTo>
                      <a:pt x="804400" y="1407781"/>
                      <a:pt x="773823" y="1518187"/>
                      <a:pt x="761059" y="1632775"/>
                    </a:cubicBezTo>
                    <a:cubicBezTo>
                      <a:pt x="756156" y="1632198"/>
                      <a:pt x="750242" y="1633208"/>
                      <a:pt x="746420" y="1630900"/>
                    </a:cubicBezTo>
                    <a:cubicBezTo>
                      <a:pt x="695148" y="1599819"/>
                      <a:pt x="656927" y="1556767"/>
                      <a:pt x="629452" y="1503620"/>
                    </a:cubicBezTo>
                    <a:cubicBezTo>
                      <a:pt x="622241" y="1489702"/>
                      <a:pt x="629164" y="1480760"/>
                      <a:pt x="636159" y="1470231"/>
                    </a:cubicBezTo>
                    <a:cubicBezTo>
                      <a:pt x="681157" y="1402733"/>
                      <a:pt x="722046" y="1332855"/>
                      <a:pt x="751036" y="1256919"/>
                    </a:cubicBezTo>
                    <a:cubicBezTo>
                      <a:pt x="782693" y="1173988"/>
                      <a:pt x="805986" y="1090409"/>
                      <a:pt x="780602" y="999762"/>
                    </a:cubicBezTo>
                    <a:cubicBezTo>
                      <a:pt x="749954" y="890294"/>
                      <a:pt x="567146" y="804046"/>
                      <a:pt x="458254" y="882145"/>
                    </a:cubicBezTo>
                    <a:cubicBezTo>
                      <a:pt x="370492" y="945100"/>
                      <a:pt x="335950" y="1036179"/>
                      <a:pt x="324412" y="1137788"/>
                    </a:cubicBezTo>
                    <a:cubicBezTo>
                      <a:pt x="312152" y="1245381"/>
                      <a:pt x="342368" y="1344897"/>
                      <a:pt x="393929" y="1438212"/>
                    </a:cubicBezTo>
                    <a:cubicBezTo>
                      <a:pt x="404386" y="1457106"/>
                      <a:pt x="399698" y="1461794"/>
                      <a:pt x="382463" y="1467202"/>
                    </a:cubicBezTo>
                    <a:cubicBezTo>
                      <a:pt x="286191" y="1497273"/>
                      <a:pt x="198934" y="1479678"/>
                      <a:pt x="119176" y="1419319"/>
                    </a:cubicBezTo>
                    <a:cubicBezTo>
                      <a:pt x="71221" y="1382974"/>
                      <a:pt x="34948" y="1336388"/>
                      <a:pt x="2064" y="1285043"/>
                    </a:cubicBezTo>
                    <a:cubicBezTo>
                      <a:pt x="910" y="1288793"/>
                      <a:pt x="-244" y="1290596"/>
                      <a:pt x="45" y="1292038"/>
                    </a:cubicBezTo>
                    <a:cubicBezTo>
                      <a:pt x="3218" y="1306028"/>
                      <a:pt x="6102" y="1320018"/>
                      <a:pt x="9997" y="1333792"/>
                    </a:cubicBezTo>
                    <a:cubicBezTo>
                      <a:pt x="34443" y="1419824"/>
                      <a:pt x="70211" y="1499653"/>
                      <a:pt x="139729" y="1559508"/>
                    </a:cubicBezTo>
                    <a:cubicBezTo>
                      <a:pt x="236433" y="1642655"/>
                      <a:pt x="350300" y="1654265"/>
                      <a:pt x="469576" y="1632054"/>
                    </a:cubicBezTo>
                    <a:cubicBezTo>
                      <a:pt x="500729" y="1626285"/>
                      <a:pt x="515080" y="1633857"/>
                      <a:pt x="525032" y="1660539"/>
                    </a:cubicBezTo>
                    <a:cubicBezTo>
                      <a:pt x="527484" y="1667173"/>
                      <a:pt x="531666" y="1673303"/>
                      <a:pt x="535560" y="1679216"/>
                    </a:cubicBezTo>
                    <a:cubicBezTo>
                      <a:pt x="585391" y="1754863"/>
                      <a:pt x="649355" y="1810463"/>
                      <a:pt x="742238" y="1825102"/>
                    </a:cubicBezTo>
                    <a:cubicBezTo>
                      <a:pt x="742238" y="1825102"/>
                      <a:pt x="742238" y="1825102"/>
                      <a:pt x="742238" y="1825102"/>
                    </a:cubicBezTo>
                    <a:cubicBezTo>
                      <a:pt x="744257" y="1885533"/>
                      <a:pt x="742165" y="1945820"/>
                      <a:pt x="746781" y="2006396"/>
                    </a:cubicBezTo>
                    <a:cubicBezTo>
                      <a:pt x="761997" y="2204708"/>
                      <a:pt x="812620" y="2393285"/>
                      <a:pt x="896344" y="2573136"/>
                    </a:cubicBezTo>
                    <a:cubicBezTo>
                      <a:pt x="1017423" y="2833394"/>
                      <a:pt x="1192947" y="3051177"/>
                      <a:pt x="1414192" y="3233047"/>
                    </a:cubicBezTo>
                    <a:cubicBezTo>
                      <a:pt x="1427749" y="3244225"/>
                      <a:pt x="1441018" y="3254897"/>
                      <a:pt x="1444407" y="3273935"/>
                    </a:cubicBezTo>
                    <a:cubicBezTo>
                      <a:pt x="1456378" y="3341362"/>
                      <a:pt x="1468133" y="3408860"/>
                      <a:pt x="1481402" y="3475998"/>
                    </a:cubicBezTo>
                    <a:cubicBezTo>
                      <a:pt x="1518612" y="3663709"/>
                      <a:pt x="1560294" y="3850411"/>
                      <a:pt x="1624115" y="4031272"/>
                    </a:cubicBezTo>
                    <a:cubicBezTo>
                      <a:pt x="1645965" y="4093146"/>
                      <a:pt x="1670628" y="4154010"/>
                      <a:pt x="1708632" y="4208311"/>
                    </a:cubicBezTo>
                    <a:cubicBezTo>
                      <a:pt x="1725218" y="4232036"/>
                      <a:pt x="1745121" y="4244945"/>
                      <a:pt x="1777500" y="4244728"/>
                    </a:cubicBezTo>
                    <a:cubicBezTo>
                      <a:pt x="2022830" y="4243214"/>
                      <a:pt x="2268233" y="4244007"/>
                      <a:pt x="2513563" y="4243791"/>
                    </a:cubicBezTo>
                    <a:cubicBezTo>
                      <a:pt x="2525462" y="4243791"/>
                      <a:pt x="2538298" y="4247613"/>
                      <a:pt x="2549259" y="4239248"/>
                    </a:cubicBezTo>
                    <a:cubicBezTo>
                      <a:pt x="2580124" y="4222734"/>
                      <a:pt x="2594258" y="4192302"/>
                      <a:pt x="2609042" y="4163673"/>
                    </a:cubicBezTo>
                    <a:cubicBezTo>
                      <a:pt x="2674160" y="4037546"/>
                      <a:pt x="2712092" y="3901900"/>
                      <a:pt x="2745120" y="3764668"/>
                    </a:cubicBezTo>
                    <a:cubicBezTo>
                      <a:pt x="2745120" y="3764668"/>
                      <a:pt x="2745120" y="3764668"/>
                      <a:pt x="2745120" y="3764668"/>
                    </a:cubicBezTo>
                    <a:cubicBezTo>
                      <a:pt x="2751610" y="3748082"/>
                      <a:pt x="2765816" y="3750895"/>
                      <a:pt x="2778869" y="3751327"/>
                    </a:cubicBezTo>
                    <a:cubicBezTo>
                      <a:pt x="2916245" y="3756375"/>
                      <a:pt x="3053550" y="3756664"/>
                      <a:pt x="3190277" y="3739789"/>
                    </a:cubicBezTo>
                    <a:cubicBezTo>
                      <a:pt x="3205709" y="3737914"/>
                      <a:pt x="3211262" y="3743034"/>
                      <a:pt x="3214796" y="3758322"/>
                    </a:cubicBezTo>
                    <a:cubicBezTo>
                      <a:pt x="3231670" y="3831013"/>
                      <a:pt x="3249698" y="3903487"/>
                      <a:pt x="3268087" y="3975745"/>
                    </a:cubicBezTo>
                    <a:cubicBezTo>
                      <a:pt x="3288063" y="4054060"/>
                      <a:pt x="3309264" y="4132015"/>
                      <a:pt x="3341499" y="4206508"/>
                    </a:cubicBezTo>
                    <a:cubicBezTo>
                      <a:pt x="3352748" y="4232541"/>
                      <a:pt x="3368470" y="4244800"/>
                      <a:pt x="3399911" y="4244584"/>
                    </a:cubicBezTo>
                    <a:cubicBezTo>
                      <a:pt x="3652381" y="4243142"/>
                      <a:pt x="3904850" y="4243863"/>
                      <a:pt x="4157320" y="4243647"/>
                    </a:cubicBezTo>
                    <a:cubicBezTo>
                      <a:pt x="4169146" y="4243647"/>
                      <a:pt x="4182127" y="4247974"/>
                      <a:pt x="4192583" y="4238166"/>
                    </a:cubicBezTo>
                    <a:cubicBezTo>
                      <a:pt x="4211044" y="4227710"/>
                      <a:pt x="4222799" y="4210907"/>
                      <a:pt x="4233760" y="4193600"/>
                    </a:cubicBezTo>
                    <a:cubicBezTo>
                      <a:pt x="4269601" y="4136991"/>
                      <a:pt x="4293975" y="4075045"/>
                      <a:pt x="4315537" y="4012018"/>
                    </a:cubicBezTo>
                    <a:cubicBezTo>
                      <a:pt x="4371281" y="3849113"/>
                      <a:pt x="4411015" y="3681882"/>
                      <a:pt x="4444332" y="3513208"/>
                    </a:cubicBezTo>
                    <a:cubicBezTo>
                      <a:pt x="4458971" y="3439148"/>
                      <a:pt x="4480461" y="3366025"/>
                      <a:pt x="4481470" y="3289656"/>
                    </a:cubicBezTo>
                    <a:lnTo>
                      <a:pt x="4481470" y="3289656"/>
                    </a:lnTo>
                    <a:cubicBezTo>
                      <a:pt x="4486013" y="3287493"/>
                      <a:pt x="4490340" y="3284680"/>
                      <a:pt x="4495100" y="3283310"/>
                    </a:cubicBezTo>
                    <a:cubicBezTo>
                      <a:pt x="4712594" y="3220283"/>
                      <a:pt x="4928069" y="3151559"/>
                      <a:pt x="5136406" y="3062066"/>
                    </a:cubicBezTo>
                    <a:cubicBezTo>
                      <a:pt x="5275224" y="3002428"/>
                      <a:pt x="5410654" y="2936804"/>
                      <a:pt x="5528631" y="2840317"/>
                    </a:cubicBezTo>
                    <a:cubicBezTo>
                      <a:pt x="5597355" y="2784140"/>
                      <a:pt x="5643364" y="2716353"/>
                      <a:pt x="5646032" y="2623543"/>
                    </a:cubicBezTo>
                    <a:cubicBezTo>
                      <a:pt x="5647691" y="2566285"/>
                      <a:pt x="5653893" y="2509099"/>
                      <a:pt x="5659012" y="2451985"/>
                    </a:cubicBezTo>
                    <a:cubicBezTo>
                      <a:pt x="5673579" y="2288792"/>
                      <a:pt x="5680719" y="2125022"/>
                      <a:pt x="5675238" y="1960820"/>
                    </a:cubicBezTo>
                    <a:close/>
                    <a:moveTo>
                      <a:pt x="543348" y="1367686"/>
                    </a:moveTo>
                    <a:cubicBezTo>
                      <a:pt x="541041" y="1371003"/>
                      <a:pt x="538084" y="1373959"/>
                      <a:pt x="535560" y="1377205"/>
                    </a:cubicBezTo>
                    <a:cubicBezTo>
                      <a:pt x="501523" y="1421843"/>
                      <a:pt x="495104" y="1421410"/>
                      <a:pt x="469720" y="1371507"/>
                    </a:cubicBezTo>
                    <a:cubicBezTo>
                      <a:pt x="447365" y="1327591"/>
                      <a:pt x="442678" y="1279851"/>
                      <a:pt x="441019" y="1229588"/>
                    </a:cubicBezTo>
                    <a:cubicBezTo>
                      <a:pt x="444337" y="1159277"/>
                      <a:pt x="456307" y="1089255"/>
                      <a:pt x="492292" y="1025218"/>
                    </a:cubicBezTo>
                    <a:cubicBezTo>
                      <a:pt x="521210" y="973657"/>
                      <a:pt x="565704" y="950941"/>
                      <a:pt x="607241" y="966085"/>
                    </a:cubicBezTo>
                    <a:cubicBezTo>
                      <a:pt x="656711" y="984041"/>
                      <a:pt x="686133" y="1037622"/>
                      <a:pt x="678201" y="1092140"/>
                    </a:cubicBezTo>
                    <a:cubicBezTo>
                      <a:pt x="662552" y="1198435"/>
                      <a:pt x="602626" y="1282808"/>
                      <a:pt x="543348" y="1367686"/>
                    </a:cubicBezTo>
                    <a:close/>
                  </a:path>
                </a:pathLst>
              </a:custGeom>
              <a:solidFill>
                <a:schemeClr val="accent3"/>
              </a:solidFill>
              <a:ln w="7205" cap="flat">
                <a:noFill/>
                <a:prstDash val="solid"/>
                <a:miter/>
              </a:ln>
            </p:spPr>
            <p:txBody>
              <a:bodyPr rtlCol="0" anchor="ctr"/>
              <a:lstStyle/>
              <a:p>
                <a:endParaRPr lang="ko-KR" altLang="en-US"/>
              </a:p>
            </p:txBody>
          </p:sp>
          <p:sp>
            <p:nvSpPr>
              <p:cNvPr id="52" name="자유형: 도형 159">
                <a:extLst>
                  <a:ext uri="{FF2B5EF4-FFF2-40B4-BE49-F238E27FC236}">
                    <a16:creationId xmlns:a16="http://schemas.microsoft.com/office/drawing/2014/main" id="{43DBCABD-9DFD-8F93-F3F1-D27637FF9A2E}"/>
                  </a:ext>
                </a:extLst>
              </p:cNvPr>
              <p:cNvSpPr/>
              <p:nvPr/>
            </p:nvSpPr>
            <p:spPr>
              <a:xfrm>
                <a:off x="7451436" y="4645052"/>
                <a:ext cx="603138" cy="95286"/>
              </a:xfrm>
              <a:custGeom>
                <a:avLst/>
                <a:gdLst>
                  <a:gd name="connsiteX0" fmla="*/ 559172 w 1173380"/>
                  <a:gd name="connsiteY0" fmla="*/ 464 h 185375"/>
                  <a:gd name="connsiteX1" fmla="*/ 1115889 w 1173380"/>
                  <a:gd name="connsiteY1" fmla="*/ 54837 h 185375"/>
                  <a:gd name="connsiteX2" fmla="*/ 1165070 w 1173380"/>
                  <a:gd name="connsiteY2" fmla="*/ 132937 h 185375"/>
                  <a:gd name="connsiteX3" fmla="*/ 1093894 w 1173380"/>
                  <a:gd name="connsiteY3" fmla="*/ 177575 h 185375"/>
                  <a:gd name="connsiteX4" fmla="*/ 787989 w 1173380"/>
                  <a:gd name="connsiteY4" fmla="*/ 134739 h 185375"/>
                  <a:gd name="connsiteX5" fmla="*/ 607344 w 1173380"/>
                  <a:gd name="connsiteY5" fmla="*/ 126662 h 185375"/>
                  <a:gd name="connsiteX6" fmla="*/ 316510 w 1173380"/>
                  <a:gd name="connsiteY6" fmla="*/ 140220 h 185375"/>
                  <a:gd name="connsiteX7" fmla="*/ 51132 w 1173380"/>
                  <a:gd name="connsiteY7" fmla="*/ 184498 h 185375"/>
                  <a:gd name="connsiteX8" fmla="*/ 28272 w 1173380"/>
                  <a:gd name="connsiteY8" fmla="*/ 170435 h 185375"/>
                  <a:gd name="connsiteX9" fmla="*/ 1230 w 1173380"/>
                  <a:gd name="connsiteY9" fmla="*/ 79428 h 185375"/>
                  <a:gd name="connsiteX10" fmla="*/ 18248 w 1173380"/>
                  <a:gd name="connsiteY10" fmla="*/ 62121 h 185375"/>
                  <a:gd name="connsiteX11" fmla="*/ 198316 w 1173380"/>
                  <a:gd name="connsiteY11" fmla="*/ 26713 h 185375"/>
                  <a:gd name="connsiteX12" fmla="*/ 559172 w 1173380"/>
                  <a:gd name="connsiteY12" fmla="*/ 464 h 185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3380" h="185375">
                    <a:moveTo>
                      <a:pt x="559172" y="464"/>
                    </a:moveTo>
                    <a:cubicBezTo>
                      <a:pt x="762893" y="-690"/>
                      <a:pt x="940365" y="17555"/>
                      <a:pt x="1115889" y="54837"/>
                    </a:cubicBezTo>
                    <a:cubicBezTo>
                      <a:pt x="1180214" y="68467"/>
                      <a:pt x="1180286" y="67962"/>
                      <a:pt x="1165070" y="132937"/>
                    </a:cubicBezTo>
                    <a:cubicBezTo>
                      <a:pt x="1151513" y="190772"/>
                      <a:pt x="1151873" y="189113"/>
                      <a:pt x="1093894" y="177575"/>
                    </a:cubicBezTo>
                    <a:cubicBezTo>
                      <a:pt x="992791" y="157383"/>
                      <a:pt x="890894" y="143609"/>
                      <a:pt x="787989" y="134739"/>
                    </a:cubicBezTo>
                    <a:cubicBezTo>
                      <a:pt x="727774" y="129547"/>
                      <a:pt x="667054" y="126518"/>
                      <a:pt x="607344" y="126662"/>
                    </a:cubicBezTo>
                    <a:cubicBezTo>
                      <a:pt x="510495" y="126879"/>
                      <a:pt x="413214" y="128826"/>
                      <a:pt x="316510" y="140220"/>
                    </a:cubicBezTo>
                    <a:cubicBezTo>
                      <a:pt x="227233" y="150676"/>
                      <a:pt x="138317" y="162070"/>
                      <a:pt x="51132" y="184498"/>
                    </a:cubicBezTo>
                    <a:cubicBezTo>
                      <a:pt x="38368" y="187743"/>
                      <a:pt x="31589" y="181757"/>
                      <a:pt x="28272" y="170435"/>
                    </a:cubicBezTo>
                    <a:cubicBezTo>
                      <a:pt x="19186" y="140148"/>
                      <a:pt x="10532" y="109644"/>
                      <a:pt x="1230" y="79428"/>
                    </a:cubicBezTo>
                    <a:cubicBezTo>
                      <a:pt x="-4035" y="62265"/>
                      <a:pt x="8729" y="63996"/>
                      <a:pt x="18248" y="62121"/>
                    </a:cubicBezTo>
                    <a:cubicBezTo>
                      <a:pt x="78247" y="50078"/>
                      <a:pt x="137813" y="35078"/>
                      <a:pt x="198316" y="26713"/>
                    </a:cubicBezTo>
                    <a:cubicBezTo>
                      <a:pt x="325885" y="8973"/>
                      <a:pt x="454175" y="-2493"/>
                      <a:pt x="559172" y="464"/>
                    </a:cubicBezTo>
                    <a:close/>
                  </a:path>
                </a:pathLst>
              </a:custGeom>
              <a:solidFill>
                <a:schemeClr val="accent3">
                  <a:lumMod val="75000"/>
                </a:schemeClr>
              </a:solidFill>
              <a:ln w="7205" cap="flat">
                <a:noFill/>
                <a:prstDash val="solid"/>
                <a:miter/>
              </a:ln>
            </p:spPr>
            <p:txBody>
              <a:bodyPr rtlCol="0" anchor="ctr"/>
              <a:lstStyle/>
              <a:p>
                <a:endParaRPr lang="ko-KR" altLang="en-US"/>
              </a:p>
            </p:txBody>
          </p:sp>
          <p:sp>
            <p:nvSpPr>
              <p:cNvPr id="53" name="자유형: 도형 160">
                <a:extLst>
                  <a:ext uri="{FF2B5EF4-FFF2-40B4-BE49-F238E27FC236}">
                    <a16:creationId xmlns:a16="http://schemas.microsoft.com/office/drawing/2014/main" id="{547BB98D-EDB3-24C0-FD93-BB34359DF1EB}"/>
                  </a:ext>
                </a:extLst>
              </p:cNvPr>
              <p:cNvSpPr/>
              <p:nvPr/>
            </p:nvSpPr>
            <p:spPr>
              <a:xfrm>
                <a:off x="8609201" y="4777029"/>
                <a:ext cx="170741" cy="351067"/>
              </a:xfrm>
              <a:custGeom>
                <a:avLst/>
                <a:gdLst>
                  <a:gd name="connsiteX0" fmla="*/ 332169 w 332169"/>
                  <a:gd name="connsiteY0" fmla="*/ 0 h 682987"/>
                  <a:gd name="connsiteX1" fmla="*/ 250969 w 332169"/>
                  <a:gd name="connsiteY1" fmla="*/ 681978 h 682987"/>
                  <a:gd name="connsiteX2" fmla="*/ 243686 w 332169"/>
                  <a:gd name="connsiteY2" fmla="*/ 682988 h 682987"/>
                  <a:gd name="connsiteX3" fmla="*/ 7225 w 332169"/>
                  <a:gd name="connsiteY3" fmla="*/ 325809 h 682987"/>
                  <a:gd name="connsiteX4" fmla="*/ 13139 w 332169"/>
                  <a:gd name="connsiteY4" fmla="*/ 288887 h 682987"/>
                  <a:gd name="connsiteX5" fmla="*/ 332169 w 332169"/>
                  <a:gd name="connsiteY5" fmla="*/ 0 h 68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2169" h="682987">
                    <a:moveTo>
                      <a:pt x="332169" y="0"/>
                    </a:moveTo>
                    <a:cubicBezTo>
                      <a:pt x="304405" y="233143"/>
                      <a:pt x="277724" y="457561"/>
                      <a:pt x="250969" y="681978"/>
                    </a:cubicBezTo>
                    <a:cubicBezTo>
                      <a:pt x="248517" y="682339"/>
                      <a:pt x="246138" y="682627"/>
                      <a:pt x="243686" y="682988"/>
                    </a:cubicBezTo>
                    <a:cubicBezTo>
                      <a:pt x="214912" y="639936"/>
                      <a:pt x="57993" y="401384"/>
                      <a:pt x="7225" y="325809"/>
                    </a:cubicBezTo>
                    <a:cubicBezTo>
                      <a:pt x="-3736" y="309512"/>
                      <a:pt x="-2582" y="302300"/>
                      <a:pt x="13139" y="288887"/>
                    </a:cubicBezTo>
                    <a:cubicBezTo>
                      <a:pt x="66791" y="243095"/>
                      <a:pt x="273036" y="53580"/>
                      <a:pt x="332169" y="0"/>
                    </a:cubicBezTo>
                    <a:close/>
                  </a:path>
                </a:pathLst>
              </a:custGeom>
              <a:solidFill>
                <a:schemeClr val="accent4"/>
              </a:solidFill>
              <a:ln w="7205" cap="flat">
                <a:noFill/>
                <a:prstDash val="solid"/>
                <a:miter/>
              </a:ln>
            </p:spPr>
            <p:txBody>
              <a:bodyPr rtlCol="0" anchor="ctr"/>
              <a:lstStyle/>
              <a:p>
                <a:endParaRPr lang="ko-KR" altLang="en-US"/>
              </a:p>
            </p:txBody>
          </p:sp>
          <p:sp>
            <p:nvSpPr>
              <p:cNvPr id="54" name="자유형: 도형 161">
                <a:extLst>
                  <a:ext uri="{FF2B5EF4-FFF2-40B4-BE49-F238E27FC236}">
                    <a16:creationId xmlns:a16="http://schemas.microsoft.com/office/drawing/2014/main" id="{15FE98FC-34D6-4D30-B780-EB414A77ADBC}"/>
                  </a:ext>
                </a:extLst>
              </p:cNvPr>
              <p:cNvSpPr/>
              <p:nvPr/>
            </p:nvSpPr>
            <p:spPr>
              <a:xfrm>
                <a:off x="8634974" y="5315247"/>
                <a:ext cx="116222" cy="173865"/>
              </a:xfrm>
              <a:custGeom>
                <a:avLst/>
                <a:gdLst>
                  <a:gd name="connsiteX0" fmla="*/ 225997 w 226106"/>
                  <a:gd name="connsiteY0" fmla="*/ 180003 h 338248"/>
                  <a:gd name="connsiteX1" fmla="*/ 189652 w 226106"/>
                  <a:gd name="connsiteY1" fmla="*/ 294807 h 338248"/>
                  <a:gd name="connsiteX2" fmla="*/ 39367 w 226106"/>
                  <a:gd name="connsiteY2" fmla="*/ 298990 h 338248"/>
                  <a:gd name="connsiteX3" fmla="*/ 42612 w 226106"/>
                  <a:gd name="connsiteY3" fmla="*/ 37074 h 338248"/>
                  <a:gd name="connsiteX4" fmla="*/ 180421 w 226106"/>
                  <a:gd name="connsiteY4" fmla="*/ 33612 h 338248"/>
                  <a:gd name="connsiteX5" fmla="*/ 225997 w 226106"/>
                  <a:gd name="connsiteY5" fmla="*/ 180003 h 338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106" h="338248">
                    <a:moveTo>
                      <a:pt x="225997" y="180003"/>
                    </a:moveTo>
                    <a:cubicBezTo>
                      <a:pt x="227367" y="215699"/>
                      <a:pt x="215973" y="257597"/>
                      <a:pt x="189652" y="294807"/>
                    </a:cubicBezTo>
                    <a:cubicBezTo>
                      <a:pt x="149701" y="351200"/>
                      <a:pt x="81914" y="352787"/>
                      <a:pt x="39367" y="298990"/>
                    </a:cubicBezTo>
                    <a:cubicBezTo>
                      <a:pt x="-14430" y="230915"/>
                      <a:pt x="-12843" y="103851"/>
                      <a:pt x="42612" y="37074"/>
                    </a:cubicBezTo>
                    <a:cubicBezTo>
                      <a:pt x="82419" y="-10954"/>
                      <a:pt x="138018" y="-12541"/>
                      <a:pt x="180421" y="33612"/>
                    </a:cubicBezTo>
                    <a:cubicBezTo>
                      <a:pt x="215829" y="72193"/>
                      <a:pt x="225853" y="119572"/>
                      <a:pt x="225997" y="180003"/>
                    </a:cubicBezTo>
                    <a:close/>
                  </a:path>
                </a:pathLst>
              </a:custGeom>
              <a:solidFill>
                <a:srgbClr val="663132"/>
              </a:solidFill>
              <a:ln w="7205" cap="flat">
                <a:noFill/>
                <a:prstDash val="solid"/>
                <a:miter/>
              </a:ln>
            </p:spPr>
            <p:txBody>
              <a:bodyPr rtlCol="0" anchor="ctr"/>
              <a:lstStyle/>
              <a:p>
                <a:endParaRPr lang="ko-KR" altLang="en-US"/>
              </a:p>
            </p:txBody>
          </p:sp>
          <p:sp>
            <p:nvSpPr>
              <p:cNvPr id="55" name="자유형: 도형 162">
                <a:extLst>
                  <a:ext uri="{FF2B5EF4-FFF2-40B4-BE49-F238E27FC236}">
                    <a16:creationId xmlns:a16="http://schemas.microsoft.com/office/drawing/2014/main" id="{F44C60FC-A63A-ED67-E54A-CFCDBBBEEF0E}"/>
                  </a:ext>
                </a:extLst>
              </p:cNvPr>
              <p:cNvSpPr/>
              <p:nvPr/>
            </p:nvSpPr>
            <p:spPr>
              <a:xfrm>
                <a:off x="8312630" y="6226002"/>
                <a:ext cx="213991" cy="487550"/>
              </a:xfrm>
              <a:custGeom>
                <a:avLst/>
                <a:gdLst>
                  <a:gd name="connsiteX0" fmla="*/ 127425 w 416311"/>
                  <a:gd name="connsiteY0" fmla="*/ 948510 h 948509"/>
                  <a:gd name="connsiteX1" fmla="*/ 0 w 416311"/>
                  <a:gd name="connsiteY1" fmla="*/ 948510 h 948509"/>
                  <a:gd name="connsiteX2" fmla="*/ 61801 w 416311"/>
                  <a:gd name="connsiteY2" fmla="*/ 845027 h 948509"/>
                  <a:gd name="connsiteX3" fmla="*/ 176462 w 416311"/>
                  <a:gd name="connsiteY3" fmla="*/ 503136 h 948509"/>
                  <a:gd name="connsiteX4" fmla="*/ 228095 w 416311"/>
                  <a:gd name="connsiteY4" fmla="*/ 289247 h 948509"/>
                  <a:gd name="connsiteX5" fmla="*/ 274392 w 416311"/>
                  <a:gd name="connsiteY5" fmla="*/ 55528 h 948509"/>
                  <a:gd name="connsiteX6" fmla="*/ 291699 w 416311"/>
                  <a:gd name="connsiteY6" fmla="*/ 30720 h 948509"/>
                  <a:gd name="connsiteX7" fmla="*/ 416311 w 416311"/>
                  <a:gd name="connsiteY7" fmla="*/ 0 h 948509"/>
                  <a:gd name="connsiteX8" fmla="*/ 379173 w 416311"/>
                  <a:gd name="connsiteY8" fmla="*/ 223552 h 948509"/>
                  <a:gd name="connsiteX9" fmla="*/ 250378 w 416311"/>
                  <a:gd name="connsiteY9" fmla="*/ 722361 h 948509"/>
                  <a:gd name="connsiteX10" fmla="*/ 168602 w 416311"/>
                  <a:gd name="connsiteY10" fmla="*/ 903944 h 948509"/>
                  <a:gd name="connsiteX11" fmla="*/ 127425 w 416311"/>
                  <a:gd name="connsiteY11" fmla="*/ 948510 h 948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6311" h="948509">
                    <a:moveTo>
                      <a:pt x="127425" y="948510"/>
                    </a:moveTo>
                    <a:cubicBezTo>
                      <a:pt x="86392" y="948510"/>
                      <a:pt x="45359" y="948510"/>
                      <a:pt x="0" y="948510"/>
                    </a:cubicBezTo>
                    <a:cubicBezTo>
                      <a:pt x="22716" y="912669"/>
                      <a:pt x="45215" y="880651"/>
                      <a:pt x="61801" y="845027"/>
                    </a:cubicBezTo>
                    <a:cubicBezTo>
                      <a:pt x="113074" y="735342"/>
                      <a:pt x="147688" y="620249"/>
                      <a:pt x="176462" y="503136"/>
                    </a:cubicBezTo>
                    <a:cubicBezTo>
                      <a:pt x="193985" y="431888"/>
                      <a:pt x="212446" y="360857"/>
                      <a:pt x="228095" y="289247"/>
                    </a:cubicBezTo>
                    <a:cubicBezTo>
                      <a:pt x="245042" y="211654"/>
                      <a:pt x="259609" y="133554"/>
                      <a:pt x="274392" y="55528"/>
                    </a:cubicBezTo>
                    <a:cubicBezTo>
                      <a:pt x="276628" y="43701"/>
                      <a:pt x="277205" y="34110"/>
                      <a:pt x="291699" y="30720"/>
                    </a:cubicBezTo>
                    <a:cubicBezTo>
                      <a:pt x="333381" y="21057"/>
                      <a:pt x="374846" y="10312"/>
                      <a:pt x="416311" y="0"/>
                    </a:cubicBezTo>
                    <a:cubicBezTo>
                      <a:pt x="415302" y="76368"/>
                      <a:pt x="393812" y="149492"/>
                      <a:pt x="379173" y="223552"/>
                    </a:cubicBezTo>
                    <a:cubicBezTo>
                      <a:pt x="345785" y="392226"/>
                      <a:pt x="306122" y="559385"/>
                      <a:pt x="250378" y="722361"/>
                    </a:cubicBezTo>
                    <a:cubicBezTo>
                      <a:pt x="228816" y="785389"/>
                      <a:pt x="204442" y="847334"/>
                      <a:pt x="168602" y="903944"/>
                    </a:cubicBezTo>
                    <a:cubicBezTo>
                      <a:pt x="157640" y="921179"/>
                      <a:pt x="145886" y="938053"/>
                      <a:pt x="127425" y="948510"/>
                    </a:cubicBezTo>
                    <a:close/>
                  </a:path>
                </a:pathLst>
              </a:custGeom>
              <a:solidFill>
                <a:schemeClr val="accent3">
                  <a:lumMod val="75000"/>
                </a:schemeClr>
              </a:solidFill>
              <a:ln w="7205" cap="flat">
                <a:noFill/>
                <a:prstDash val="solid"/>
                <a:miter/>
              </a:ln>
            </p:spPr>
            <p:txBody>
              <a:bodyPr rtlCol="0" anchor="ctr"/>
              <a:lstStyle/>
              <a:p>
                <a:endParaRPr lang="ko-KR" altLang="en-US"/>
              </a:p>
            </p:txBody>
          </p:sp>
          <p:sp>
            <p:nvSpPr>
              <p:cNvPr id="56" name="자유형: 도형 163">
                <a:extLst>
                  <a:ext uri="{FF2B5EF4-FFF2-40B4-BE49-F238E27FC236}">
                    <a16:creationId xmlns:a16="http://schemas.microsoft.com/office/drawing/2014/main" id="{3DF1FD86-F1DD-8306-C62B-2F6226D95F6F}"/>
                  </a:ext>
                </a:extLst>
              </p:cNvPr>
              <p:cNvSpPr/>
              <p:nvPr/>
            </p:nvSpPr>
            <p:spPr>
              <a:xfrm>
                <a:off x="7475606" y="6454437"/>
                <a:ext cx="158523" cy="259598"/>
              </a:xfrm>
              <a:custGeom>
                <a:avLst/>
                <a:gdLst>
                  <a:gd name="connsiteX0" fmla="*/ 112497 w 308400"/>
                  <a:gd name="connsiteY0" fmla="*/ 505038 h 505037"/>
                  <a:gd name="connsiteX1" fmla="*/ 0 w 308400"/>
                  <a:gd name="connsiteY1" fmla="*/ 505038 h 505037"/>
                  <a:gd name="connsiteX2" fmla="*/ 66633 w 308400"/>
                  <a:gd name="connsiteY2" fmla="*/ 326340 h 505037"/>
                  <a:gd name="connsiteX3" fmla="*/ 141703 w 308400"/>
                  <a:gd name="connsiteY3" fmla="*/ 27574 h 505037"/>
                  <a:gd name="connsiteX4" fmla="*/ 181366 w 308400"/>
                  <a:gd name="connsiteY4" fmla="*/ 1973 h 505037"/>
                  <a:gd name="connsiteX5" fmla="*/ 284632 w 308400"/>
                  <a:gd name="connsiteY5" fmla="*/ 11276 h 505037"/>
                  <a:gd name="connsiteX6" fmla="*/ 308357 w 308400"/>
                  <a:gd name="connsiteY6" fmla="*/ 30602 h 505037"/>
                  <a:gd name="connsiteX7" fmla="*/ 172279 w 308400"/>
                  <a:gd name="connsiteY7" fmla="*/ 429607 h 505037"/>
                  <a:gd name="connsiteX8" fmla="*/ 112497 w 308400"/>
                  <a:gd name="connsiteY8" fmla="*/ 505038 h 505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400" h="505037">
                    <a:moveTo>
                      <a:pt x="112497" y="505038"/>
                    </a:moveTo>
                    <a:cubicBezTo>
                      <a:pt x="76801" y="505038"/>
                      <a:pt x="41105" y="505038"/>
                      <a:pt x="0" y="505038"/>
                    </a:cubicBezTo>
                    <a:cubicBezTo>
                      <a:pt x="31369" y="445183"/>
                      <a:pt x="49253" y="385834"/>
                      <a:pt x="66633" y="326340"/>
                    </a:cubicBezTo>
                    <a:cubicBezTo>
                      <a:pt x="95406" y="227689"/>
                      <a:pt x="121079" y="128244"/>
                      <a:pt x="141703" y="27574"/>
                    </a:cubicBezTo>
                    <a:cubicBezTo>
                      <a:pt x="146463" y="4425"/>
                      <a:pt x="154900" y="-4300"/>
                      <a:pt x="181366" y="1973"/>
                    </a:cubicBezTo>
                    <a:cubicBezTo>
                      <a:pt x="214826" y="9834"/>
                      <a:pt x="249729" y="14088"/>
                      <a:pt x="284632" y="11276"/>
                    </a:cubicBezTo>
                    <a:cubicBezTo>
                      <a:pt x="298839" y="10122"/>
                      <a:pt x="309151" y="13368"/>
                      <a:pt x="308357" y="30602"/>
                    </a:cubicBezTo>
                    <a:cubicBezTo>
                      <a:pt x="275330" y="167835"/>
                      <a:pt x="237470" y="303408"/>
                      <a:pt x="172279" y="429607"/>
                    </a:cubicBezTo>
                    <a:cubicBezTo>
                      <a:pt x="157496" y="458092"/>
                      <a:pt x="143362" y="488523"/>
                      <a:pt x="112497" y="505038"/>
                    </a:cubicBezTo>
                    <a:close/>
                  </a:path>
                </a:pathLst>
              </a:custGeom>
              <a:solidFill>
                <a:schemeClr val="accent3">
                  <a:lumMod val="75000"/>
                </a:schemeClr>
              </a:solidFill>
              <a:ln w="7205" cap="flat">
                <a:noFill/>
                <a:prstDash val="solid"/>
                <a:miter/>
              </a:ln>
            </p:spPr>
            <p:txBody>
              <a:bodyPr rtlCol="0" anchor="ctr"/>
              <a:lstStyle/>
              <a:p>
                <a:endParaRPr lang="ko-KR" altLang="en-US"/>
              </a:p>
            </p:txBody>
          </p:sp>
        </p:grpSp>
        <p:grpSp>
          <p:nvGrpSpPr>
            <p:cNvPr id="42" name="그룹 175">
              <a:extLst>
                <a:ext uri="{FF2B5EF4-FFF2-40B4-BE49-F238E27FC236}">
                  <a16:creationId xmlns:a16="http://schemas.microsoft.com/office/drawing/2014/main" id="{0B781DD3-6056-17FE-7B4A-FC22DE601221}"/>
                </a:ext>
              </a:extLst>
            </p:cNvPr>
            <p:cNvGrpSpPr/>
            <p:nvPr/>
          </p:nvGrpSpPr>
          <p:grpSpPr>
            <a:xfrm>
              <a:off x="323529" y="1300005"/>
              <a:ext cx="3092843" cy="1916936"/>
              <a:chOff x="466725" y="1354522"/>
              <a:chExt cx="3092843" cy="1916936"/>
            </a:xfrm>
          </p:grpSpPr>
          <p:sp>
            <p:nvSpPr>
              <p:cNvPr id="47" name="자유형: 도형 164">
                <a:extLst>
                  <a:ext uri="{FF2B5EF4-FFF2-40B4-BE49-F238E27FC236}">
                    <a16:creationId xmlns:a16="http://schemas.microsoft.com/office/drawing/2014/main" id="{A4A50A54-FE1D-8EDA-9B6E-0AC4CC2EA8DA}"/>
                  </a:ext>
                </a:extLst>
              </p:cNvPr>
              <p:cNvSpPr/>
              <p:nvPr/>
            </p:nvSpPr>
            <p:spPr>
              <a:xfrm>
                <a:off x="1365448" y="1665082"/>
                <a:ext cx="2194120" cy="1606376"/>
              </a:xfrm>
              <a:custGeom>
                <a:avLst/>
                <a:gdLst>
                  <a:gd name="connsiteX0" fmla="*/ 2082165 w 3119715"/>
                  <a:gd name="connsiteY0" fmla="*/ 2172277 h 2284031"/>
                  <a:gd name="connsiteX1" fmla="*/ 1956543 w 3119715"/>
                  <a:gd name="connsiteY1" fmla="*/ 2277346 h 2284031"/>
                  <a:gd name="connsiteX2" fmla="*/ 1810585 w 3119715"/>
                  <a:gd name="connsiteY2" fmla="*/ 2261770 h 2284031"/>
                  <a:gd name="connsiteX3" fmla="*/ 1710636 w 3119715"/>
                  <a:gd name="connsiteY3" fmla="*/ 2215401 h 2284031"/>
                  <a:gd name="connsiteX4" fmla="*/ 1563668 w 3119715"/>
                  <a:gd name="connsiteY4" fmla="*/ 2139970 h 2284031"/>
                  <a:gd name="connsiteX5" fmla="*/ 1117286 w 3119715"/>
                  <a:gd name="connsiteY5" fmla="*/ 1934735 h 2284031"/>
                  <a:gd name="connsiteX6" fmla="*/ 648980 w 3119715"/>
                  <a:gd name="connsiteY6" fmla="*/ 1680318 h 2284031"/>
                  <a:gd name="connsiteX7" fmla="*/ 417928 w 3119715"/>
                  <a:gd name="connsiteY7" fmla="*/ 1464555 h 2284031"/>
                  <a:gd name="connsiteX8" fmla="*/ 4934 w 3119715"/>
                  <a:gd name="connsiteY8" fmla="*/ 1051199 h 2284031"/>
                  <a:gd name="connsiteX9" fmla="*/ 5655 w 3119715"/>
                  <a:gd name="connsiteY9" fmla="*/ 1016224 h 2284031"/>
                  <a:gd name="connsiteX10" fmla="*/ 166612 w 3119715"/>
                  <a:gd name="connsiteY10" fmla="*/ 547847 h 2284031"/>
                  <a:gd name="connsiteX11" fmla="*/ 256538 w 3119715"/>
                  <a:gd name="connsiteY11" fmla="*/ 286002 h 2284031"/>
                  <a:gd name="connsiteX12" fmla="*/ 343723 w 3119715"/>
                  <a:gd name="connsiteY12" fmla="*/ 32956 h 2284031"/>
                  <a:gd name="connsiteX13" fmla="*/ 363843 w 3119715"/>
                  <a:gd name="connsiteY13" fmla="*/ 0 h 2284031"/>
                  <a:gd name="connsiteX14" fmla="*/ 843254 w 3119715"/>
                  <a:gd name="connsiteY14" fmla="*/ 72979 h 2284031"/>
                  <a:gd name="connsiteX15" fmla="*/ 1401773 w 3119715"/>
                  <a:gd name="connsiteY15" fmla="*/ 157135 h 2284031"/>
                  <a:gd name="connsiteX16" fmla="*/ 1805898 w 3119715"/>
                  <a:gd name="connsiteY16" fmla="*/ 214682 h 2284031"/>
                  <a:gd name="connsiteX17" fmla="*/ 2134159 w 3119715"/>
                  <a:gd name="connsiteY17" fmla="*/ 369726 h 2284031"/>
                  <a:gd name="connsiteX18" fmla="*/ 2673208 w 3119715"/>
                  <a:gd name="connsiteY18" fmla="*/ 879064 h 2284031"/>
                  <a:gd name="connsiteX19" fmla="*/ 2875919 w 3119715"/>
                  <a:gd name="connsiteY19" fmla="*/ 1118049 h 2284031"/>
                  <a:gd name="connsiteX20" fmla="*/ 2977383 w 3119715"/>
                  <a:gd name="connsiteY20" fmla="*/ 1334534 h 2284031"/>
                  <a:gd name="connsiteX21" fmla="*/ 3112596 w 3119715"/>
                  <a:gd name="connsiteY21" fmla="*/ 1693876 h 2284031"/>
                  <a:gd name="connsiteX22" fmla="*/ 3083678 w 3119715"/>
                  <a:gd name="connsiteY22" fmla="*/ 1758994 h 2284031"/>
                  <a:gd name="connsiteX23" fmla="*/ 2910461 w 3119715"/>
                  <a:gd name="connsiteY23" fmla="*/ 1723586 h 2284031"/>
                  <a:gd name="connsiteX24" fmla="*/ 2821041 w 3119715"/>
                  <a:gd name="connsiteY24" fmla="*/ 1626449 h 2284031"/>
                  <a:gd name="connsiteX25" fmla="*/ 2807051 w 3119715"/>
                  <a:gd name="connsiteY25" fmla="*/ 1618661 h 2284031"/>
                  <a:gd name="connsiteX26" fmla="*/ 2790969 w 3119715"/>
                  <a:gd name="connsiteY26" fmla="*/ 1599263 h 2284031"/>
                  <a:gd name="connsiteX27" fmla="*/ 2668304 w 3119715"/>
                  <a:gd name="connsiteY27" fmla="*/ 1408378 h 2284031"/>
                  <a:gd name="connsiteX28" fmla="*/ 2660588 w 3119715"/>
                  <a:gd name="connsiteY28" fmla="*/ 1398859 h 2284031"/>
                  <a:gd name="connsiteX29" fmla="*/ 2500063 w 3119715"/>
                  <a:gd name="connsiteY29" fmla="*/ 1225570 h 2284031"/>
                  <a:gd name="connsiteX30" fmla="*/ 2093270 w 3119715"/>
                  <a:gd name="connsiteY30" fmla="*/ 954207 h 2284031"/>
                  <a:gd name="connsiteX31" fmla="*/ 2045748 w 3119715"/>
                  <a:gd name="connsiteY31" fmla="*/ 933150 h 2284031"/>
                  <a:gd name="connsiteX32" fmla="*/ 1657777 w 3119715"/>
                  <a:gd name="connsiteY32" fmla="*/ 852022 h 2284031"/>
                  <a:gd name="connsiteX33" fmla="*/ 1396365 w 3119715"/>
                  <a:gd name="connsiteY33" fmla="*/ 893415 h 2284031"/>
                  <a:gd name="connsiteX34" fmla="*/ 1203173 w 3119715"/>
                  <a:gd name="connsiteY34" fmla="*/ 980961 h 2284031"/>
                  <a:gd name="connsiteX35" fmla="*/ 1170938 w 3119715"/>
                  <a:gd name="connsiteY35" fmla="*/ 1038435 h 2284031"/>
                  <a:gd name="connsiteX36" fmla="*/ 1184351 w 3119715"/>
                  <a:gd name="connsiteY36" fmla="*/ 1116823 h 2284031"/>
                  <a:gd name="connsiteX37" fmla="*/ 1517588 w 3119715"/>
                  <a:gd name="connsiteY37" fmla="*/ 1562340 h 2284031"/>
                  <a:gd name="connsiteX38" fmla="*/ 2006734 w 3119715"/>
                  <a:gd name="connsiteY38" fmla="*/ 1954710 h 2284031"/>
                  <a:gd name="connsiteX39" fmla="*/ 2021950 w 3119715"/>
                  <a:gd name="connsiteY39" fmla="*/ 1965023 h 2284031"/>
                  <a:gd name="connsiteX40" fmla="*/ 2093631 w 3119715"/>
                  <a:gd name="connsiteY40" fmla="*/ 2055381 h 2284031"/>
                  <a:gd name="connsiteX41" fmla="*/ 2088078 w 3119715"/>
                  <a:gd name="connsiteY41" fmla="*/ 2061294 h 2284031"/>
                  <a:gd name="connsiteX42" fmla="*/ 2082165 w 3119715"/>
                  <a:gd name="connsiteY42" fmla="*/ 2172277 h 228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119715" h="2284031">
                    <a:moveTo>
                      <a:pt x="2082165" y="2172277"/>
                    </a:moveTo>
                    <a:cubicBezTo>
                      <a:pt x="2052887" y="2222324"/>
                      <a:pt x="2015171" y="2261986"/>
                      <a:pt x="1956543" y="2277346"/>
                    </a:cubicBezTo>
                    <a:cubicBezTo>
                      <a:pt x="1905703" y="2290688"/>
                      <a:pt x="1857531" y="2283332"/>
                      <a:pt x="1810585" y="2261770"/>
                    </a:cubicBezTo>
                    <a:cubicBezTo>
                      <a:pt x="1777197" y="2246482"/>
                      <a:pt x="1745827" y="2226867"/>
                      <a:pt x="1710636" y="2215401"/>
                    </a:cubicBezTo>
                    <a:cubicBezTo>
                      <a:pt x="1665060" y="2183671"/>
                      <a:pt x="1613283" y="2163768"/>
                      <a:pt x="1563668" y="2139970"/>
                    </a:cubicBezTo>
                    <a:cubicBezTo>
                      <a:pt x="1415980" y="2069155"/>
                      <a:pt x="1270527" y="1992642"/>
                      <a:pt x="1117286" y="1934735"/>
                    </a:cubicBezTo>
                    <a:cubicBezTo>
                      <a:pt x="948972" y="1871131"/>
                      <a:pt x="795370" y="1783080"/>
                      <a:pt x="648980" y="1680318"/>
                    </a:cubicBezTo>
                    <a:cubicBezTo>
                      <a:pt x="561795" y="1619094"/>
                      <a:pt x="492421" y="1539120"/>
                      <a:pt x="417928" y="1464555"/>
                    </a:cubicBezTo>
                    <a:cubicBezTo>
                      <a:pt x="280263" y="1326818"/>
                      <a:pt x="142598" y="1189009"/>
                      <a:pt x="4934" y="1051199"/>
                    </a:cubicBezTo>
                    <a:cubicBezTo>
                      <a:pt x="-4513" y="1039373"/>
                      <a:pt x="1833" y="1027474"/>
                      <a:pt x="5655" y="1016224"/>
                    </a:cubicBezTo>
                    <a:cubicBezTo>
                      <a:pt x="58730" y="859882"/>
                      <a:pt x="112599" y="703828"/>
                      <a:pt x="166612" y="547847"/>
                    </a:cubicBezTo>
                    <a:cubicBezTo>
                      <a:pt x="196828" y="460661"/>
                      <a:pt x="226395" y="373188"/>
                      <a:pt x="256538" y="286002"/>
                    </a:cubicBezTo>
                    <a:cubicBezTo>
                      <a:pt x="285672" y="201702"/>
                      <a:pt x="315960" y="117761"/>
                      <a:pt x="343723" y="32956"/>
                    </a:cubicBezTo>
                    <a:cubicBezTo>
                      <a:pt x="347762" y="20624"/>
                      <a:pt x="349853" y="6490"/>
                      <a:pt x="363843" y="0"/>
                    </a:cubicBezTo>
                    <a:cubicBezTo>
                      <a:pt x="523647" y="24302"/>
                      <a:pt x="683450" y="48749"/>
                      <a:pt x="843254" y="72979"/>
                    </a:cubicBezTo>
                    <a:cubicBezTo>
                      <a:pt x="1029379" y="101175"/>
                      <a:pt x="1215504" y="129588"/>
                      <a:pt x="1401773" y="157135"/>
                    </a:cubicBezTo>
                    <a:cubicBezTo>
                      <a:pt x="1536410" y="177039"/>
                      <a:pt x="1671118" y="195933"/>
                      <a:pt x="1805898" y="214682"/>
                    </a:cubicBezTo>
                    <a:cubicBezTo>
                      <a:pt x="1931592" y="232134"/>
                      <a:pt x="2040267" y="284488"/>
                      <a:pt x="2134159" y="369726"/>
                    </a:cubicBezTo>
                    <a:cubicBezTo>
                      <a:pt x="2317255" y="535948"/>
                      <a:pt x="2502299" y="700151"/>
                      <a:pt x="2673208" y="879064"/>
                    </a:cubicBezTo>
                    <a:cubicBezTo>
                      <a:pt x="2745321" y="954495"/>
                      <a:pt x="2813397" y="1034181"/>
                      <a:pt x="2875919" y="1118049"/>
                    </a:cubicBezTo>
                    <a:cubicBezTo>
                      <a:pt x="2924307" y="1182951"/>
                      <a:pt x="2947167" y="1260689"/>
                      <a:pt x="2977383" y="1334534"/>
                    </a:cubicBezTo>
                    <a:cubicBezTo>
                      <a:pt x="3025843" y="1453016"/>
                      <a:pt x="3073654" y="1571787"/>
                      <a:pt x="3112596" y="1693876"/>
                    </a:cubicBezTo>
                    <a:cubicBezTo>
                      <a:pt x="3125864" y="1735341"/>
                      <a:pt x="3122908" y="1740966"/>
                      <a:pt x="3083678" y="1758994"/>
                    </a:cubicBezTo>
                    <a:cubicBezTo>
                      <a:pt x="3017334" y="1789426"/>
                      <a:pt x="2961734" y="1764547"/>
                      <a:pt x="2910461" y="1723586"/>
                    </a:cubicBezTo>
                    <a:cubicBezTo>
                      <a:pt x="2875919" y="1695967"/>
                      <a:pt x="2846929" y="1662506"/>
                      <a:pt x="2821041" y="1626449"/>
                    </a:cubicBezTo>
                    <a:cubicBezTo>
                      <a:pt x="2817939" y="1622123"/>
                      <a:pt x="2817507" y="1610729"/>
                      <a:pt x="2807051" y="1618661"/>
                    </a:cubicBezTo>
                    <a:cubicBezTo>
                      <a:pt x="2794647" y="1618084"/>
                      <a:pt x="2793133" y="1607484"/>
                      <a:pt x="2790969" y="1599263"/>
                    </a:cubicBezTo>
                    <a:cubicBezTo>
                      <a:pt x="2771066" y="1522029"/>
                      <a:pt x="2724697" y="1462030"/>
                      <a:pt x="2668304" y="1408378"/>
                    </a:cubicBezTo>
                    <a:cubicBezTo>
                      <a:pt x="2665347" y="1405566"/>
                      <a:pt x="2662824" y="1402320"/>
                      <a:pt x="2660588" y="1398859"/>
                    </a:cubicBezTo>
                    <a:cubicBezTo>
                      <a:pt x="2617824" y="1331216"/>
                      <a:pt x="2572393" y="1269415"/>
                      <a:pt x="2500063" y="1225570"/>
                    </a:cubicBezTo>
                    <a:cubicBezTo>
                      <a:pt x="2360740" y="1141125"/>
                      <a:pt x="2223940" y="1052065"/>
                      <a:pt x="2093270" y="954207"/>
                    </a:cubicBezTo>
                    <a:cubicBezTo>
                      <a:pt x="2078992" y="943462"/>
                      <a:pt x="2062550" y="937909"/>
                      <a:pt x="2045748" y="933150"/>
                    </a:cubicBezTo>
                    <a:cubicBezTo>
                      <a:pt x="1918251" y="897237"/>
                      <a:pt x="1789745" y="866445"/>
                      <a:pt x="1657777" y="852022"/>
                    </a:cubicBezTo>
                    <a:cubicBezTo>
                      <a:pt x="1566913" y="842070"/>
                      <a:pt x="1480377" y="859017"/>
                      <a:pt x="1396365" y="893415"/>
                    </a:cubicBezTo>
                    <a:cubicBezTo>
                      <a:pt x="1330886" y="920241"/>
                      <a:pt x="1264685" y="945193"/>
                      <a:pt x="1203173" y="980961"/>
                    </a:cubicBezTo>
                    <a:cubicBezTo>
                      <a:pt x="1179808" y="994590"/>
                      <a:pt x="1170577" y="1011970"/>
                      <a:pt x="1170938" y="1038435"/>
                    </a:cubicBezTo>
                    <a:cubicBezTo>
                      <a:pt x="1171299" y="1065550"/>
                      <a:pt x="1175409" y="1091583"/>
                      <a:pt x="1184351" y="1116823"/>
                    </a:cubicBezTo>
                    <a:cubicBezTo>
                      <a:pt x="1248965" y="1300063"/>
                      <a:pt x="1358145" y="1448978"/>
                      <a:pt x="1517588" y="1562340"/>
                    </a:cubicBezTo>
                    <a:cubicBezTo>
                      <a:pt x="1688136" y="1683563"/>
                      <a:pt x="1853277" y="1811998"/>
                      <a:pt x="2006734" y="1954710"/>
                    </a:cubicBezTo>
                    <a:cubicBezTo>
                      <a:pt x="2011277" y="1958965"/>
                      <a:pt x="2016325" y="1962426"/>
                      <a:pt x="2021950" y="1965023"/>
                    </a:cubicBezTo>
                    <a:cubicBezTo>
                      <a:pt x="2047983" y="1993435"/>
                      <a:pt x="2078487" y="2018314"/>
                      <a:pt x="2093631" y="2055381"/>
                    </a:cubicBezTo>
                    <a:cubicBezTo>
                      <a:pt x="2091684" y="2057400"/>
                      <a:pt x="2087646" y="2060429"/>
                      <a:pt x="2088078" y="2061294"/>
                    </a:cubicBezTo>
                    <a:cubicBezTo>
                      <a:pt x="2106323" y="2099514"/>
                      <a:pt x="2096011" y="2136004"/>
                      <a:pt x="2082165" y="2172277"/>
                    </a:cubicBezTo>
                    <a:close/>
                  </a:path>
                </a:pathLst>
              </a:custGeom>
              <a:solidFill>
                <a:srgbClr val="F7A96B"/>
              </a:solidFill>
              <a:ln w="7205" cap="flat">
                <a:noFill/>
                <a:prstDash val="solid"/>
                <a:miter/>
              </a:ln>
            </p:spPr>
            <p:txBody>
              <a:bodyPr rtlCol="0" anchor="ctr"/>
              <a:lstStyle/>
              <a:p>
                <a:endParaRPr lang="ko-KR" altLang="en-US"/>
              </a:p>
            </p:txBody>
          </p:sp>
          <p:sp>
            <p:nvSpPr>
              <p:cNvPr id="48" name="자유형: 도형 165">
                <a:extLst>
                  <a:ext uri="{FF2B5EF4-FFF2-40B4-BE49-F238E27FC236}">
                    <a16:creationId xmlns:a16="http://schemas.microsoft.com/office/drawing/2014/main" id="{31172723-9248-19F2-8748-7D2916B0F759}"/>
                  </a:ext>
                </a:extLst>
              </p:cNvPr>
              <p:cNvSpPr/>
              <p:nvPr/>
            </p:nvSpPr>
            <p:spPr>
              <a:xfrm>
                <a:off x="466725" y="1354522"/>
                <a:ext cx="962662" cy="1254352"/>
              </a:xfrm>
              <a:custGeom>
                <a:avLst/>
                <a:gdLst>
                  <a:gd name="connsiteX0" fmla="*/ 921497 w 1368764"/>
                  <a:gd name="connsiteY0" fmla="*/ 1587240 h 1783505"/>
                  <a:gd name="connsiteX1" fmla="*/ 859119 w 1368764"/>
                  <a:gd name="connsiteY1" fmla="*/ 1767019 h 1783505"/>
                  <a:gd name="connsiteX2" fmla="*/ 830922 w 1368764"/>
                  <a:gd name="connsiteY2" fmla="*/ 1780721 h 1783505"/>
                  <a:gd name="connsiteX3" fmla="*/ 18203 w 1368764"/>
                  <a:gd name="connsiteY3" fmla="*/ 1500848 h 1783505"/>
                  <a:gd name="connsiteX4" fmla="*/ 3419 w 1368764"/>
                  <a:gd name="connsiteY4" fmla="*/ 1468181 h 1783505"/>
                  <a:gd name="connsiteX5" fmla="*/ 501580 w 1368764"/>
                  <a:gd name="connsiteY5" fmla="*/ 19996 h 1783505"/>
                  <a:gd name="connsiteX6" fmla="*/ 529920 w 1368764"/>
                  <a:gd name="connsiteY6" fmla="*/ 2400 h 1783505"/>
                  <a:gd name="connsiteX7" fmla="*/ 1359875 w 1368764"/>
                  <a:gd name="connsiteY7" fmla="*/ 288908 h 1783505"/>
                  <a:gd name="connsiteX8" fmla="*/ 1364995 w 1368764"/>
                  <a:gd name="connsiteY8" fmla="*/ 292225 h 1783505"/>
                  <a:gd name="connsiteX9" fmla="*/ 1362327 w 1368764"/>
                  <a:gd name="connsiteY9" fmla="*/ 330589 h 1783505"/>
                  <a:gd name="connsiteX10" fmla="*/ 1020509 w 1368764"/>
                  <a:gd name="connsiteY10" fmla="*/ 1320709 h 1783505"/>
                  <a:gd name="connsiteX11" fmla="*/ 941545 w 1368764"/>
                  <a:gd name="connsiteY11" fmla="*/ 1550174 h 1783505"/>
                  <a:gd name="connsiteX12" fmla="*/ 921497 w 1368764"/>
                  <a:gd name="connsiteY12" fmla="*/ 1587240 h 178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68764" h="1783505">
                    <a:moveTo>
                      <a:pt x="921497" y="1587240"/>
                    </a:moveTo>
                    <a:cubicBezTo>
                      <a:pt x="900512" y="1647095"/>
                      <a:pt x="878806" y="1706660"/>
                      <a:pt x="859119" y="1767019"/>
                    </a:cubicBezTo>
                    <a:cubicBezTo>
                      <a:pt x="853422" y="1784399"/>
                      <a:pt x="846932" y="1786274"/>
                      <a:pt x="830922" y="1780721"/>
                    </a:cubicBezTo>
                    <a:cubicBezTo>
                      <a:pt x="560208" y="1686973"/>
                      <a:pt x="289350" y="1593370"/>
                      <a:pt x="18203" y="1500848"/>
                    </a:cubicBezTo>
                    <a:cubicBezTo>
                      <a:pt x="-2566" y="1493781"/>
                      <a:pt x="-2494" y="1485488"/>
                      <a:pt x="3419" y="1468181"/>
                    </a:cubicBezTo>
                    <a:cubicBezTo>
                      <a:pt x="169713" y="985525"/>
                      <a:pt x="335646" y="502724"/>
                      <a:pt x="501580" y="19996"/>
                    </a:cubicBezTo>
                    <a:cubicBezTo>
                      <a:pt x="506195" y="6655"/>
                      <a:pt x="507854" y="-5244"/>
                      <a:pt x="529920" y="2400"/>
                    </a:cubicBezTo>
                    <a:cubicBezTo>
                      <a:pt x="806332" y="98672"/>
                      <a:pt x="1083176" y="193574"/>
                      <a:pt x="1359875" y="288908"/>
                    </a:cubicBezTo>
                    <a:cubicBezTo>
                      <a:pt x="1361750" y="289557"/>
                      <a:pt x="1363337" y="291071"/>
                      <a:pt x="1364995" y="292225"/>
                    </a:cubicBezTo>
                    <a:cubicBezTo>
                      <a:pt x="1372856" y="305638"/>
                      <a:pt x="1366654" y="318258"/>
                      <a:pt x="1362327" y="330589"/>
                    </a:cubicBezTo>
                    <a:cubicBezTo>
                      <a:pt x="1246946" y="660148"/>
                      <a:pt x="1135386" y="991005"/>
                      <a:pt x="1020509" y="1320709"/>
                    </a:cubicBezTo>
                    <a:cubicBezTo>
                      <a:pt x="993899" y="1397077"/>
                      <a:pt x="969597" y="1474311"/>
                      <a:pt x="941545" y="1550174"/>
                    </a:cubicBezTo>
                    <a:cubicBezTo>
                      <a:pt x="936713" y="1563515"/>
                      <a:pt x="934838" y="1578515"/>
                      <a:pt x="921497" y="1587240"/>
                    </a:cubicBezTo>
                    <a:close/>
                  </a:path>
                </a:pathLst>
              </a:custGeom>
              <a:solidFill>
                <a:srgbClr val="344C7E"/>
              </a:solidFill>
              <a:ln w="7205" cap="flat">
                <a:noFill/>
                <a:prstDash val="solid"/>
                <a:miter/>
              </a:ln>
            </p:spPr>
            <p:txBody>
              <a:bodyPr rtlCol="0" anchor="ctr"/>
              <a:lstStyle/>
              <a:p>
                <a:endParaRPr lang="ko-KR" altLang="en-US"/>
              </a:p>
            </p:txBody>
          </p:sp>
          <p:sp>
            <p:nvSpPr>
              <p:cNvPr id="49" name="자유형: 도형 166">
                <a:extLst>
                  <a:ext uri="{FF2B5EF4-FFF2-40B4-BE49-F238E27FC236}">
                    <a16:creationId xmlns:a16="http://schemas.microsoft.com/office/drawing/2014/main" id="{F6B2FF40-94B6-853C-4D0D-CDD49E9F17FD}"/>
                  </a:ext>
                </a:extLst>
              </p:cNvPr>
              <p:cNvSpPr/>
              <p:nvPr/>
            </p:nvSpPr>
            <p:spPr>
              <a:xfrm>
                <a:off x="1114820" y="1560096"/>
                <a:ext cx="516584" cy="978323"/>
              </a:xfrm>
              <a:custGeom>
                <a:avLst/>
                <a:gdLst>
                  <a:gd name="connsiteX0" fmla="*/ 0 w 734507"/>
                  <a:gd name="connsiteY0" fmla="*/ 1294943 h 1391031"/>
                  <a:gd name="connsiteX1" fmla="*/ 253840 w 734507"/>
                  <a:gd name="connsiteY1" fmla="*/ 554625 h 1391031"/>
                  <a:gd name="connsiteX2" fmla="*/ 443571 w 734507"/>
                  <a:gd name="connsiteY2" fmla="*/ 0 h 1391031"/>
                  <a:gd name="connsiteX3" fmla="*/ 722001 w 734507"/>
                  <a:gd name="connsiteY3" fmla="*/ 94685 h 1391031"/>
                  <a:gd name="connsiteX4" fmla="*/ 731592 w 734507"/>
                  <a:gd name="connsiteY4" fmla="*/ 117617 h 1391031"/>
                  <a:gd name="connsiteX5" fmla="*/ 720342 w 734507"/>
                  <a:gd name="connsiteY5" fmla="*/ 149347 h 1391031"/>
                  <a:gd name="connsiteX6" fmla="*/ 368789 w 734507"/>
                  <a:gd name="connsiteY6" fmla="*/ 1170980 h 1391031"/>
                  <a:gd name="connsiteX7" fmla="*/ 361361 w 734507"/>
                  <a:gd name="connsiteY7" fmla="*/ 1200619 h 1391031"/>
                  <a:gd name="connsiteX8" fmla="*/ 301795 w 734507"/>
                  <a:gd name="connsiteY8" fmla="*/ 1367129 h 1391031"/>
                  <a:gd name="connsiteX9" fmla="*/ 262493 w 734507"/>
                  <a:gd name="connsiteY9" fmla="*/ 1387321 h 1391031"/>
                  <a:gd name="connsiteX10" fmla="*/ 0 w 734507"/>
                  <a:gd name="connsiteY10" fmla="*/ 1294943 h 1391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34507" h="1391031">
                    <a:moveTo>
                      <a:pt x="0" y="1294943"/>
                    </a:moveTo>
                    <a:cubicBezTo>
                      <a:pt x="84589" y="1048171"/>
                      <a:pt x="169323" y="801398"/>
                      <a:pt x="253840" y="554625"/>
                    </a:cubicBezTo>
                    <a:cubicBezTo>
                      <a:pt x="317155" y="369798"/>
                      <a:pt x="380327" y="184899"/>
                      <a:pt x="443571" y="0"/>
                    </a:cubicBezTo>
                    <a:cubicBezTo>
                      <a:pt x="536381" y="31586"/>
                      <a:pt x="629191" y="63244"/>
                      <a:pt x="722001" y="94685"/>
                    </a:cubicBezTo>
                    <a:cubicBezTo>
                      <a:pt x="734332" y="98868"/>
                      <a:pt x="737578" y="105358"/>
                      <a:pt x="731592" y="117617"/>
                    </a:cubicBezTo>
                    <a:cubicBezTo>
                      <a:pt x="726688" y="127641"/>
                      <a:pt x="724020" y="138747"/>
                      <a:pt x="720342" y="149347"/>
                    </a:cubicBezTo>
                    <a:cubicBezTo>
                      <a:pt x="603158" y="489867"/>
                      <a:pt x="485901" y="830388"/>
                      <a:pt x="368789" y="1170980"/>
                    </a:cubicBezTo>
                    <a:cubicBezTo>
                      <a:pt x="365472" y="1180571"/>
                      <a:pt x="363813" y="1190739"/>
                      <a:pt x="361361" y="1200619"/>
                    </a:cubicBezTo>
                    <a:cubicBezTo>
                      <a:pt x="337347" y="1254632"/>
                      <a:pt x="320112" y="1311097"/>
                      <a:pt x="301795" y="1367129"/>
                    </a:cubicBezTo>
                    <a:cubicBezTo>
                      <a:pt x="294368" y="1389773"/>
                      <a:pt x="286002" y="1395902"/>
                      <a:pt x="262493" y="1387321"/>
                    </a:cubicBezTo>
                    <a:cubicBezTo>
                      <a:pt x="175380" y="1355374"/>
                      <a:pt x="87546" y="1325519"/>
                      <a:pt x="0" y="1294943"/>
                    </a:cubicBezTo>
                    <a:close/>
                  </a:path>
                </a:pathLst>
              </a:custGeom>
              <a:solidFill>
                <a:srgbClr val="97DCF0"/>
              </a:solidFill>
              <a:ln w="7205" cap="flat">
                <a:noFill/>
                <a:prstDash val="solid"/>
                <a:miter/>
              </a:ln>
            </p:spPr>
            <p:txBody>
              <a:bodyPr rtlCol="0" anchor="ctr"/>
              <a:lstStyle/>
              <a:p>
                <a:endParaRPr lang="ko-KR" altLang="en-US"/>
              </a:p>
            </p:txBody>
          </p:sp>
          <p:sp>
            <p:nvSpPr>
              <p:cNvPr id="50" name="자유형: 도형 168">
                <a:extLst>
                  <a:ext uri="{FF2B5EF4-FFF2-40B4-BE49-F238E27FC236}">
                    <a16:creationId xmlns:a16="http://schemas.microsoft.com/office/drawing/2014/main" id="{1919FA93-1DA3-9899-BEFC-906F9264A649}"/>
                  </a:ext>
                </a:extLst>
              </p:cNvPr>
              <p:cNvSpPr/>
              <p:nvPr/>
            </p:nvSpPr>
            <p:spPr>
              <a:xfrm>
                <a:off x="2564397" y="3009650"/>
                <a:ext cx="213527" cy="206328"/>
              </a:xfrm>
              <a:custGeom>
                <a:avLst/>
                <a:gdLst>
                  <a:gd name="connsiteX0" fmla="*/ 302655 w 303604"/>
                  <a:gd name="connsiteY0" fmla="*/ 181319 h 293367"/>
                  <a:gd name="connsiteX1" fmla="*/ 157562 w 303604"/>
                  <a:gd name="connsiteY1" fmla="*/ 289345 h 293367"/>
                  <a:gd name="connsiteX2" fmla="*/ 10955 w 303604"/>
                  <a:gd name="connsiteY2" fmla="*/ 220837 h 293367"/>
                  <a:gd name="connsiteX3" fmla="*/ 5547 w 303604"/>
                  <a:gd name="connsiteY3" fmla="*/ 195309 h 293367"/>
                  <a:gd name="connsiteX4" fmla="*/ 142563 w 303604"/>
                  <a:gd name="connsiteY4" fmla="*/ 7525 h 293367"/>
                  <a:gd name="connsiteX5" fmla="*/ 162971 w 303604"/>
                  <a:gd name="connsiteY5" fmla="*/ 3703 h 293367"/>
                  <a:gd name="connsiteX6" fmla="*/ 289674 w 303604"/>
                  <a:gd name="connsiteY6" fmla="*/ 130118 h 293367"/>
                  <a:gd name="connsiteX7" fmla="*/ 302655 w 303604"/>
                  <a:gd name="connsiteY7" fmla="*/ 181319 h 29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604" h="293367">
                    <a:moveTo>
                      <a:pt x="302655" y="181319"/>
                    </a:moveTo>
                    <a:cubicBezTo>
                      <a:pt x="302438" y="256029"/>
                      <a:pt x="229676" y="308672"/>
                      <a:pt x="157562" y="289345"/>
                    </a:cubicBezTo>
                    <a:cubicBezTo>
                      <a:pt x="104919" y="275283"/>
                      <a:pt x="55954" y="252495"/>
                      <a:pt x="10955" y="220837"/>
                    </a:cubicBezTo>
                    <a:cubicBezTo>
                      <a:pt x="-1376" y="212184"/>
                      <a:pt x="-3467" y="207496"/>
                      <a:pt x="5547" y="195309"/>
                    </a:cubicBezTo>
                    <a:cubicBezTo>
                      <a:pt x="51699" y="133075"/>
                      <a:pt x="97347" y="70480"/>
                      <a:pt x="142563" y="7525"/>
                    </a:cubicBezTo>
                    <a:cubicBezTo>
                      <a:pt x="149197" y="-1705"/>
                      <a:pt x="155759" y="-1777"/>
                      <a:pt x="162971" y="3703"/>
                    </a:cubicBezTo>
                    <a:cubicBezTo>
                      <a:pt x="210998" y="39977"/>
                      <a:pt x="261189" y="74158"/>
                      <a:pt x="289674" y="130118"/>
                    </a:cubicBezTo>
                    <a:cubicBezTo>
                      <a:pt x="298761" y="147931"/>
                      <a:pt x="306332" y="165598"/>
                      <a:pt x="302655" y="181319"/>
                    </a:cubicBezTo>
                    <a:close/>
                  </a:path>
                </a:pathLst>
              </a:custGeom>
              <a:solidFill>
                <a:srgbClr val="F7BC8F"/>
              </a:solidFill>
              <a:ln w="7205" cap="flat">
                <a:noFill/>
                <a:prstDash val="solid"/>
                <a:miter/>
              </a:ln>
            </p:spPr>
            <p:txBody>
              <a:bodyPr rtlCol="0" anchor="ctr"/>
              <a:lstStyle/>
              <a:p>
                <a:endParaRPr lang="ko-KR" altLang="en-US"/>
              </a:p>
            </p:txBody>
          </p:sp>
        </p:grpSp>
        <p:grpSp>
          <p:nvGrpSpPr>
            <p:cNvPr id="43" name="그룹 174">
              <a:extLst>
                <a:ext uri="{FF2B5EF4-FFF2-40B4-BE49-F238E27FC236}">
                  <a16:creationId xmlns:a16="http://schemas.microsoft.com/office/drawing/2014/main" id="{63456F5E-F222-0A32-0FC4-F55969B2CBC1}"/>
                </a:ext>
              </a:extLst>
            </p:cNvPr>
            <p:cNvGrpSpPr/>
            <p:nvPr/>
          </p:nvGrpSpPr>
          <p:grpSpPr>
            <a:xfrm>
              <a:off x="2587972" y="2515099"/>
              <a:ext cx="619187" cy="620748"/>
              <a:chOff x="2731168" y="2569616"/>
              <a:chExt cx="619187" cy="620748"/>
            </a:xfrm>
          </p:grpSpPr>
          <p:sp>
            <p:nvSpPr>
              <p:cNvPr id="44" name="자유형: 도형 167">
                <a:extLst>
                  <a:ext uri="{FF2B5EF4-FFF2-40B4-BE49-F238E27FC236}">
                    <a16:creationId xmlns:a16="http://schemas.microsoft.com/office/drawing/2014/main" id="{651BEED1-D285-8E6B-219E-4EABF39DB4DF}"/>
                  </a:ext>
                </a:extLst>
              </p:cNvPr>
              <p:cNvSpPr/>
              <p:nvPr/>
            </p:nvSpPr>
            <p:spPr>
              <a:xfrm>
                <a:off x="2731168" y="2569616"/>
                <a:ext cx="619187" cy="620748"/>
              </a:xfrm>
              <a:custGeom>
                <a:avLst/>
                <a:gdLst>
                  <a:gd name="connsiteX0" fmla="*/ 151779 w 880392"/>
                  <a:gd name="connsiteY0" fmla="*/ 769339 h 882612"/>
                  <a:gd name="connsiteX1" fmla="*/ 78512 w 880392"/>
                  <a:gd name="connsiteY1" fmla="*/ 683307 h 882612"/>
                  <a:gd name="connsiteX2" fmla="*/ 9932 w 880392"/>
                  <a:gd name="connsiteY2" fmla="*/ 539080 h 882612"/>
                  <a:gd name="connsiteX3" fmla="*/ 272497 w 880392"/>
                  <a:gd name="connsiteY3" fmla="*/ 36448 h 882612"/>
                  <a:gd name="connsiteX4" fmla="*/ 684987 w 880392"/>
                  <a:gd name="connsiteY4" fmla="*/ 72361 h 882612"/>
                  <a:gd name="connsiteX5" fmla="*/ 724433 w 880392"/>
                  <a:gd name="connsiteY5" fmla="*/ 110725 h 882612"/>
                  <a:gd name="connsiteX6" fmla="*/ 856906 w 880392"/>
                  <a:gd name="connsiteY6" fmla="*/ 313437 h 882612"/>
                  <a:gd name="connsiteX7" fmla="*/ 865199 w 880392"/>
                  <a:gd name="connsiteY7" fmla="*/ 332619 h 882612"/>
                  <a:gd name="connsiteX8" fmla="*/ 675973 w 880392"/>
                  <a:gd name="connsiteY8" fmla="*/ 816140 h 882612"/>
                  <a:gd name="connsiteX9" fmla="*/ 151779 w 880392"/>
                  <a:gd name="connsiteY9" fmla="*/ 769339 h 882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0392" h="882612">
                    <a:moveTo>
                      <a:pt x="151779" y="769339"/>
                    </a:moveTo>
                    <a:cubicBezTo>
                      <a:pt x="127333" y="740637"/>
                      <a:pt x="102959" y="711936"/>
                      <a:pt x="78512" y="683307"/>
                    </a:cubicBezTo>
                    <a:cubicBezTo>
                      <a:pt x="32648" y="646241"/>
                      <a:pt x="20749" y="591434"/>
                      <a:pt x="9932" y="539080"/>
                    </a:cubicBezTo>
                    <a:cubicBezTo>
                      <a:pt x="-34129" y="325408"/>
                      <a:pt x="71084" y="120677"/>
                      <a:pt x="272497" y="36448"/>
                    </a:cubicBezTo>
                    <a:cubicBezTo>
                      <a:pt x="413840" y="-22685"/>
                      <a:pt x="553524" y="-9272"/>
                      <a:pt x="684987" y="72361"/>
                    </a:cubicBezTo>
                    <a:cubicBezTo>
                      <a:pt x="700924" y="82240"/>
                      <a:pt x="713616" y="95582"/>
                      <a:pt x="724433" y="110725"/>
                    </a:cubicBezTo>
                    <a:cubicBezTo>
                      <a:pt x="787028" y="166253"/>
                      <a:pt x="836354" y="230434"/>
                      <a:pt x="856906" y="313437"/>
                    </a:cubicBezTo>
                    <a:cubicBezTo>
                      <a:pt x="858564" y="320143"/>
                      <a:pt x="862386" y="326273"/>
                      <a:pt x="865199" y="332619"/>
                    </a:cubicBezTo>
                    <a:cubicBezTo>
                      <a:pt x="915895" y="516220"/>
                      <a:pt x="836425" y="719364"/>
                      <a:pt x="675973" y="816140"/>
                    </a:cubicBezTo>
                    <a:cubicBezTo>
                      <a:pt x="504342" y="919695"/>
                      <a:pt x="293266" y="900874"/>
                      <a:pt x="151779" y="769339"/>
                    </a:cubicBezTo>
                    <a:close/>
                  </a:path>
                </a:pathLst>
              </a:custGeom>
              <a:solidFill>
                <a:srgbClr val="F58E34"/>
              </a:solidFill>
              <a:ln w="7205" cap="flat">
                <a:noFill/>
                <a:prstDash val="solid"/>
                <a:miter/>
              </a:ln>
            </p:spPr>
            <p:txBody>
              <a:bodyPr rtlCol="0" anchor="ctr"/>
              <a:lstStyle/>
              <a:p>
                <a:endParaRPr lang="ko-KR" altLang="en-US"/>
              </a:p>
            </p:txBody>
          </p:sp>
          <p:sp>
            <p:nvSpPr>
              <p:cNvPr id="45" name="자유형: 도형 169">
                <a:extLst>
                  <a:ext uri="{FF2B5EF4-FFF2-40B4-BE49-F238E27FC236}">
                    <a16:creationId xmlns:a16="http://schemas.microsoft.com/office/drawing/2014/main" id="{50AD324F-8303-C8C2-7CDD-3B1E43FE95F4}"/>
                  </a:ext>
                </a:extLst>
              </p:cNvPr>
              <p:cNvSpPr/>
              <p:nvPr/>
            </p:nvSpPr>
            <p:spPr>
              <a:xfrm>
                <a:off x="2799366" y="2645860"/>
                <a:ext cx="480748" cy="475161"/>
              </a:xfrm>
              <a:custGeom>
                <a:avLst/>
                <a:gdLst>
                  <a:gd name="connsiteX0" fmla="*/ 683135 w 683552"/>
                  <a:gd name="connsiteY0" fmla="*/ 336638 h 675609"/>
                  <a:gd name="connsiteX1" fmla="*/ 342182 w 683552"/>
                  <a:gd name="connsiteY1" fmla="*/ 675572 h 675609"/>
                  <a:gd name="connsiteX2" fmla="*/ 3 w 683552"/>
                  <a:gd name="connsiteY2" fmla="*/ 333826 h 675609"/>
                  <a:gd name="connsiteX3" fmla="*/ 349033 w 683552"/>
                  <a:gd name="connsiteY3" fmla="*/ 12 h 675609"/>
                  <a:gd name="connsiteX4" fmla="*/ 683135 w 683552"/>
                  <a:gd name="connsiteY4" fmla="*/ 336638 h 6756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3552" h="675609">
                    <a:moveTo>
                      <a:pt x="683135" y="336638"/>
                    </a:moveTo>
                    <a:cubicBezTo>
                      <a:pt x="692943" y="516345"/>
                      <a:pt x="528380" y="678456"/>
                      <a:pt x="342182" y="675572"/>
                    </a:cubicBezTo>
                    <a:cubicBezTo>
                      <a:pt x="157860" y="672687"/>
                      <a:pt x="941" y="510576"/>
                      <a:pt x="3" y="333826"/>
                    </a:cubicBezTo>
                    <a:cubicBezTo>
                      <a:pt x="-934" y="141931"/>
                      <a:pt x="187715" y="-1503"/>
                      <a:pt x="349033" y="12"/>
                    </a:cubicBezTo>
                    <a:cubicBezTo>
                      <a:pt x="528957" y="1815"/>
                      <a:pt x="692438" y="159455"/>
                      <a:pt x="683135" y="336638"/>
                    </a:cubicBezTo>
                    <a:close/>
                  </a:path>
                </a:pathLst>
              </a:custGeom>
              <a:solidFill>
                <a:srgbClr val="F9BA34"/>
              </a:solidFill>
              <a:ln w="7205" cap="flat">
                <a:noFill/>
                <a:prstDash val="solid"/>
                <a:miter/>
              </a:ln>
            </p:spPr>
            <p:txBody>
              <a:bodyPr rtlCol="0" anchor="ctr"/>
              <a:lstStyle/>
              <a:p>
                <a:endParaRPr lang="ko-KR" altLang="en-US"/>
              </a:p>
            </p:txBody>
          </p:sp>
          <p:sp>
            <p:nvSpPr>
              <p:cNvPr id="46" name="Graphic 57">
                <a:extLst>
                  <a:ext uri="{FF2B5EF4-FFF2-40B4-BE49-F238E27FC236}">
                    <a16:creationId xmlns:a16="http://schemas.microsoft.com/office/drawing/2014/main" id="{97E560BC-D7D4-39A8-2E1E-82BAC6595E8F}"/>
                  </a:ext>
                </a:extLst>
              </p:cNvPr>
              <p:cNvSpPr/>
              <p:nvPr/>
            </p:nvSpPr>
            <p:spPr>
              <a:xfrm>
                <a:off x="2943018" y="2700818"/>
                <a:ext cx="223766" cy="365768"/>
              </a:xfrm>
              <a:custGeom>
                <a:avLst/>
                <a:gdLst>
                  <a:gd name="connsiteX0" fmla="*/ 168085 w 390860"/>
                  <a:gd name="connsiteY0" fmla="*/ 271149 h 638900"/>
                  <a:gd name="connsiteX1" fmla="*/ 168085 w 390860"/>
                  <a:gd name="connsiteY1" fmla="*/ 104935 h 638900"/>
                  <a:gd name="connsiteX2" fmla="*/ 132025 w 390860"/>
                  <a:gd name="connsiteY2" fmla="*/ 118946 h 638900"/>
                  <a:gd name="connsiteX3" fmla="*/ 88518 w 390860"/>
                  <a:gd name="connsiteY3" fmla="*/ 204265 h 638900"/>
                  <a:gd name="connsiteX4" fmla="*/ 168085 w 390860"/>
                  <a:gd name="connsiteY4" fmla="*/ 271149 h 638900"/>
                  <a:gd name="connsiteX5" fmla="*/ 168085 w 390860"/>
                  <a:gd name="connsiteY5" fmla="*/ 271149 h 638900"/>
                  <a:gd name="connsiteX6" fmla="*/ 221032 w 390860"/>
                  <a:gd name="connsiteY6" fmla="*/ 534408 h 638900"/>
                  <a:gd name="connsiteX7" fmla="*/ 258788 w 390860"/>
                  <a:gd name="connsiteY7" fmla="*/ 519954 h 638900"/>
                  <a:gd name="connsiteX8" fmla="*/ 302295 w 390860"/>
                  <a:gd name="connsiteY8" fmla="*/ 434635 h 638900"/>
                  <a:gd name="connsiteX9" fmla="*/ 221032 w 390860"/>
                  <a:gd name="connsiteY9" fmla="*/ 358607 h 638900"/>
                  <a:gd name="connsiteX10" fmla="*/ 221032 w 390860"/>
                  <a:gd name="connsiteY10" fmla="*/ 534408 h 638900"/>
                  <a:gd name="connsiteX11" fmla="*/ 221032 w 390860"/>
                  <a:gd name="connsiteY11" fmla="*/ 638900 h 638900"/>
                  <a:gd name="connsiteX12" fmla="*/ 168085 w 390860"/>
                  <a:gd name="connsiteY12" fmla="*/ 638900 h 638900"/>
                  <a:gd name="connsiteX13" fmla="*/ 168085 w 390860"/>
                  <a:gd name="connsiteY13" fmla="*/ 608297 h 638900"/>
                  <a:gd name="connsiteX14" fmla="*/ 109313 w 390860"/>
                  <a:gd name="connsiteY14" fmla="*/ 593328 h 638900"/>
                  <a:gd name="connsiteX15" fmla="*/ 27 w 390860"/>
                  <a:gd name="connsiteY15" fmla="*/ 452333 h 638900"/>
                  <a:gd name="connsiteX16" fmla="*/ 87485 w 390860"/>
                  <a:gd name="connsiteY16" fmla="*/ 450047 h 638900"/>
                  <a:gd name="connsiteX17" fmla="*/ 147806 w 390860"/>
                  <a:gd name="connsiteY17" fmla="*/ 527919 h 638900"/>
                  <a:gd name="connsiteX18" fmla="*/ 168011 w 390860"/>
                  <a:gd name="connsiteY18" fmla="*/ 533965 h 638900"/>
                  <a:gd name="connsiteX19" fmla="*/ 168011 w 390860"/>
                  <a:gd name="connsiteY19" fmla="*/ 344375 h 638900"/>
                  <a:gd name="connsiteX20" fmla="*/ 1797 w 390860"/>
                  <a:gd name="connsiteY20" fmla="*/ 213188 h 638900"/>
                  <a:gd name="connsiteX21" fmla="*/ 80627 w 390860"/>
                  <a:gd name="connsiteY21" fmla="*/ 59878 h 638900"/>
                  <a:gd name="connsiteX22" fmla="*/ 168011 w 390860"/>
                  <a:gd name="connsiteY22" fmla="*/ 30529 h 638900"/>
                  <a:gd name="connsiteX23" fmla="*/ 168011 w 390860"/>
                  <a:gd name="connsiteY23" fmla="*/ 0 h 638900"/>
                  <a:gd name="connsiteX24" fmla="*/ 220958 w 390860"/>
                  <a:gd name="connsiteY24" fmla="*/ 0 h 638900"/>
                  <a:gd name="connsiteX25" fmla="*/ 220958 w 390860"/>
                  <a:gd name="connsiteY25" fmla="*/ 30382 h 638900"/>
                  <a:gd name="connsiteX26" fmla="*/ 281427 w 390860"/>
                  <a:gd name="connsiteY26" fmla="*/ 45572 h 638900"/>
                  <a:gd name="connsiteX27" fmla="*/ 390712 w 390860"/>
                  <a:gd name="connsiteY27" fmla="*/ 186567 h 638900"/>
                  <a:gd name="connsiteX28" fmla="*/ 303254 w 390860"/>
                  <a:gd name="connsiteY28" fmla="*/ 188853 h 638900"/>
                  <a:gd name="connsiteX29" fmla="*/ 242933 w 390860"/>
                  <a:gd name="connsiteY29" fmla="*/ 110982 h 638900"/>
                  <a:gd name="connsiteX30" fmla="*/ 221032 w 390860"/>
                  <a:gd name="connsiteY30" fmla="*/ 104566 h 638900"/>
                  <a:gd name="connsiteX31" fmla="*/ 221032 w 390860"/>
                  <a:gd name="connsiteY31" fmla="*/ 281989 h 638900"/>
                  <a:gd name="connsiteX32" fmla="*/ 388942 w 390860"/>
                  <a:gd name="connsiteY32" fmla="*/ 424459 h 638900"/>
                  <a:gd name="connsiteX33" fmla="*/ 310112 w 390860"/>
                  <a:gd name="connsiteY33" fmla="*/ 578948 h 638900"/>
                  <a:gd name="connsiteX34" fmla="*/ 221032 w 390860"/>
                  <a:gd name="connsiteY34" fmla="*/ 608445 h 638900"/>
                  <a:gd name="connsiteX35" fmla="*/ 221032 w 390860"/>
                  <a:gd name="connsiteY35" fmla="*/ 638900 h 63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90860" h="638900">
                    <a:moveTo>
                      <a:pt x="168085" y="271149"/>
                    </a:moveTo>
                    <a:lnTo>
                      <a:pt x="168085" y="104935"/>
                    </a:lnTo>
                    <a:cubicBezTo>
                      <a:pt x="155328" y="107589"/>
                      <a:pt x="143087" y="112309"/>
                      <a:pt x="132025" y="118946"/>
                    </a:cubicBezTo>
                    <a:cubicBezTo>
                      <a:pt x="99653" y="138487"/>
                      <a:pt x="82913" y="171303"/>
                      <a:pt x="88518" y="204265"/>
                    </a:cubicBezTo>
                    <a:cubicBezTo>
                      <a:pt x="95302" y="247257"/>
                      <a:pt x="127085" y="261784"/>
                      <a:pt x="168085" y="271149"/>
                    </a:cubicBezTo>
                    <a:lnTo>
                      <a:pt x="168085" y="271149"/>
                    </a:lnTo>
                    <a:close/>
                    <a:moveTo>
                      <a:pt x="221032" y="534408"/>
                    </a:moveTo>
                    <a:cubicBezTo>
                      <a:pt x="234453" y="531753"/>
                      <a:pt x="247210" y="526960"/>
                      <a:pt x="258788" y="519954"/>
                    </a:cubicBezTo>
                    <a:cubicBezTo>
                      <a:pt x="291160" y="500413"/>
                      <a:pt x="307900" y="467598"/>
                      <a:pt x="302295" y="434635"/>
                    </a:cubicBezTo>
                    <a:cubicBezTo>
                      <a:pt x="291603" y="390685"/>
                      <a:pt x="260115" y="371217"/>
                      <a:pt x="221032" y="358607"/>
                    </a:cubicBezTo>
                    <a:lnTo>
                      <a:pt x="221032" y="534408"/>
                    </a:lnTo>
                    <a:close/>
                    <a:moveTo>
                      <a:pt x="221032" y="638900"/>
                    </a:moveTo>
                    <a:lnTo>
                      <a:pt x="168085" y="638900"/>
                    </a:lnTo>
                    <a:lnTo>
                      <a:pt x="168085" y="608297"/>
                    </a:lnTo>
                    <a:cubicBezTo>
                      <a:pt x="147954" y="606011"/>
                      <a:pt x="128117" y="600997"/>
                      <a:pt x="109313" y="593328"/>
                    </a:cubicBezTo>
                    <a:cubicBezTo>
                      <a:pt x="44346" y="566781"/>
                      <a:pt x="2313" y="512507"/>
                      <a:pt x="27" y="452333"/>
                    </a:cubicBezTo>
                    <a:lnTo>
                      <a:pt x="87485" y="450047"/>
                    </a:lnTo>
                    <a:cubicBezTo>
                      <a:pt x="88739" y="483305"/>
                      <a:pt x="111967" y="513244"/>
                      <a:pt x="147806" y="527919"/>
                    </a:cubicBezTo>
                    <a:cubicBezTo>
                      <a:pt x="154369" y="530573"/>
                      <a:pt x="161080" y="532638"/>
                      <a:pt x="168011" y="533965"/>
                    </a:cubicBezTo>
                    <a:lnTo>
                      <a:pt x="168011" y="344375"/>
                    </a:lnTo>
                    <a:cubicBezTo>
                      <a:pt x="98915" y="327783"/>
                      <a:pt x="25026" y="308831"/>
                      <a:pt x="1797" y="213188"/>
                    </a:cubicBezTo>
                    <a:cubicBezTo>
                      <a:pt x="-7937" y="153899"/>
                      <a:pt x="22371" y="95053"/>
                      <a:pt x="80627" y="59878"/>
                    </a:cubicBezTo>
                    <a:cubicBezTo>
                      <a:pt x="106953" y="44024"/>
                      <a:pt x="136966" y="34143"/>
                      <a:pt x="168011" y="30529"/>
                    </a:cubicBezTo>
                    <a:lnTo>
                      <a:pt x="168011" y="0"/>
                    </a:lnTo>
                    <a:lnTo>
                      <a:pt x="220958" y="0"/>
                    </a:lnTo>
                    <a:lnTo>
                      <a:pt x="220958" y="30382"/>
                    </a:lnTo>
                    <a:cubicBezTo>
                      <a:pt x="241679" y="32594"/>
                      <a:pt x="262106" y="37682"/>
                      <a:pt x="281427" y="45572"/>
                    </a:cubicBezTo>
                    <a:cubicBezTo>
                      <a:pt x="346393" y="72120"/>
                      <a:pt x="388426" y="126394"/>
                      <a:pt x="390712" y="186567"/>
                    </a:cubicBezTo>
                    <a:lnTo>
                      <a:pt x="303254" y="188853"/>
                    </a:lnTo>
                    <a:cubicBezTo>
                      <a:pt x="302001" y="155596"/>
                      <a:pt x="278772" y="125656"/>
                      <a:pt x="242933" y="110982"/>
                    </a:cubicBezTo>
                    <a:cubicBezTo>
                      <a:pt x="235854" y="108106"/>
                      <a:pt x="228553" y="105894"/>
                      <a:pt x="221032" y="104566"/>
                    </a:cubicBezTo>
                    <a:lnTo>
                      <a:pt x="221032" y="281989"/>
                    </a:lnTo>
                    <a:cubicBezTo>
                      <a:pt x="287547" y="295631"/>
                      <a:pt x="359814" y="319007"/>
                      <a:pt x="388942" y="424459"/>
                    </a:cubicBezTo>
                    <a:cubicBezTo>
                      <a:pt x="399045" y="484116"/>
                      <a:pt x="368737" y="543552"/>
                      <a:pt x="310112" y="578948"/>
                    </a:cubicBezTo>
                    <a:cubicBezTo>
                      <a:pt x="283344" y="595097"/>
                      <a:pt x="252667" y="605053"/>
                      <a:pt x="221032" y="608445"/>
                    </a:cubicBezTo>
                    <a:lnTo>
                      <a:pt x="221032" y="638900"/>
                    </a:lnTo>
                    <a:close/>
                  </a:path>
                </a:pathLst>
              </a:custGeom>
              <a:solidFill>
                <a:srgbClr val="DE821B"/>
              </a:solidFill>
              <a:ln w="7205" cap="flat">
                <a:noFill/>
                <a:prstDash val="solid"/>
                <a:miter/>
              </a:ln>
            </p:spPr>
            <p:txBody>
              <a:bodyPr rtlCol="0" anchor="ctr"/>
              <a:lstStyle/>
              <a:p>
                <a:endParaRPr lang="en-US"/>
              </a:p>
            </p:txBody>
          </p:sp>
        </p:grpSp>
      </p:grpSp>
      <p:grpSp>
        <p:nvGrpSpPr>
          <p:cNvPr id="57" name="그룹 192">
            <a:extLst>
              <a:ext uri="{FF2B5EF4-FFF2-40B4-BE49-F238E27FC236}">
                <a16:creationId xmlns:a16="http://schemas.microsoft.com/office/drawing/2014/main" id="{B8FC80E7-932F-4E12-FC5D-B01BEC434CC0}"/>
              </a:ext>
            </a:extLst>
          </p:cNvPr>
          <p:cNvGrpSpPr/>
          <p:nvPr/>
        </p:nvGrpSpPr>
        <p:grpSpPr>
          <a:xfrm>
            <a:off x="5029477" y="1491531"/>
            <a:ext cx="5936754" cy="2973270"/>
            <a:chOff x="491556" y="1286041"/>
            <a:chExt cx="4080444" cy="2973270"/>
          </a:xfrm>
        </p:grpSpPr>
        <p:sp>
          <p:nvSpPr>
            <p:cNvPr id="58" name="TextBox 57">
              <a:extLst>
                <a:ext uri="{FF2B5EF4-FFF2-40B4-BE49-F238E27FC236}">
                  <a16:creationId xmlns:a16="http://schemas.microsoft.com/office/drawing/2014/main" id="{3AF812CF-A55F-0AD1-1216-5F5606866290}"/>
                </a:ext>
              </a:extLst>
            </p:cNvPr>
            <p:cNvSpPr txBox="1"/>
            <p:nvPr/>
          </p:nvSpPr>
          <p:spPr>
            <a:xfrm>
              <a:off x="491556" y="1704766"/>
              <a:ext cx="4080444" cy="2554545"/>
            </a:xfrm>
            <a:prstGeom prst="rect">
              <a:avLst/>
            </a:prstGeom>
            <a:noFill/>
          </p:spPr>
          <p:txBody>
            <a:bodyPr wrap="square" rtlCol="0">
              <a:spAutoFit/>
            </a:bodyPr>
            <a:lstStyle/>
            <a:p>
              <a:r>
                <a:rPr lang="en-US" sz="1600" b="1" dirty="0">
                  <a:latin typeface="Comic Sans MS" panose="030F0702030302020204" pitchFamily="66" charset="0"/>
                </a:rPr>
                <a:t>Using employee management software can help a company save time, reduce costs, and improve overall efficiency. By automating tasks like attendance tracking, leave management, and payroll, businesses can avoid manual errors and cut down on administrative work. This not only saves money but also allows HR teams to focus on more important tasks. With better data and smoother processes, companies can make smarter decisions and create a better work experience for employees, which leads to higher productivity and long-term profit</a:t>
              </a:r>
              <a:r>
                <a:rPr lang="en-US" sz="1350" b="1" dirty="0">
                  <a:latin typeface="Comic Sans MS" panose="030F0702030302020204" pitchFamily="66" charset="0"/>
                </a:rPr>
                <a:t>.</a:t>
              </a:r>
            </a:p>
          </p:txBody>
        </p:sp>
        <p:sp>
          <p:nvSpPr>
            <p:cNvPr id="59" name="TextBox 58">
              <a:extLst>
                <a:ext uri="{FF2B5EF4-FFF2-40B4-BE49-F238E27FC236}">
                  <a16:creationId xmlns:a16="http://schemas.microsoft.com/office/drawing/2014/main" id="{EF9A641B-BE91-8F69-1A00-4B4966A9B42B}"/>
                </a:ext>
              </a:extLst>
            </p:cNvPr>
            <p:cNvSpPr txBox="1"/>
            <p:nvPr/>
          </p:nvSpPr>
          <p:spPr>
            <a:xfrm>
              <a:off x="491556" y="1286041"/>
              <a:ext cx="4080444" cy="523220"/>
            </a:xfrm>
            <a:prstGeom prst="rect">
              <a:avLst/>
            </a:prstGeom>
            <a:noFill/>
          </p:spPr>
          <p:txBody>
            <a:bodyPr wrap="square" rtlCol="0">
              <a:spAutoFit/>
            </a:bodyPr>
            <a:lstStyle/>
            <a:p>
              <a:r>
                <a:rPr lang="en-US" altLang="ko-KR" sz="2800" b="1" dirty="0">
                  <a:solidFill>
                    <a:schemeClr val="tx1">
                      <a:lumMod val="75000"/>
                      <a:lumOff val="25000"/>
                    </a:schemeClr>
                  </a:solidFill>
                  <a:latin typeface="ADLaM Display" panose="02010000000000000000" pitchFamily="2" charset="0"/>
                  <a:ea typeface="ADLaM Display" panose="02010000000000000000" pitchFamily="2" charset="0"/>
                  <a:cs typeface="ADLaM Display" panose="02010000000000000000" pitchFamily="2" charset="0"/>
                </a:rPr>
                <a:t>PROFIT</a:t>
              </a:r>
              <a:r>
                <a:rPr lang="en-US" altLang="ko-KR" sz="2800" b="1" dirty="0">
                  <a:solidFill>
                    <a:schemeClr val="tx1">
                      <a:lumMod val="75000"/>
                      <a:lumOff val="25000"/>
                    </a:schemeClr>
                  </a:solidFill>
                  <a:cs typeface="Arial" pitchFamily="34" charset="0"/>
                </a:rPr>
                <a:t> </a:t>
              </a:r>
              <a:endParaRPr lang="ko-KR" altLang="en-US" sz="2800" b="1" dirty="0">
                <a:solidFill>
                  <a:schemeClr val="tx1">
                    <a:lumMod val="75000"/>
                    <a:lumOff val="25000"/>
                  </a:schemeClr>
                </a:solidFill>
                <a:cs typeface="Arial" pitchFamily="34" charset="0"/>
              </a:endParaRPr>
            </a:p>
          </p:txBody>
        </p:sp>
      </p:grpSp>
      <p:sp>
        <p:nvSpPr>
          <p:cNvPr id="60" name="TextBox 59">
            <a:extLst>
              <a:ext uri="{FF2B5EF4-FFF2-40B4-BE49-F238E27FC236}">
                <a16:creationId xmlns:a16="http://schemas.microsoft.com/office/drawing/2014/main" id="{05A26A3F-C8BE-30BD-41D7-91A5DBFDA115}"/>
              </a:ext>
            </a:extLst>
          </p:cNvPr>
          <p:cNvSpPr txBox="1"/>
          <p:nvPr/>
        </p:nvSpPr>
        <p:spPr>
          <a:xfrm>
            <a:off x="5079943" y="4501634"/>
            <a:ext cx="5385703" cy="646331"/>
          </a:xfrm>
          <a:prstGeom prst="rect">
            <a:avLst/>
          </a:prstGeom>
          <a:noFill/>
        </p:spPr>
        <p:txBody>
          <a:bodyPr wrap="square" rtlCol="0">
            <a:spAutoFit/>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MAJOR PROFITABLE GROWTH OF THIS PROJECT AND THE COMPANY ARE </a:t>
            </a:r>
          </a:p>
        </p:txBody>
      </p:sp>
      <p:sp>
        <p:nvSpPr>
          <p:cNvPr id="61" name="TextBox 60">
            <a:extLst>
              <a:ext uri="{FF2B5EF4-FFF2-40B4-BE49-F238E27FC236}">
                <a16:creationId xmlns:a16="http://schemas.microsoft.com/office/drawing/2014/main" id="{197778EF-6740-6221-1CE9-0F119904A363}"/>
              </a:ext>
            </a:extLst>
          </p:cNvPr>
          <p:cNvSpPr txBox="1"/>
          <p:nvPr/>
        </p:nvSpPr>
        <p:spPr>
          <a:xfrm>
            <a:off x="5145058" y="5147965"/>
            <a:ext cx="5255471" cy="1354217"/>
          </a:xfrm>
          <a:prstGeom prst="rect">
            <a:avLst/>
          </a:prstGeom>
          <a:noFill/>
        </p:spPr>
        <p:txBody>
          <a:bodyPr wrap="square" rtlCol="0">
            <a:spAutoFit/>
          </a:bodyPr>
          <a:lstStyle/>
          <a:p>
            <a:pPr marL="285750" indent="-285750">
              <a:buFont typeface="Wingdings" panose="05000000000000000000" pitchFamily="2" charset="2"/>
              <a:buChar char="q"/>
            </a:pPr>
            <a:r>
              <a:rPr lang="en-US" sz="1600" b="1" dirty="0">
                <a:latin typeface="Comic Sans MS" panose="030F0702030302020204" pitchFamily="66" charset="0"/>
              </a:rPr>
              <a:t>Operational Cost Reduction</a:t>
            </a:r>
          </a:p>
          <a:p>
            <a:pPr marL="285750" indent="-285750">
              <a:buFont typeface="Wingdings" panose="05000000000000000000" pitchFamily="2" charset="2"/>
              <a:buChar char="q"/>
            </a:pPr>
            <a:r>
              <a:rPr lang="en-US" sz="1600" b="1" dirty="0">
                <a:latin typeface="Comic Sans MS" panose="030F0702030302020204" pitchFamily="66" charset="0"/>
              </a:rPr>
              <a:t>Higher Employee Productivity</a:t>
            </a:r>
          </a:p>
          <a:p>
            <a:pPr marL="285750" indent="-285750">
              <a:buFont typeface="Wingdings" panose="05000000000000000000" pitchFamily="2" charset="2"/>
              <a:buChar char="q"/>
            </a:pPr>
            <a:r>
              <a:rPr lang="en-US" sz="1600" b="1" dirty="0">
                <a:latin typeface="Comic Sans MS" panose="030F0702030302020204" pitchFamily="66" charset="0"/>
              </a:rPr>
              <a:t>Improved Decision Making</a:t>
            </a:r>
          </a:p>
          <a:p>
            <a:pPr marL="285750" indent="-285750">
              <a:buFont typeface="Wingdings" panose="05000000000000000000" pitchFamily="2" charset="2"/>
              <a:buChar char="q"/>
            </a:pPr>
            <a:r>
              <a:rPr lang="en-US" sz="1600" b="1" dirty="0">
                <a:latin typeface="Comic Sans MS" panose="030F0702030302020204" pitchFamily="66" charset="0"/>
              </a:rPr>
              <a:t>Scalability &amp; Long-Term ROI</a:t>
            </a:r>
          </a:p>
          <a:p>
            <a:endParaRPr lang="en-US" dirty="0"/>
          </a:p>
        </p:txBody>
      </p:sp>
    </p:spTree>
    <p:extLst>
      <p:ext uri="{BB962C8B-B14F-4D97-AF65-F5344CB8AC3E}">
        <p14:creationId xmlns:p14="http://schemas.microsoft.com/office/powerpoint/2010/main" val="3148822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GROWTH OF THE EMPLOYEE</a:t>
            </a:r>
          </a:p>
        </p:txBody>
      </p:sp>
      <p:grpSp>
        <p:nvGrpSpPr>
          <p:cNvPr id="92" name="그룹 91">
            <a:extLst>
              <a:ext uri="{FF2B5EF4-FFF2-40B4-BE49-F238E27FC236}">
                <a16:creationId xmlns:a16="http://schemas.microsoft.com/office/drawing/2014/main" id="{017FEAF9-0027-486D-930D-5F978634952C}"/>
              </a:ext>
            </a:extLst>
          </p:cNvPr>
          <p:cNvGrpSpPr/>
          <p:nvPr/>
        </p:nvGrpSpPr>
        <p:grpSpPr>
          <a:xfrm>
            <a:off x="730037" y="1471275"/>
            <a:ext cx="5759495" cy="1116460"/>
            <a:chOff x="1991544" y="1934588"/>
            <a:chExt cx="4248472" cy="1116460"/>
          </a:xfrm>
        </p:grpSpPr>
        <p:sp>
          <p:nvSpPr>
            <p:cNvPr id="93" name="Rectangle 9">
              <a:extLst>
                <a:ext uri="{FF2B5EF4-FFF2-40B4-BE49-F238E27FC236}">
                  <a16:creationId xmlns:a16="http://schemas.microsoft.com/office/drawing/2014/main" id="{5D0A2632-728C-453C-B3F0-B5B6B73D229B}"/>
                </a:ext>
              </a:extLst>
            </p:cNvPr>
            <p:cNvSpPr/>
            <p:nvPr/>
          </p:nvSpPr>
          <p:spPr>
            <a:xfrm>
              <a:off x="2321314" y="2312384"/>
              <a:ext cx="3918702" cy="738664"/>
            </a:xfrm>
            <a:prstGeom prst="rect">
              <a:avLst/>
            </a:prstGeom>
          </p:spPr>
          <p:txBody>
            <a:bodyPr wrap="square" lIns="72000" rIns="72000">
              <a:spAutoFit/>
            </a:bodyPr>
            <a:lstStyle/>
            <a:p>
              <a:r>
                <a:rPr lang="en-US" sz="1400" b="1" dirty="0">
                  <a:latin typeface="Comic Sans MS" panose="030F0702030302020204" pitchFamily="66" charset="0"/>
                </a:rPr>
                <a:t>Automated attendance and task tracking help employees manage their work more efficiently, boosting productivity for the company</a:t>
              </a:r>
              <a:r>
                <a:rPr lang="en-US" sz="1400" dirty="0"/>
                <a:t>.</a:t>
              </a:r>
              <a:r>
                <a:rPr lang="en-US" altLang="ko-KR" sz="1400" dirty="0">
                  <a:solidFill>
                    <a:schemeClr val="tx1">
                      <a:lumMod val="75000"/>
                      <a:lumOff val="25000"/>
                    </a:schemeClr>
                  </a:solidFill>
                </a:rPr>
                <a:t>.</a:t>
              </a:r>
            </a:p>
          </p:txBody>
        </p:sp>
        <p:sp>
          <p:nvSpPr>
            <p:cNvPr id="94" name="Rectangle 10">
              <a:extLst>
                <a:ext uri="{FF2B5EF4-FFF2-40B4-BE49-F238E27FC236}">
                  <a16:creationId xmlns:a16="http://schemas.microsoft.com/office/drawing/2014/main" id="{8BCF7F9F-2270-4BCC-8751-DB0D73EAC910}"/>
                </a:ext>
              </a:extLst>
            </p:cNvPr>
            <p:cNvSpPr/>
            <p:nvPr/>
          </p:nvSpPr>
          <p:spPr>
            <a:xfrm>
              <a:off x="1991544" y="1934588"/>
              <a:ext cx="4248472" cy="461665"/>
            </a:xfrm>
            <a:prstGeom prst="rect">
              <a:avLst/>
            </a:prstGeom>
          </p:spPr>
          <p:txBody>
            <a:bodyPr wrap="square">
              <a:spAutoFit/>
            </a:bodyPr>
            <a:lstStyle/>
            <a:p>
              <a:r>
                <a:rPr lang="en-US" altLang="ko-KR" sz="2400" b="1" dirty="0">
                  <a:solidFill>
                    <a:schemeClr val="accent4"/>
                  </a:solidFill>
                </a:rPr>
                <a:t>1. </a:t>
              </a:r>
              <a:r>
                <a:rPr lang="en-US" sz="2400" b="1" dirty="0">
                  <a:solidFill>
                    <a:schemeClr val="accent4">
                      <a:lumMod val="75000"/>
                    </a:schemeClr>
                  </a:solidFill>
                  <a:latin typeface="ADLaM Display" panose="02010000000000000000" pitchFamily="2" charset="0"/>
                  <a:ea typeface="ADLaM Display" panose="02010000000000000000" pitchFamily="2" charset="0"/>
                  <a:cs typeface="ADLaM Display" panose="02010000000000000000" pitchFamily="2" charset="0"/>
                </a:rPr>
                <a:t>Improved Time Management</a:t>
              </a:r>
              <a:endParaRPr lang="ko-KR" altLang="en-US" sz="2400" b="1" dirty="0">
                <a:solidFill>
                  <a:schemeClr val="accent4">
                    <a:lumMod val="75000"/>
                  </a:schemeClr>
                </a:solidFill>
                <a:latin typeface="ADLaM Display" panose="02010000000000000000" pitchFamily="2" charset="0"/>
                <a:cs typeface="ADLaM Display" panose="02010000000000000000" pitchFamily="2" charset="0"/>
              </a:endParaRPr>
            </a:p>
          </p:txBody>
        </p:sp>
      </p:grpSp>
      <p:grpSp>
        <p:nvGrpSpPr>
          <p:cNvPr id="95" name="그룹 94">
            <a:extLst>
              <a:ext uri="{FF2B5EF4-FFF2-40B4-BE49-F238E27FC236}">
                <a16:creationId xmlns:a16="http://schemas.microsoft.com/office/drawing/2014/main" id="{75375B3D-397B-49DA-9769-5F9C2FE2AE4C}"/>
              </a:ext>
            </a:extLst>
          </p:cNvPr>
          <p:cNvGrpSpPr/>
          <p:nvPr/>
        </p:nvGrpSpPr>
        <p:grpSpPr>
          <a:xfrm>
            <a:off x="730037" y="2540111"/>
            <a:ext cx="5759495" cy="1116460"/>
            <a:chOff x="1991544" y="2816016"/>
            <a:chExt cx="4248472" cy="1116460"/>
          </a:xfrm>
        </p:grpSpPr>
        <p:sp>
          <p:nvSpPr>
            <p:cNvPr id="96" name="Rectangle 11">
              <a:extLst>
                <a:ext uri="{FF2B5EF4-FFF2-40B4-BE49-F238E27FC236}">
                  <a16:creationId xmlns:a16="http://schemas.microsoft.com/office/drawing/2014/main" id="{4A7442A6-ABD9-4E5A-BA7C-3D5AABAB9C7D}"/>
                </a:ext>
              </a:extLst>
            </p:cNvPr>
            <p:cNvSpPr/>
            <p:nvPr/>
          </p:nvSpPr>
          <p:spPr>
            <a:xfrm>
              <a:off x="2321314" y="3193812"/>
              <a:ext cx="3918702" cy="738664"/>
            </a:xfrm>
            <a:prstGeom prst="rect">
              <a:avLst/>
            </a:prstGeom>
          </p:spPr>
          <p:txBody>
            <a:bodyPr wrap="square" lIns="72000" rIns="72000">
              <a:spAutoFit/>
            </a:bodyPr>
            <a:lstStyle/>
            <a:p>
              <a:r>
                <a:rPr lang="en-US" sz="1400" b="1" dirty="0">
                  <a:latin typeface="Comic Sans MS" panose="030F0702030302020204" pitchFamily="66" charset="0"/>
                </a:rPr>
                <a:t>Clear records of performance and goals encourage employees to stay responsible and focused, leading to better results</a:t>
              </a:r>
              <a:r>
                <a:rPr lang="en-US" sz="1400" dirty="0"/>
                <a:t>.</a:t>
              </a:r>
              <a:endParaRPr lang="en-US" altLang="ko-KR" sz="1400" dirty="0">
                <a:solidFill>
                  <a:schemeClr val="tx1">
                    <a:lumMod val="75000"/>
                    <a:lumOff val="25000"/>
                  </a:schemeClr>
                </a:solidFill>
              </a:endParaRPr>
            </a:p>
          </p:txBody>
        </p:sp>
        <p:sp>
          <p:nvSpPr>
            <p:cNvPr id="97" name="Rectangle 12">
              <a:extLst>
                <a:ext uri="{FF2B5EF4-FFF2-40B4-BE49-F238E27FC236}">
                  <a16:creationId xmlns:a16="http://schemas.microsoft.com/office/drawing/2014/main" id="{A653132C-EF98-4588-B12A-43C52F8C6618}"/>
                </a:ext>
              </a:extLst>
            </p:cNvPr>
            <p:cNvSpPr/>
            <p:nvPr/>
          </p:nvSpPr>
          <p:spPr>
            <a:xfrm>
              <a:off x="1991544" y="2816016"/>
              <a:ext cx="4248472" cy="461665"/>
            </a:xfrm>
            <a:prstGeom prst="rect">
              <a:avLst/>
            </a:prstGeom>
          </p:spPr>
          <p:txBody>
            <a:bodyPr wrap="square">
              <a:spAutoFit/>
            </a:bodyPr>
            <a:lstStyle/>
            <a:p>
              <a:r>
                <a:rPr lang="en-US" altLang="ko-KR" sz="2400" b="1" dirty="0">
                  <a:solidFill>
                    <a:schemeClr val="accent3"/>
                  </a:solidFill>
                </a:rPr>
                <a:t>2. </a:t>
              </a:r>
              <a:r>
                <a:rPr lang="en-US" sz="2400" b="1" dirty="0">
                  <a:solidFill>
                    <a:schemeClr val="accent3">
                      <a:lumMod val="75000"/>
                    </a:schemeClr>
                  </a:solidFill>
                  <a:latin typeface="ADLaM Display" panose="02010000000000000000" pitchFamily="2" charset="0"/>
                  <a:ea typeface="ADLaM Display" panose="02010000000000000000" pitchFamily="2" charset="0"/>
                  <a:cs typeface="ADLaM Display" panose="02010000000000000000" pitchFamily="2" charset="0"/>
                </a:rPr>
                <a:t>Enhanced Accountability</a:t>
              </a:r>
              <a:endParaRPr lang="ko-KR" altLang="en-US" sz="2400" b="1" dirty="0">
                <a:solidFill>
                  <a:schemeClr val="accent3">
                    <a:lumMod val="75000"/>
                  </a:schemeClr>
                </a:solidFill>
                <a:latin typeface="ADLaM Display" panose="02010000000000000000" pitchFamily="2" charset="0"/>
                <a:cs typeface="ADLaM Display" panose="02010000000000000000" pitchFamily="2" charset="0"/>
              </a:endParaRPr>
            </a:p>
          </p:txBody>
        </p:sp>
      </p:grpSp>
      <p:grpSp>
        <p:nvGrpSpPr>
          <p:cNvPr id="98" name="그룹 97">
            <a:extLst>
              <a:ext uri="{FF2B5EF4-FFF2-40B4-BE49-F238E27FC236}">
                <a16:creationId xmlns:a16="http://schemas.microsoft.com/office/drawing/2014/main" id="{F5CB783E-04E8-4664-AB7E-F97C5DE6200E}"/>
              </a:ext>
            </a:extLst>
          </p:cNvPr>
          <p:cNvGrpSpPr/>
          <p:nvPr/>
        </p:nvGrpSpPr>
        <p:grpSpPr>
          <a:xfrm>
            <a:off x="769543" y="3566664"/>
            <a:ext cx="4229000" cy="1136817"/>
            <a:chOff x="1991545" y="3697444"/>
            <a:chExt cx="3025242" cy="987100"/>
          </a:xfrm>
        </p:grpSpPr>
        <p:sp>
          <p:nvSpPr>
            <p:cNvPr id="99" name="Rectangle 13">
              <a:extLst>
                <a:ext uri="{FF2B5EF4-FFF2-40B4-BE49-F238E27FC236}">
                  <a16:creationId xmlns:a16="http://schemas.microsoft.com/office/drawing/2014/main" id="{165D2849-175C-48A6-ADBB-BFE0C82E3D93}"/>
                </a:ext>
              </a:extLst>
            </p:cNvPr>
            <p:cNvSpPr/>
            <p:nvPr/>
          </p:nvSpPr>
          <p:spPr>
            <a:xfrm>
              <a:off x="2269691" y="4043161"/>
              <a:ext cx="2681473" cy="641383"/>
            </a:xfrm>
            <a:prstGeom prst="rect">
              <a:avLst/>
            </a:prstGeom>
          </p:spPr>
          <p:txBody>
            <a:bodyPr wrap="square" lIns="72000" rIns="72000">
              <a:spAutoFit/>
            </a:bodyPr>
            <a:lstStyle/>
            <a:p>
              <a:r>
                <a:rPr lang="en-US" sz="1400" b="1" dirty="0">
                  <a:latin typeface="Comic Sans MS" panose="030F0702030302020204" pitchFamily="66" charset="0"/>
                </a:rPr>
                <a:t>Performance tracking allows managers to give timely feedback, helping employees grow while improving team output</a:t>
              </a:r>
              <a:r>
                <a:rPr lang="en-US" sz="1400" dirty="0"/>
                <a:t>.</a:t>
              </a:r>
              <a:endParaRPr lang="en-US" altLang="ko-KR" sz="1400" dirty="0">
                <a:solidFill>
                  <a:schemeClr val="tx1">
                    <a:lumMod val="75000"/>
                    <a:lumOff val="25000"/>
                  </a:schemeClr>
                </a:solidFill>
              </a:endParaRPr>
            </a:p>
          </p:txBody>
        </p:sp>
        <p:sp>
          <p:nvSpPr>
            <p:cNvPr id="100" name="Rectangle 14">
              <a:extLst>
                <a:ext uri="{FF2B5EF4-FFF2-40B4-BE49-F238E27FC236}">
                  <a16:creationId xmlns:a16="http://schemas.microsoft.com/office/drawing/2014/main" id="{F5A921C6-665F-479B-84B4-BE89A6AC3D49}"/>
                </a:ext>
              </a:extLst>
            </p:cNvPr>
            <p:cNvSpPr/>
            <p:nvPr/>
          </p:nvSpPr>
          <p:spPr>
            <a:xfrm>
              <a:off x="1991545" y="3697444"/>
              <a:ext cx="3025242" cy="400864"/>
            </a:xfrm>
            <a:prstGeom prst="rect">
              <a:avLst/>
            </a:prstGeom>
          </p:spPr>
          <p:txBody>
            <a:bodyPr wrap="square">
              <a:spAutoFit/>
            </a:bodyPr>
            <a:lstStyle/>
            <a:p>
              <a:r>
                <a:rPr lang="en-US" altLang="ko-KR" sz="2400" b="1" dirty="0">
                  <a:solidFill>
                    <a:schemeClr val="accent2"/>
                  </a:solidFill>
                </a:rPr>
                <a:t>3. </a:t>
              </a:r>
              <a:r>
                <a:rPr lang="en-US" sz="2000" b="1" dirty="0">
                  <a:solidFill>
                    <a:srgbClr val="7030A0"/>
                  </a:solidFill>
                  <a:latin typeface="ADLaM Display" panose="02010000000000000000" pitchFamily="2" charset="0"/>
                  <a:ea typeface="ADLaM Display" panose="02010000000000000000" pitchFamily="2" charset="0"/>
                  <a:cs typeface="ADLaM Display" panose="02010000000000000000" pitchFamily="2" charset="0"/>
                </a:rPr>
                <a:t>Skill Development &amp; Feedback</a:t>
              </a:r>
              <a:endParaRPr lang="ko-KR" altLang="en-US" sz="2000" b="1" dirty="0">
                <a:solidFill>
                  <a:srgbClr val="7030A0"/>
                </a:solidFill>
                <a:latin typeface="ADLaM Display" panose="02010000000000000000" pitchFamily="2" charset="0"/>
                <a:cs typeface="ADLaM Display" panose="02010000000000000000" pitchFamily="2" charset="0"/>
              </a:endParaRPr>
            </a:p>
          </p:txBody>
        </p:sp>
      </p:grpSp>
      <p:grpSp>
        <p:nvGrpSpPr>
          <p:cNvPr id="101" name="그룹 100">
            <a:extLst>
              <a:ext uri="{FF2B5EF4-FFF2-40B4-BE49-F238E27FC236}">
                <a16:creationId xmlns:a16="http://schemas.microsoft.com/office/drawing/2014/main" id="{450A1CC8-6BD4-442B-B00E-E3F14C2C1682}"/>
              </a:ext>
            </a:extLst>
          </p:cNvPr>
          <p:cNvGrpSpPr/>
          <p:nvPr/>
        </p:nvGrpSpPr>
        <p:grpSpPr>
          <a:xfrm>
            <a:off x="769543" y="4808836"/>
            <a:ext cx="4743549" cy="1450329"/>
            <a:chOff x="1991545" y="4578872"/>
            <a:chExt cx="3025242" cy="1031529"/>
          </a:xfrm>
        </p:grpSpPr>
        <p:sp>
          <p:nvSpPr>
            <p:cNvPr id="102" name="Rectangle 15">
              <a:extLst>
                <a:ext uri="{FF2B5EF4-FFF2-40B4-BE49-F238E27FC236}">
                  <a16:creationId xmlns:a16="http://schemas.microsoft.com/office/drawing/2014/main" id="{A487F7D0-1C52-4328-A1EC-A663804F2CE8}"/>
                </a:ext>
              </a:extLst>
            </p:cNvPr>
            <p:cNvSpPr/>
            <p:nvPr/>
          </p:nvSpPr>
          <p:spPr>
            <a:xfrm>
              <a:off x="2202780" y="4931804"/>
              <a:ext cx="2695472" cy="678597"/>
            </a:xfrm>
            <a:prstGeom prst="rect">
              <a:avLst/>
            </a:prstGeom>
          </p:spPr>
          <p:txBody>
            <a:bodyPr wrap="square" lIns="72000" rIns="72000">
              <a:spAutoFit/>
            </a:bodyPr>
            <a:lstStyle/>
            <a:p>
              <a:r>
                <a:rPr lang="en-US" sz="1400" b="1" dirty="0">
                  <a:latin typeface="Comic Sans MS" panose="030F0702030302020204" pitchFamily="66" charset="0"/>
                </a:rPr>
                <a:t>Easy access to HR services and transparent systems create a positive work environment, reducing turnover and improving company culture</a:t>
              </a:r>
              <a:r>
                <a:rPr lang="en-US" sz="1400" dirty="0"/>
                <a:t>.</a:t>
              </a:r>
              <a:endParaRPr lang="en-US" altLang="ko-KR" sz="1400" dirty="0">
                <a:solidFill>
                  <a:schemeClr val="tx1">
                    <a:lumMod val="75000"/>
                    <a:lumOff val="25000"/>
                  </a:schemeClr>
                </a:solidFill>
              </a:endParaRPr>
            </a:p>
          </p:txBody>
        </p:sp>
        <p:sp>
          <p:nvSpPr>
            <p:cNvPr id="103" name="Rectangle 16">
              <a:extLst>
                <a:ext uri="{FF2B5EF4-FFF2-40B4-BE49-F238E27FC236}">
                  <a16:creationId xmlns:a16="http://schemas.microsoft.com/office/drawing/2014/main" id="{EED45732-0CBA-4D67-B1FD-D90098C8A1C2}"/>
                </a:ext>
              </a:extLst>
            </p:cNvPr>
            <p:cNvSpPr/>
            <p:nvPr/>
          </p:nvSpPr>
          <p:spPr>
            <a:xfrm>
              <a:off x="1991545" y="4578872"/>
              <a:ext cx="3025242" cy="622588"/>
            </a:xfrm>
            <a:prstGeom prst="rect">
              <a:avLst/>
            </a:prstGeom>
          </p:spPr>
          <p:txBody>
            <a:bodyPr wrap="square">
              <a:spAutoFit/>
            </a:bodyPr>
            <a:lstStyle/>
            <a:p>
              <a:r>
                <a:rPr lang="en-US" altLang="ko-KR" sz="2400" b="1" dirty="0">
                  <a:solidFill>
                    <a:schemeClr val="accent1"/>
                  </a:solidFill>
                </a:rPr>
                <a:t>4. </a:t>
              </a:r>
              <a:r>
                <a:rPr lang="en-US" sz="2000" b="1" dirty="0">
                  <a:solidFill>
                    <a:schemeClr val="accent1">
                      <a:lumMod val="75000"/>
                    </a:schemeClr>
                  </a:solidFill>
                  <a:latin typeface="ADLaM Display" panose="02010000000000000000" pitchFamily="2" charset="0"/>
                  <a:ea typeface="ADLaM Display" panose="02010000000000000000" pitchFamily="2" charset="0"/>
                  <a:cs typeface="ADLaM Display" panose="02010000000000000000" pitchFamily="2" charset="0"/>
                </a:rPr>
                <a:t>Higher Engagement &amp; Satisfaction</a:t>
              </a:r>
              <a:endParaRPr lang="ko-KR" altLang="en-US" sz="2000" b="1" dirty="0">
                <a:solidFill>
                  <a:schemeClr val="accent1">
                    <a:lumMod val="75000"/>
                  </a:schemeClr>
                </a:solidFill>
                <a:latin typeface="ADLaM Display" panose="02010000000000000000" pitchFamily="2" charset="0"/>
                <a:cs typeface="ADLaM Display" panose="02010000000000000000" pitchFamily="2" charset="0"/>
              </a:endParaRPr>
            </a:p>
          </p:txBody>
        </p:sp>
      </p:grpSp>
      <p:grpSp>
        <p:nvGrpSpPr>
          <p:cNvPr id="104" name="그룹 103">
            <a:extLst>
              <a:ext uri="{FF2B5EF4-FFF2-40B4-BE49-F238E27FC236}">
                <a16:creationId xmlns:a16="http://schemas.microsoft.com/office/drawing/2014/main" id="{26DBEC84-C975-4E4D-B33F-D766D97950C9}"/>
              </a:ext>
            </a:extLst>
          </p:cNvPr>
          <p:cNvGrpSpPr/>
          <p:nvPr/>
        </p:nvGrpSpPr>
        <p:grpSpPr>
          <a:xfrm>
            <a:off x="5702466" y="1823904"/>
            <a:ext cx="5759495" cy="4325677"/>
            <a:chOff x="2391081" y="642687"/>
            <a:chExt cx="7412981" cy="5567529"/>
          </a:xfrm>
        </p:grpSpPr>
        <p:sp>
          <p:nvSpPr>
            <p:cNvPr id="105" name="자유형: 도형 104">
              <a:extLst>
                <a:ext uri="{FF2B5EF4-FFF2-40B4-BE49-F238E27FC236}">
                  <a16:creationId xmlns:a16="http://schemas.microsoft.com/office/drawing/2014/main" id="{591AAFD9-02F3-4412-92F1-A17DC1431122}"/>
                </a:ext>
              </a:extLst>
            </p:cNvPr>
            <p:cNvSpPr/>
            <p:nvPr/>
          </p:nvSpPr>
          <p:spPr>
            <a:xfrm>
              <a:off x="8651124" y="1973747"/>
              <a:ext cx="390276" cy="497391"/>
            </a:xfrm>
            <a:custGeom>
              <a:avLst/>
              <a:gdLst>
                <a:gd name="connsiteX0" fmla="*/ 62727 w 390276"/>
                <a:gd name="connsiteY0" fmla="*/ 417504 h 497391"/>
                <a:gd name="connsiteX1" fmla="*/ 22340 w 390276"/>
                <a:gd name="connsiteY1" fmla="*/ 286249 h 497391"/>
                <a:gd name="connsiteX2" fmla="*/ 5671 w 390276"/>
                <a:gd name="connsiteY2" fmla="*/ 175378 h 497391"/>
                <a:gd name="connsiteX3" fmla="*/ 16244 w 390276"/>
                <a:gd name="connsiteY3" fmla="*/ 147089 h 497391"/>
                <a:gd name="connsiteX4" fmla="*/ 114733 w 390276"/>
                <a:gd name="connsiteY4" fmla="*/ 7167 h 497391"/>
                <a:gd name="connsiteX5" fmla="*/ 279515 w 390276"/>
                <a:gd name="connsiteY5" fmla="*/ 8881 h 497391"/>
                <a:gd name="connsiteX6" fmla="*/ 362573 w 390276"/>
                <a:gd name="connsiteY6" fmla="*/ 106322 h 497391"/>
                <a:gd name="connsiteX7" fmla="*/ 378385 w 390276"/>
                <a:gd name="connsiteY7" fmla="*/ 164901 h 497391"/>
                <a:gd name="connsiteX8" fmla="*/ 372384 w 390276"/>
                <a:gd name="connsiteY8" fmla="*/ 271009 h 497391"/>
                <a:gd name="connsiteX9" fmla="*/ 329331 w 390276"/>
                <a:gd name="connsiteY9" fmla="*/ 434172 h 497391"/>
                <a:gd name="connsiteX10" fmla="*/ 138069 w 390276"/>
                <a:gd name="connsiteY10" fmla="*/ 477130 h 497391"/>
                <a:gd name="connsiteX11" fmla="*/ 62727 w 390276"/>
                <a:gd name="connsiteY11" fmla="*/ 417504 h 4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0276" h="497391">
                  <a:moveTo>
                    <a:pt x="62727" y="417504"/>
                  </a:moveTo>
                  <a:cubicBezTo>
                    <a:pt x="68251" y="367878"/>
                    <a:pt x="48248" y="326731"/>
                    <a:pt x="22340" y="286249"/>
                  </a:cubicBezTo>
                  <a:cubicBezTo>
                    <a:pt x="814" y="252626"/>
                    <a:pt x="-6044" y="214907"/>
                    <a:pt x="5671" y="175378"/>
                  </a:cubicBezTo>
                  <a:cubicBezTo>
                    <a:pt x="27008" y="172521"/>
                    <a:pt x="17959" y="158995"/>
                    <a:pt x="16244" y="147089"/>
                  </a:cubicBezTo>
                  <a:cubicBezTo>
                    <a:pt x="3481" y="59935"/>
                    <a:pt x="27484" y="23359"/>
                    <a:pt x="114733" y="7167"/>
                  </a:cubicBezTo>
                  <a:cubicBezTo>
                    <a:pt x="169121" y="-2930"/>
                    <a:pt x="225032" y="-2358"/>
                    <a:pt x="279515" y="8881"/>
                  </a:cubicBezTo>
                  <a:cubicBezTo>
                    <a:pt x="340189" y="21359"/>
                    <a:pt x="357335" y="44505"/>
                    <a:pt x="362573" y="106322"/>
                  </a:cubicBezTo>
                  <a:cubicBezTo>
                    <a:pt x="364288" y="126039"/>
                    <a:pt x="350953" y="151566"/>
                    <a:pt x="378385" y="164901"/>
                  </a:cubicBezTo>
                  <a:cubicBezTo>
                    <a:pt x="396673" y="201381"/>
                    <a:pt x="393244" y="239862"/>
                    <a:pt x="372384" y="271009"/>
                  </a:cubicBezTo>
                  <a:cubicBezTo>
                    <a:pt x="338570" y="321587"/>
                    <a:pt x="323616" y="374546"/>
                    <a:pt x="329331" y="434172"/>
                  </a:cubicBezTo>
                  <a:cubicBezTo>
                    <a:pt x="282278" y="497133"/>
                    <a:pt x="203125" y="516183"/>
                    <a:pt x="138069" y="477130"/>
                  </a:cubicBezTo>
                  <a:cubicBezTo>
                    <a:pt x="110732" y="460747"/>
                    <a:pt x="75109" y="453318"/>
                    <a:pt x="62727" y="417504"/>
                  </a:cubicBezTo>
                  <a:close/>
                </a:path>
              </a:pathLst>
            </a:custGeom>
            <a:solidFill>
              <a:srgbClr val="FEBA95"/>
            </a:solidFill>
            <a:ln w="9525" cap="flat">
              <a:noFill/>
              <a:prstDash val="solid"/>
              <a:miter/>
            </a:ln>
          </p:spPr>
          <p:txBody>
            <a:bodyPr rtlCol="0" anchor="ctr"/>
            <a:lstStyle/>
            <a:p>
              <a:endParaRPr lang="ko-KR" altLang="en-US"/>
            </a:p>
          </p:txBody>
        </p:sp>
        <p:sp>
          <p:nvSpPr>
            <p:cNvPr id="106" name="자유형: 도형 105">
              <a:extLst>
                <a:ext uri="{FF2B5EF4-FFF2-40B4-BE49-F238E27FC236}">
                  <a16:creationId xmlns:a16="http://schemas.microsoft.com/office/drawing/2014/main" id="{04D02A7B-508E-40D4-B84B-EDFCB5A1D942}"/>
                </a:ext>
              </a:extLst>
            </p:cNvPr>
            <p:cNvSpPr/>
            <p:nvPr/>
          </p:nvSpPr>
          <p:spPr>
            <a:xfrm>
              <a:off x="8131837" y="2399878"/>
              <a:ext cx="1615570" cy="2084681"/>
            </a:xfrm>
            <a:custGeom>
              <a:avLst/>
              <a:gdLst>
                <a:gd name="connsiteX0" fmla="*/ 1373255 w 1615570"/>
                <a:gd name="connsiteY0" fmla="*/ 1075127 h 2084681"/>
                <a:gd name="connsiteX1" fmla="*/ 1344680 w 1615570"/>
                <a:gd name="connsiteY1" fmla="*/ 579827 h 2084681"/>
                <a:gd name="connsiteX2" fmla="*/ 1134654 w 1615570"/>
                <a:gd name="connsiteY2" fmla="*/ 128056 h 2084681"/>
                <a:gd name="connsiteX3" fmla="*/ 1082933 w 1615570"/>
                <a:gd name="connsiteY3" fmla="*/ 101958 h 2084681"/>
                <a:gd name="connsiteX4" fmla="*/ 1006448 w 1615570"/>
                <a:gd name="connsiteY4" fmla="*/ 99386 h 2084681"/>
                <a:gd name="connsiteX5" fmla="*/ 900339 w 1615570"/>
                <a:gd name="connsiteY5" fmla="*/ 36331 h 2084681"/>
                <a:gd name="connsiteX6" fmla="*/ 848523 w 1615570"/>
                <a:gd name="connsiteY6" fmla="*/ 17376 h 2084681"/>
                <a:gd name="connsiteX7" fmla="*/ 610017 w 1615570"/>
                <a:gd name="connsiteY7" fmla="*/ 17852 h 2084681"/>
                <a:gd name="connsiteX8" fmla="*/ 582014 w 1615570"/>
                <a:gd name="connsiteY8" fmla="*/ 802 h 2084681"/>
                <a:gd name="connsiteX9" fmla="*/ 526578 w 1615570"/>
                <a:gd name="connsiteY9" fmla="*/ 6708 h 2084681"/>
                <a:gd name="connsiteX10" fmla="*/ 407611 w 1615570"/>
                <a:gd name="connsiteY10" fmla="*/ 30235 h 2084681"/>
                <a:gd name="connsiteX11" fmla="*/ 172724 w 1615570"/>
                <a:gd name="connsiteY11" fmla="*/ 385612 h 2084681"/>
                <a:gd name="connsiteX12" fmla="*/ 136910 w 1615570"/>
                <a:gd name="connsiteY12" fmla="*/ 576398 h 2084681"/>
                <a:gd name="connsiteX13" fmla="*/ 29468 w 1615570"/>
                <a:gd name="connsiteY13" fmla="*/ 1245148 h 2084681"/>
                <a:gd name="connsiteX14" fmla="*/ 47470 w 1615570"/>
                <a:gd name="connsiteY14" fmla="*/ 1495751 h 2084681"/>
                <a:gd name="connsiteX15" fmla="*/ 3179 w 1615570"/>
                <a:gd name="connsiteY15" fmla="*/ 1856749 h 2084681"/>
                <a:gd name="connsiteX16" fmla="*/ 36517 w 1615570"/>
                <a:gd name="connsiteY16" fmla="*/ 1900564 h 2084681"/>
                <a:gd name="connsiteX17" fmla="*/ 126528 w 1615570"/>
                <a:gd name="connsiteY17" fmla="*/ 1906469 h 2084681"/>
                <a:gd name="connsiteX18" fmla="*/ 148055 w 1615570"/>
                <a:gd name="connsiteY18" fmla="*/ 1927614 h 2084681"/>
                <a:gd name="connsiteX19" fmla="*/ 171581 w 1615570"/>
                <a:gd name="connsiteY19" fmla="*/ 1969525 h 2084681"/>
                <a:gd name="connsiteX20" fmla="*/ 206252 w 1615570"/>
                <a:gd name="connsiteY20" fmla="*/ 1991813 h 2084681"/>
                <a:gd name="connsiteX21" fmla="*/ 265784 w 1615570"/>
                <a:gd name="connsiteY21" fmla="*/ 2019340 h 2084681"/>
                <a:gd name="connsiteX22" fmla="*/ 326648 w 1615570"/>
                <a:gd name="connsiteY22" fmla="*/ 2009530 h 2084681"/>
                <a:gd name="connsiteX23" fmla="*/ 649355 w 1615570"/>
                <a:gd name="connsiteY23" fmla="*/ 2084682 h 2084681"/>
                <a:gd name="connsiteX24" fmla="*/ 1097601 w 1615570"/>
                <a:gd name="connsiteY24" fmla="*/ 1907422 h 2084681"/>
                <a:gd name="connsiteX25" fmla="*/ 1390591 w 1615570"/>
                <a:gd name="connsiteY25" fmla="*/ 1836270 h 2084681"/>
                <a:gd name="connsiteX26" fmla="*/ 1615571 w 1615570"/>
                <a:gd name="connsiteY26" fmla="*/ 1854081 h 2084681"/>
                <a:gd name="connsiteX27" fmla="*/ 1373255 w 1615570"/>
                <a:gd name="connsiteY27" fmla="*/ 1075127 h 2084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615570" h="2084681">
                  <a:moveTo>
                    <a:pt x="1373255" y="1075127"/>
                  </a:moveTo>
                  <a:cubicBezTo>
                    <a:pt x="1306580" y="884627"/>
                    <a:pt x="1344680" y="579827"/>
                    <a:pt x="1344680" y="579827"/>
                  </a:cubicBezTo>
                  <a:cubicBezTo>
                    <a:pt x="1325630" y="398852"/>
                    <a:pt x="1163705" y="246452"/>
                    <a:pt x="1134654" y="128056"/>
                  </a:cubicBezTo>
                  <a:cubicBezTo>
                    <a:pt x="1130463" y="93576"/>
                    <a:pt x="1111699" y="84337"/>
                    <a:pt x="1082933" y="101958"/>
                  </a:cubicBezTo>
                  <a:cubicBezTo>
                    <a:pt x="1055787" y="118627"/>
                    <a:pt x="1030641" y="112531"/>
                    <a:pt x="1006448" y="99386"/>
                  </a:cubicBezTo>
                  <a:cubicBezTo>
                    <a:pt x="970348" y="79765"/>
                    <a:pt x="935486" y="57762"/>
                    <a:pt x="900339" y="36331"/>
                  </a:cubicBezTo>
                  <a:cubicBezTo>
                    <a:pt x="884242" y="26520"/>
                    <a:pt x="869573" y="13280"/>
                    <a:pt x="848523" y="17376"/>
                  </a:cubicBezTo>
                  <a:cubicBezTo>
                    <a:pt x="769180" y="77669"/>
                    <a:pt x="689836" y="90052"/>
                    <a:pt x="610017" y="17852"/>
                  </a:cubicBezTo>
                  <a:cubicBezTo>
                    <a:pt x="602016" y="10613"/>
                    <a:pt x="591348" y="6422"/>
                    <a:pt x="582014" y="802"/>
                  </a:cubicBezTo>
                  <a:cubicBezTo>
                    <a:pt x="563058" y="-1674"/>
                    <a:pt x="545151" y="1945"/>
                    <a:pt x="526578" y="6708"/>
                  </a:cubicBezTo>
                  <a:cubicBezTo>
                    <a:pt x="487430" y="16804"/>
                    <a:pt x="449616" y="34426"/>
                    <a:pt x="407611" y="30235"/>
                  </a:cubicBezTo>
                  <a:cubicBezTo>
                    <a:pt x="258830" y="55857"/>
                    <a:pt x="179201" y="353227"/>
                    <a:pt x="172724" y="385612"/>
                  </a:cubicBezTo>
                  <a:cubicBezTo>
                    <a:pt x="160056" y="449049"/>
                    <a:pt x="150912" y="513247"/>
                    <a:pt x="136910" y="576398"/>
                  </a:cubicBezTo>
                  <a:cubicBezTo>
                    <a:pt x="87951" y="797188"/>
                    <a:pt x="44423" y="1018834"/>
                    <a:pt x="29468" y="1245148"/>
                  </a:cubicBezTo>
                  <a:cubicBezTo>
                    <a:pt x="23944" y="1329445"/>
                    <a:pt x="40422" y="1412217"/>
                    <a:pt x="47470" y="1495751"/>
                  </a:cubicBezTo>
                  <a:cubicBezTo>
                    <a:pt x="57948" y="1618719"/>
                    <a:pt x="31754" y="1738258"/>
                    <a:pt x="3179" y="1856749"/>
                  </a:cubicBezTo>
                  <a:cubicBezTo>
                    <a:pt x="-4631" y="1888943"/>
                    <a:pt x="322" y="1902373"/>
                    <a:pt x="36517" y="1900564"/>
                  </a:cubicBezTo>
                  <a:cubicBezTo>
                    <a:pt x="66330" y="1899135"/>
                    <a:pt x="96524" y="1903612"/>
                    <a:pt x="126528" y="1906469"/>
                  </a:cubicBezTo>
                  <a:cubicBezTo>
                    <a:pt x="138720" y="1907612"/>
                    <a:pt x="156913" y="1911803"/>
                    <a:pt x="148055" y="1927614"/>
                  </a:cubicBezTo>
                  <a:cubicBezTo>
                    <a:pt x="130814" y="1958380"/>
                    <a:pt x="153865" y="1961524"/>
                    <a:pt x="171581" y="1969525"/>
                  </a:cubicBezTo>
                  <a:cubicBezTo>
                    <a:pt x="184440" y="1975335"/>
                    <a:pt x="203109" y="1977526"/>
                    <a:pt x="206252" y="1991813"/>
                  </a:cubicBezTo>
                  <a:cubicBezTo>
                    <a:pt x="214634" y="2029246"/>
                    <a:pt x="241495" y="2021436"/>
                    <a:pt x="265784" y="2019340"/>
                  </a:cubicBezTo>
                  <a:cubicBezTo>
                    <a:pt x="286167" y="2017531"/>
                    <a:pt x="306360" y="2012863"/>
                    <a:pt x="326648" y="2009530"/>
                  </a:cubicBezTo>
                  <a:cubicBezTo>
                    <a:pt x="449330" y="1989432"/>
                    <a:pt x="530102" y="2084682"/>
                    <a:pt x="649355" y="2084682"/>
                  </a:cubicBezTo>
                  <a:cubicBezTo>
                    <a:pt x="814138" y="2084682"/>
                    <a:pt x="1088649" y="1914184"/>
                    <a:pt x="1097601" y="1907422"/>
                  </a:cubicBezTo>
                  <a:cubicBezTo>
                    <a:pt x="1185041" y="1841889"/>
                    <a:pt x="1284959" y="1827602"/>
                    <a:pt x="1390591" y="1836270"/>
                  </a:cubicBezTo>
                  <a:cubicBezTo>
                    <a:pt x="1464505" y="1842366"/>
                    <a:pt x="1538419" y="1847986"/>
                    <a:pt x="1615571" y="1854081"/>
                  </a:cubicBezTo>
                  <a:cubicBezTo>
                    <a:pt x="1611380" y="1684727"/>
                    <a:pt x="1467267" y="1333350"/>
                    <a:pt x="1373255" y="1075127"/>
                  </a:cubicBezTo>
                  <a:close/>
                </a:path>
              </a:pathLst>
            </a:custGeom>
            <a:solidFill>
              <a:schemeClr val="accent1"/>
            </a:solidFill>
            <a:ln w="9525" cap="flat">
              <a:noFill/>
              <a:prstDash val="solid"/>
              <a:miter/>
            </a:ln>
          </p:spPr>
          <p:txBody>
            <a:bodyPr rtlCol="0" anchor="ctr"/>
            <a:lstStyle/>
            <a:p>
              <a:endParaRPr lang="ko-KR" altLang="en-US"/>
            </a:p>
          </p:txBody>
        </p:sp>
        <p:sp>
          <p:nvSpPr>
            <p:cNvPr id="107" name="자유형: 도형 106">
              <a:extLst>
                <a:ext uri="{FF2B5EF4-FFF2-40B4-BE49-F238E27FC236}">
                  <a16:creationId xmlns:a16="http://schemas.microsoft.com/office/drawing/2014/main" id="{6BDA9A50-C6FA-4750-8277-373C72D30A91}"/>
                </a:ext>
              </a:extLst>
            </p:cNvPr>
            <p:cNvSpPr/>
            <p:nvPr/>
          </p:nvSpPr>
          <p:spPr>
            <a:xfrm>
              <a:off x="8228253" y="2199226"/>
              <a:ext cx="1563554" cy="1373098"/>
            </a:xfrm>
            <a:custGeom>
              <a:avLst/>
              <a:gdLst>
                <a:gd name="connsiteX0" fmla="*/ 959848 w 1563554"/>
                <a:gd name="connsiteY0" fmla="*/ 1199007 h 1373098"/>
                <a:gd name="connsiteX1" fmla="*/ 959848 w 1563554"/>
                <a:gd name="connsiteY1" fmla="*/ 1199007 h 1373098"/>
                <a:gd name="connsiteX2" fmla="*/ 1047002 w 1563554"/>
                <a:gd name="connsiteY2" fmla="*/ 671608 h 1373098"/>
                <a:gd name="connsiteX3" fmla="*/ 1249313 w 1563554"/>
                <a:gd name="connsiteY3" fmla="*/ 820674 h 1373098"/>
                <a:gd name="connsiteX4" fmla="*/ 1249313 w 1563554"/>
                <a:gd name="connsiteY4" fmla="*/ 820674 h 1373098"/>
                <a:gd name="connsiteX5" fmla="*/ 1323798 w 1563554"/>
                <a:gd name="connsiteY5" fmla="*/ 886016 h 1373098"/>
                <a:gd name="connsiteX6" fmla="*/ 1323798 w 1563554"/>
                <a:gd name="connsiteY6" fmla="*/ 886016 h 1373098"/>
                <a:gd name="connsiteX7" fmla="*/ 1323798 w 1563554"/>
                <a:gd name="connsiteY7" fmla="*/ 886016 h 1373098"/>
                <a:gd name="connsiteX8" fmla="*/ 1562018 w 1563554"/>
                <a:gd name="connsiteY8" fmla="*/ 837057 h 1373098"/>
                <a:gd name="connsiteX9" fmla="*/ 1562018 w 1563554"/>
                <a:gd name="connsiteY9" fmla="*/ 837057 h 1373098"/>
                <a:gd name="connsiteX10" fmla="*/ 1547159 w 1563554"/>
                <a:gd name="connsiteY10" fmla="*/ 800386 h 1373098"/>
                <a:gd name="connsiteX11" fmla="*/ 1106152 w 1563554"/>
                <a:gd name="connsiteY11" fmla="*/ 369570 h 1373098"/>
                <a:gd name="connsiteX12" fmla="*/ 1038143 w 1563554"/>
                <a:gd name="connsiteY12" fmla="*/ 328898 h 1373098"/>
                <a:gd name="connsiteX13" fmla="*/ 988708 w 1563554"/>
                <a:gd name="connsiteY13" fmla="*/ 313087 h 1373098"/>
                <a:gd name="connsiteX14" fmla="*/ 723246 w 1563554"/>
                <a:gd name="connsiteY14" fmla="*/ 284797 h 1373098"/>
                <a:gd name="connsiteX15" fmla="*/ 667716 w 1563554"/>
                <a:gd name="connsiteY15" fmla="*/ 279559 h 1373098"/>
                <a:gd name="connsiteX16" fmla="*/ 513982 w 1563554"/>
                <a:gd name="connsiteY16" fmla="*/ 302419 h 1373098"/>
                <a:gd name="connsiteX17" fmla="*/ 486074 w 1563554"/>
                <a:gd name="connsiteY17" fmla="*/ 301371 h 1373098"/>
                <a:gd name="connsiteX18" fmla="*/ 311100 w 1563554"/>
                <a:gd name="connsiteY18" fmla="*/ 231076 h 1373098"/>
                <a:gd name="connsiteX19" fmla="*/ 227470 w 1563554"/>
                <a:gd name="connsiteY19" fmla="*/ 63437 h 1373098"/>
                <a:gd name="connsiteX20" fmla="*/ 191466 w 1563554"/>
                <a:gd name="connsiteY20" fmla="*/ 0 h 1373098"/>
                <a:gd name="connsiteX21" fmla="*/ 169368 w 1563554"/>
                <a:gd name="connsiteY21" fmla="*/ 45339 h 1373098"/>
                <a:gd name="connsiteX22" fmla="*/ 75356 w 1563554"/>
                <a:gd name="connsiteY22" fmla="*/ 90583 h 1373098"/>
                <a:gd name="connsiteX23" fmla="*/ 8014 w 1563554"/>
                <a:gd name="connsiteY23" fmla="*/ 57721 h 1373098"/>
                <a:gd name="connsiteX24" fmla="*/ 4680 w 1563554"/>
                <a:gd name="connsiteY24" fmla="*/ 101727 h 1373098"/>
                <a:gd name="connsiteX25" fmla="*/ 112218 w 1563554"/>
                <a:gd name="connsiteY25" fmla="*/ 435578 h 1373098"/>
                <a:gd name="connsiteX26" fmla="*/ 139555 w 1563554"/>
                <a:gd name="connsiteY26" fmla="*/ 519779 h 1373098"/>
                <a:gd name="connsiteX27" fmla="*/ 185084 w 1563554"/>
                <a:gd name="connsiteY27" fmla="*/ 658368 h 1373098"/>
                <a:gd name="connsiteX28" fmla="*/ 225184 w 1563554"/>
                <a:gd name="connsiteY28" fmla="*/ 1211009 h 1373098"/>
                <a:gd name="connsiteX29" fmla="*/ 249759 w 1563554"/>
                <a:gd name="connsiteY29" fmla="*/ 1280732 h 1373098"/>
                <a:gd name="connsiteX30" fmla="*/ 302146 w 1563554"/>
                <a:gd name="connsiteY30" fmla="*/ 1302258 h 1373098"/>
                <a:gd name="connsiteX31" fmla="*/ 674764 w 1563554"/>
                <a:gd name="connsiteY31" fmla="*/ 1370362 h 1373098"/>
                <a:gd name="connsiteX32" fmla="*/ 926224 w 1563554"/>
                <a:gd name="connsiteY32" fmla="*/ 1329118 h 1373098"/>
                <a:gd name="connsiteX33" fmla="*/ 959848 w 1563554"/>
                <a:gd name="connsiteY33" fmla="*/ 1199007 h 1373098"/>
                <a:gd name="connsiteX34" fmla="*/ 959848 w 1563554"/>
                <a:gd name="connsiteY34" fmla="*/ 1199007 h 1373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563554" h="1373098">
                  <a:moveTo>
                    <a:pt x="959848" y="1199007"/>
                  </a:moveTo>
                  <a:cubicBezTo>
                    <a:pt x="959848" y="1199007"/>
                    <a:pt x="959848" y="1199007"/>
                    <a:pt x="959848" y="1199007"/>
                  </a:cubicBezTo>
                  <a:cubicBezTo>
                    <a:pt x="985565" y="1024414"/>
                    <a:pt x="1008996" y="849344"/>
                    <a:pt x="1047002" y="671608"/>
                  </a:cubicBezTo>
                  <a:cubicBezTo>
                    <a:pt x="1120154" y="719995"/>
                    <a:pt x="1189591" y="763524"/>
                    <a:pt x="1249313" y="820674"/>
                  </a:cubicBezTo>
                  <a:cubicBezTo>
                    <a:pt x="1249313" y="820674"/>
                    <a:pt x="1249313" y="820674"/>
                    <a:pt x="1249313" y="820674"/>
                  </a:cubicBezTo>
                  <a:cubicBezTo>
                    <a:pt x="1274173" y="842486"/>
                    <a:pt x="1299033" y="864203"/>
                    <a:pt x="1323798" y="886016"/>
                  </a:cubicBezTo>
                  <a:cubicBezTo>
                    <a:pt x="1323798" y="886016"/>
                    <a:pt x="1323798" y="886016"/>
                    <a:pt x="1323798" y="886016"/>
                  </a:cubicBezTo>
                  <a:cubicBezTo>
                    <a:pt x="1323798" y="886016"/>
                    <a:pt x="1323798" y="886016"/>
                    <a:pt x="1323798" y="886016"/>
                  </a:cubicBezTo>
                  <a:cubicBezTo>
                    <a:pt x="1410856" y="906875"/>
                    <a:pt x="1491152" y="894969"/>
                    <a:pt x="1562018" y="837057"/>
                  </a:cubicBezTo>
                  <a:cubicBezTo>
                    <a:pt x="1562018" y="837057"/>
                    <a:pt x="1562018" y="837057"/>
                    <a:pt x="1562018" y="837057"/>
                  </a:cubicBezTo>
                  <a:cubicBezTo>
                    <a:pt x="1567257" y="820674"/>
                    <a:pt x="1558304" y="810387"/>
                    <a:pt x="1547159" y="800386"/>
                  </a:cubicBezTo>
                  <a:cubicBezTo>
                    <a:pt x="1394283" y="662845"/>
                    <a:pt x="1252646" y="513683"/>
                    <a:pt x="1106152" y="369570"/>
                  </a:cubicBezTo>
                  <a:cubicBezTo>
                    <a:pt x="1086816" y="350615"/>
                    <a:pt x="1065194" y="335185"/>
                    <a:pt x="1038143" y="328898"/>
                  </a:cubicBezTo>
                  <a:cubicBezTo>
                    <a:pt x="1026999" y="306610"/>
                    <a:pt x="1007568" y="312992"/>
                    <a:pt x="988708" y="313087"/>
                  </a:cubicBezTo>
                  <a:cubicBezTo>
                    <a:pt x="899269" y="313468"/>
                    <a:pt x="808877" y="320897"/>
                    <a:pt x="723246" y="284797"/>
                  </a:cubicBezTo>
                  <a:cubicBezTo>
                    <a:pt x="705245" y="277273"/>
                    <a:pt x="686956" y="274130"/>
                    <a:pt x="667716" y="279559"/>
                  </a:cubicBezTo>
                  <a:cubicBezTo>
                    <a:pt x="617519" y="293656"/>
                    <a:pt x="563513" y="282512"/>
                    <a:pt x="513982" y="302419"/>
                  </a:cubicBezTo>
                  <a:cubicBezTo>
                    <a:pt x="505410" y="305848"/>
                    <a:pt x="494646" y="306229"/>
                    <a:pt x="486074" y="301371"/>
                  </a:cubicBezTo>
                  <a:cubicBezTo>
                    <a:pt x="431019" y="269748"/>
                    <a:pt x="362630" y="271463"/>
                    <a:pt x="311100" y="231076"/>
                  </a:cubicBezTo>
                  <a:cubicBezTo>
                    <a:pt x="270523" y="181546"/>
                    <a:pt x="254140" y="120015"/>
                    <a:pt x="227470" y="63437"/>
                  </a:cubicBezTo>
                  <a:cubicBezTo>
                    <a:pt x="217183" y="41624"/>
                    <a:pt x="217469" y="13145"/>
                    <a:pt x="191466" y="0"/>
                  </a:cubicBezTo>
                  <a:cubicBezTo>
                    <a:pt x="175083" y="10763"/>
                    <a:pt x="173844" y="28861"/>
                    <a:pt x="169368" y="45339"/>
                  </a:cubicBezTo>
                  <a:cubicBezTo>
                    <a:pt x="154414" y="101251"/>
                    <a:pt x="129267" y="112776"/>
                    <a:pt x="75356" y="90583"/>
                  </a:cubicBezTo>
                  <a:cubicBezTo>
                    <a:pt x="52115" y="80963"/>
                    <a:pt x="34208" y="60865"/>
                    <a:pt x="8014" y="57721"/>
                  </a:cubicBezTo>
                  <a:cubicBezTo>
                    <a:pt x="-6654" y="71342"/>
                    <a:pt x="2966" y="86963"/>
                    <a:pt x="4680" y="101727"/>
                  </a:cubicBezTo>
                  <a:cubicBezTo>
                    <a:pt x="18111" y="220218"/>
                    <a:pt x="62212" y="328803"/>
                    <a:pt x="112218" y="435578"/>
                  </a:cubicBezTo>
                  <a:cubicBezTo>
                    <a:pt x="108694" y="467773"/>
                    <a:pt x="126696" y="493014"/>
                    <a:pt x="139555" y="519779"/>
                  </a:cubicBezTo>
                  <a:cubicBezTo>
                    <a:pt x="160891" y="563975"/>
                    <a:pt x="183084" y="608076"/>
                    <a:pt x="185084" y="658368"/>
                  </a:cubicBezTo>
                  <a:cubicBezTo>
                    <a:pt x="192418" y="843058"/>
                    <a:pt x="211468" y="1026795"/>
                    <a:pt x="225184" y="1211009"/>
                  </a:cubicBezTo>
                  <a:cubicBezTo>
                    <a:pt x="226994" y="1235964"/>
                    <a:pt x="229375" y="1261777"/>
                    <a:pt x="249759" y="1280732"/>
                  </a:cubicBezTo>
                  <a:cubicBezTo>
                    <a:pt x="267189" y="1287875"/>
                    <a:pt x="284620" y="1295305"/>
                    <a:pt x="302146" y="1302258"/>
                  </a:cubicBezTo>
                  <a:cubicBezTo>
                    <a:pt x="421876" y="1349693"/>
                    <a:pt x="544176" y="1383125"/>
                    <a:pt x="674764" y="1370362"/>
                  </a:cubicBezTo>
                  <a:cubicBezTo>
                    <a:pt x="759442" y="1362075"/>
                    <a:pt x="843262" y="1348073"/>
                    <a:pt x="926224" y="1329118"/>
                  </a:cubicBezTo>
                  <a:cubicBezTo>
                    <a:pt x="950513" y="1289018"/>
                    <a:pt x="945084" y="1241393"/>
                    <a:pt x="959848" y="1199007"/>
                  </a:cubicBezTo>
                  <a:cubicBezTo>
                    <a:pt x="959848" y="1199007"/>
                    <a:pt x="959848" y="1199007"/>
                    <a:pt x="959848" y="1199007"/>
                  </a:cubicBezTo>
                  <a:close/>
                </a:path>
              </a:pathLst>
            </a:custGeom>
            <a:solidFill>
              <a:schemeClr val="accent2">
                <a:lumMod val="20000"/>
                <a:lumOff val="80000"/>
              </a:schemeClr>
            </a:solidFill>
            <a:ln w="9525" cap="flat">
              <a:noFill/>
              <a:prstDash val="solid"/>
              <a:miter/>
            </a:ln>
          </p:spPr>
          <p:txBody>
            <a:bodyPr rtlCol="0" anchor="ctr"/>
            <a:lstStyle/>
            <a:p>
              <a:endParaRPr lang="ko-KR" altLang="en-US"/>
            </a:p>
          </p:txBody>
        </p:sp>
        <p:sp>
          <p:nvSpPr>
            <p:cNvPr id="108" name="자유형: 도형 107">
              <a:extLst>
                <a:ext uri="{FF2B5EF4-FFF2-40B4-BE49-F238E27FC236}">
                  <a16:creationId xmlns:a16="http://schemas.microsoft.com/office/drawing/2014/main" id="{4E167F6A-3014-48FF-A005-C5D8C05AAF22}"/>
                </a:ext>
              </a:extLst>
            </p:cNvPr>
            <p:cNvSpPr/>
            <p:nvPr/>
          </p:nvSpPr>
          <p:spPr>
            <a:xfrm>
              <a:off x="3041789" y="642687"/>
              <a:ext cx="5902756" cy="4167422"/>
            </a:xfrm>
            <a:custGeom>
              <a:avLst/>
              <a:gdLst>
                <a:gd name="connsiteX0" fmla="*/ 4614310 w 5902756"/>
                <a:gd name="connsiteY0" fmla="*/ 1727036 h 4167422"/>
                <a:gd name="connsiteX1" fmla="*/ 4500010 w 5902756"/>
                <a:gd name="connsiteY1" fmla="*/ 1879246 h 4167422"/>
                <a:gd name="connsiteX2" fmla="*/ 4328370 w 5902756"/>
                <a:gd name="connsiteY2" fmla="*/ 1891438 h 4167422"/>
                <a:gd name="connsiteX3" fmla="*/ 3352724 w 5902756"/>
                <a:gd name="connsiteY3" fmla="*/ 914459 h 4167422"/>
                <a:gd name="connsiteX4" fmla="*/ 3289954 w 5902756"/>
                <a:gd name="connsiteY4" fmla="*/ 920269 h 4167422"/>
                <a:gd name="connsiteX5" fmla="*/ 2665971 w 5902756"/>
                <a:gd name="connsiteY5" fmla="*/ 1859243 h 4167422"/>
                <a:gd name="connsiteX6" fmla="*/ 2560244 w 5902756"/>
                <a:gd name="connsiteY6" fmla="*/ 1940682 h 4167422"/>
                <a:gd name="connsiteX7" fmla="*/ 1569072 w 5902756"/>
                <a:gd name="connsiteY7" fmla="*/ 2269771 h 4167422"/>
                <a:gd name="connsiteX8" fmla="*/ 1501826 w 5902756"/>
                <a:gd name="connsiteY8" fmla="*/ 2328826 h 4167422"/>
                <a:gd name="connsiteX9" fmla="*/ 1194835 w 5902756"/>
                <a:gd name="connsiteY9" fmla="*/ 2945665 h 4167422"/>
                <a:gd name="connsiteX10" fmla="*/ 1132161 w 5902756"/>
                <a:gd name="connsiteY10" fmla="*/ 3040248 h 4167422"/>
                <a:gd name="connsiteX11" fmla="*/ 180327 w 5902756"/>
                <a:gd name="connsiteY11" fmla="*/ 4124003 h 4167422"/>
                <a:gd name="connsiteX12" fmla="*/ 70980 w 5902756"/>
                <a:gd name="connsiteY12" fmla="*/ 4163913 h 4167422"/>
                <a:gd name="connsiteX13" fmla="*/ 1733 w 5902756"/>
                <a:gd name="connsiteY13" fmla="*/ 4087141 h 4167422"/>
                <a:gd name="connsiteX14" fmla="*/ 33071 w 5902756"/>
                <a:gd name="connsiteY14" fmla="*/ 3996844 h 4167422"/>
                <a:gd name="connsiteX15" fmla="*/ 988142 w 5902756"/>
                <a:gd name="connsiteY15" fmla="*/ 2909565 h 4167422"/>
                <a:gd name="connsiteX16" fmla="*/ 1025195 w 5902756"/>
                <a:gd name="connsiteY16" fmla="*/ 2848986 h 4167422"/>
                <a:gd name="connsiteX17" fmla="*/ 1351426 w 5902756"/>
                <a:gd name="connsiteY17" fmla="*/ 2194143 h 4167422"/>
                <a:gd name="connsiteX18" fmla="*/ 1457916 w 5902756"/>
                <a:gd name="connsiteY18" fmla="*/ 2101179 h 4167422"/>
                <a:gd name="connsiteX19" fmla="*/ 2463375 w 5902756"/>
                <a:gd name="connsiteY19" fmla="*/ 1767613 h 4167422"/>
                <a:gd name="connsiteX20" fmla="*/ 2524716 w 5902756"/>
                <a:gd name="connsiteY20" fmla="*/ 1720274 h 4167422"/>
                <a:gd name="connsiteX21" fmla="*/ 3205086 w 5902756"/>
                <a:gd name="connsiteY21" fmla="*/ 698908 h 4167422"/>
                <a:gd name="connsiteX22" fmla="*/ 3393681 w 5902756"/>
                <a:gd name="connsiteY22" fmla="*/ 681477 h 4167422"/>
                <a:gd name="connsiteX23" fmla="*/ 4365993 w 5902756"/>
                <a:gd name="connsiteY23" fmla="*/ 1655218 h 4167422"/>
                <a:gd name="connsiteX24" fmla="*/ 4430192 w 5902756"/>
                <a:gd name="connsiteY24" fmla="*/ 1649789 h 4167422"/>
                <a:gd name="connsiteX25" fmla="*/ 5421364 w 5902756"/>
                <a:gd name="connsiteY25" fmla="*/ 327623 h 4167422"/>
                <a:gd name="connsiteX26" fmla="*/ 5414220 w 5902756"/>
                <a:gd name="connsiteY26" fmla="*/ 279998 h 4167422"/>
                <a:gd name="connsiteX27" fmla="*/ 5164665 w 5902756"/>
                <a:gd name="connsiteY27" fmla="*/ 103024 h 4167422"/>
                <a:gd name="connsiteX28" fmla="*/ 5761501 w 5902756"/>
                <a:gd name="connsiteY28" fmla="*/ 1392 h 4167422"/>
                <a:gd name="connsiteX29" fmla="*/ 5802744 w 5902756"/>
                <a:gd name="connsiteY29" fmla="*/ 32825 h 4167422"/>
                <a:gd name="connsiteX30" fmla="*/ 5862943 w 5902756"/>
                <a:gd name="connsiteY30" fmla="*/ 393155 h 4167422"/>
                <a:gd name="connsiteX31" fmla="*/ 5902757 w 5902756"/>
                <a:gd name="connsiteY31" fmla="*/ 627089 h 4167422"/>
                <a:gd name="connsiteX32" fmla="*/ 5642915 w 5902756"/>
                <a:gd name="connsiteY32" fmla="*/ 441447 h 4167422"/>
                <a:gd name="connsiteX33" fmla="*/ 5567668 w 5902756"/>
                <a:gd name="connsiteY33" fmla="*/ 453639 h 4167422"/>
                <a:gd name="connsiteX34" fmla="*/ 5321637 w 5902756"/>
                <a:gd name="connsiteY34" fmla="*/ 779489 h 4167422"/>
                <a:gd name="connsiteX35" fmla="*/ 4614310 w 5902756"/>
                <a:gd name="connsiteY35" fmla="*/ 1727036 h 4167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902756" h="4167422">
                  <a:moveTo>
                    <a:pt x="4614310" y="1727036"/>
                  </a:moveTo>
                  <a:cubicBezTo>
                    <a:pt x="4576115" y="1777709"/>
                    <a:pt x="4538396" y="1828668"/>
                    <a:pt x="4500010" y="1879246"/>
                  </a:cubicBezTo>
                  <a:cubicBezTo>
                    <a:pt x="4447813" y="1948112"/>
                    <a:pt x="4389520" y="1952493"/>
                    <a:pt x="4328370" y="1891438"/>
                  </a:cubicBezTo>
                  <a:cubicBezTo>
                    <a:pt x="4002900" y="1566159"/>
                    <a:pt x="3677145" y="1240976"/>
                    <a:pt x="3352724" y="914459"/>
                  </a:cubicBezTo>
                  <a:cubicBezTo>
                    <a:pt x="3323863" y="885407"/>
                    <a:pt x="3313386" y="884836"/>
                    <a:pt x="3289954" y="920269"/>
                  </a:cubicBezTo>
                  <a:cubicBezTo>
                    <a:pt x="3082976" y="1233927"/>
                    <a:pt x="2873426" y="1545871"/>
                    <a:pt x="2665971" y="1859243"/>
                  </a:cubicBezTo>
                  <a:cubicBezTo>
                    <a:pt x="2639111" y="1899820"/>
                    <a:pt x="2606726" y="1925442"/>
                    <a:pt x="2560244" y="1940682"/>
                  </a:cubicBezTo>
                  <a:cubicBezTo>
                    <a:pt x="2229536" y="2049553"/>
                    <a:pt x="1899685" y="2160805"/>
                    <a:pt x="1569072" y="2269771"/>
                  </a:cubicBezTo>
                  <a:cubicBezTo>
                    <a:pt x="1536021" y="2280630"/>
                    <a:pt x="1516875" y="2298441"/>
                    <a:pt x="1501826" y="2328826"/>
                  </a:cubicBezTo>
                  <a:cubicBezTo>
                    <a:pt x="1400289" y="2534852"/>
                    <a:pt x="1296943" y="2739925"/>
                    <a:pt x="1194835" y="2945665"/>
                  </a:cubicBezTo>
                  <a:cubicBezTo>
                    <a:pt x="1177785" y="2979955"/>
                    <a:pt x="1157592" y="3011388"/>
                    <a:pt x="1132161" y="3040248"/>
                  </a:cubicBezTo>
                  <a:cubicBezTo>
                    <a:pt x="814502" y="3401150"/>
                    <a:pt x="497129" y="3762339"/>
                    <a:pt x="180327" y="4124003"/>
                  </a:cubicBezTo>
                  <a:cubicBezTo>
                    <a:pt x="150228" y="4158388"/>
                    <a:pt x="115271" y="4175247"/>
                    <a:pt x="70980" y="4163913"/>
                  </a:cubicBezTo>
                  <a:cubicBezTo>
                    <a:pt x="32404" y="4154006"/>
                    <a:pt x="9449" y="4126384"/>
                    <a:pt x="1733" y="4087141"/>
                  </a:cubicBezTo>
                  <a:cubicBezTo>
                    <a:pt x="-5315" y="4051137"/>
                    <a:pt x="9925" y="4023133"/>
                    <a:pt x="33071" y="3996844"/>
                  </a:cubicBezTo>
                  <a:cubicBezTo>
                    <a:pt x="234334" y="3768149"/>
                    <a:pt x="870509" y="3042820"/>
                    <a:pt x="988142" y="2909565"/>
                  </a:cubicBezTo>
                  <a:cubicBezTo>
                    <a:pt x="1004240" y="2891372"/>
                    <a:pt x="1014527" y="2870227"/>
                    <a:pt x="1025195" y="2848986"/>
                  </a:cubicBezTo>
                  <a:cubicBezTo>
                    <a:pt x="1134161" y="2630864"/>
                    <a:pt x="1244079" y="2413027"/>
                    <a:pt x="1351426" y="2194143"/>
                  </a:cubicBezTo>
                  <a:cubicBezTo>
                    <a:pt x="1374762" y="2146518"/>
                    <a:pt x="1407338" y="2117847"/>
                    <a:pt x="1457916" y="2101179"/>
                  </a:cubicBezTo>
                  <a:cubicBezTo>
                    <a:pt x="1793386" y="1990879"/>
                    <a:pt x="2127999" y="1878198"/>
                    <a:pt x="2463375" y="1767613"/>
                  </a:cubicBezTo>
                  <a:cubicBezTo>
                    <a:pt x="2491092" y="1758469"/>
                    <a:pt x="2508999" y="1743896"/>
                    <a:pt x="2524716" y="1720274"/>
                  </a:cubicBezTo>
                  <a:cubicBezTo>
                    <a:pt x="2751125" y="1379564"/>
                    <a:pt x="2978106" y="1039236"/>
                    <a:pt x="3205086" y="698908"/>
                  </a:cubicBezTo>
                  <a:cubicBezTo>
                    <a:pt x="3262808" y="612421"/>
                    <a:pt x="3319386" y="607182"/>
                    <a:pt x="3393681" y="681477"/>
                  </a:cubicBezTo>
                  <a:cubicBezTo>
                    <a:pt x="3718103" y="1005803"/>
                    <a:pt x="4042905" y="1329654"/>
                    <a:pt x="4365993" y="1655218"/>
                  </a:cubicBezTo>
                  <a:cubicBezTo>
                    <a:pt x="4395806" y="1685222"/>
                    <a:pt x="4406665" y="1681602"/>
                    <a:pt x="4430192" y="1649789"/>
                  </a:cubicBezTo>
                  <a:cubicBezTo>
                    <a:pt x="4632503" y="1377279"/>
                    <a:pt x="5353831" y="415539"/>
                    <a:pt x="5421364" y="327623"/>
                  </a:cubicBezTo>
                  <a:cubicBezTo>
                    <a:pt x="5437651" y="306478"/>
                    <a:pt x="5437175" y="295810"/>
                    <a:pt x="5414220" y="279998"/>
                  </a:cubicBezTo>
                  <a:cubicBezTo>
                    <a:pt x="5332591" y="223991"/>
                    <a:pt x="5252485" y="165603"/>
                    <a:pt x="5164665" y="103024"/>
                  </a:cubicBezTo>
                  <a:cubicBezTo>
                    <a:pt x="5370024" y="68448"/>
                    <a:pt x="5566048" y="36635"/>
                    <a:pt x="5761501" y="1392"/>
                  </a:cubicBezTo>
                  <a:cubicBezTo>
                    <a:pt x="5794267" y="-4513"/>
                    <a:pt x="5798744" y="8822"/>
                    <a:pt x="5802744" y="32825"/>
                  </a:cubicBezTo>
                  <a:cubicBezTo>
                    <a:pt x="5822652" y="152935"/>
                    <a:pt x="5842750" y="273140"/>
                    <a:pt x="5862943" y="393155"/>
                  </a:cubicBezTo>
                  <a:cubicBezTo>
                    <a:pt x="5875516" y="467831"/>
                    <a:pt x="5888374" y="542507"/>
                    <a:pt x="5902757" y="627089"/>
                  </a:cubicBezTo>
                  <a:cubicBezTo>
                    <a:pt x="5811222" y="562224"/>
                    <a:pt x="5725115" y="504407"/>
                    <a:pt x="5642915" y="441447"/>
                  </a:cubicBezTo>
                  <a:cubicBezTo>
                    <a:pt x="5608053" y="414872"/>
                    <a:pt x="5592432" y="419540"/>
                    <a:pt x="5567668" y="453639"/>
                  </a:cubicBezTo>
                  <a:cubicBezTo>
                    <a:pt x="5487753" y="563843"/>
                    <a:pt x="5403933" y="671095"/>
                    <a:pt x="5321637" y="779489"/>
                  </a:cubicBezTo>
                  <a:cubicBezTo>
                    <a:pt x="5225053" y="917792"/>
                    <a:pt x="4779474" y="1508152"/>
                    <a:pt x="4614310" y="1727036"/>
                  </a:cubicBezTo>
                  <a:close/>
                </a:path>
              </a:pathLst>
            </a:custGeom>
            <a:solidFill>
              <a:schemeClr val="accent1"/>
            </a:solidFill>
            <a:ln w="9525" cap="flat">
              <a:noFill/>
              <a:prstDash val="solid"/>
              <a:miter/>
            </a:ln>
          </p:spPr>
          <p:txBody>
            <a:bodyPr rtlCol="0" anchor="ctr"/>
            <a:lstStyle/>
            <a:p>
              <a:endParaRPr lang="ko-KR" altLang="en-US" dirty="0"/>
            </a:p>
          </p:txBody>
        </p:sp>
        <p:sp>
          <p:nvSpPr>
            <p:cNvPr id="109" name="자유형: 도형 108">
              <a:extLst>
                <a:ext uri="{FF2B5EF4-FFF2-40B4-BE49-F238E27FC236}">
                  <a16:creationId xmlns:a16="http://schemas.microsoft.com/office/drawing/2014/main" id="{6BE184E8-5066-470C-BE49-879C8E8E6D4F}"/>
                </a:ext>
              </a:extLst>
            </p:cNvPr>
            <p:cNvSpPr/>
            <p:nvPr/>
          </p:nvSpPr>
          <p:spPr>
            <a:xfrm>
              <a:off x="2391081" y="1987845"/>
              <a:ext cx="7359231" cy="4222371"/>
            </a:xfrm>
            <a:custGeom>
              <a:avLst/>
              <a:gdLst>
                <a:gd name="connsiteX0" fmla="*/ 2588684 w 7359231"/>
                <a:gd name="connsiteY0" fmla="*/ 4204738 h 4222371"/>
                <a:gd name="connsiteX1" fmla="*/ 4849252 w 7359231"/>
                <a:gd name="connsiteY1" fmla="*/ 4213882 h 4222371"/>
                <a:gd name="connsiteX2" fmla="*/ 6976661 w 7359231"/>
                <a:gd name="connsiteY2" fmla="*/ 4222359 h 4222371"/>
                <a:gd name="connsiteX3" fmla="*/ 7171828 w 7359231"/>
                <a:gd name="connsiteY3" fmla="*/ 4173972 h 4222371"/>
                <a:gd name="connsiteX4" fmla="*/ 7171828 w 7359231"/>
                <a:gd name="connsiteY4" fmla="*/ 4173972 h 4222371"/>
                <a:gd name="connsiteX5" fmla="*/ 7358137 w 7359231"/>
                <a:gd name="connsiteY5" fmla="*/ 3851837 h 4222371"/>
                <a:gd name="connsiteX6" fmla="*/ 7316608 w 7359231"/>
                <a:gd name="connsiteY6" fmla="*/ 3806688 h 4222371"/>
                <a:gd name="connsiteX7" fmla="*/ 6860646 w 7359231"/>
                <a:gd name="connsiteY7" fmla="*/ 3805926 h 4222371"/>
                <a:gd name="connsiteX8" fmla="*/ 6715104 w 7359231"/>
                <a:gd name="connsiteY8" fmla="*/ 3715724 h 4222371"/>
                <a:gd name="connsiteX9" fmla="*/ 6681290 w 7359231"/>
                <a:gd name="connsiteY9" fmla="*/ 3702008 h 4222371"/>
                <a:gd name="connsiteX10" fmla="*/ 6484218 w 7359231"/>
                <a:gd name="connsiteY10" fmla="*/ 3690864 h 4222371"/>
                <a:gd name="connsiteX11" fmla="*/ 6467168 w 7359231"/>
                <a:gd name="connsiteY11" fmla="*/ 3787257 h 4222371"/>
                <a:gd name="connsiteX12" fmla="*/ 6418591 w 7359231"/>
                <a:gd name="connsiteY12" fmla="*/ 3746109 h 4222371"/>
                <a:gd name="connsiteX13" fmla="*/ 6395255 w 7359231"/>
                <a:gd name="connsiteY13" fmla="*/ 3702579 h 4222371"/>
                <a:gd name="connsiteX14" fmla="*/ 6197801 w 7359231"/>
                <a:gd name="connsiteY14" fmla="*/ 3715915 h 4222371"/>
                <a:gd name="connsiteX15" fmla="*/ 6094551 w 7359231"/>
                <a:gd name="connsiteY15" fmla="*/ 3801259 h 4222371"/>
                <a:gd name="connsiteX16" fmla="*/ 5028036 w 7359231"/>
                <a:gd name="connsiteY16" fmla="*/ 3799449 h 4222371"/>
                <a:gd name="connsiteX17" fmla="*/ 4976697 w 7359231"/>
                <a:gd name="connsiteY17" fmla="*/ 3746109 h 4222371"/>
                <a:gd name="connsiteX18" fmla="*/ 4977649 w 7359231"/>
                <a:gd name="connsiteY18" fmla="*/ 1265608 h 4222371"/>
                <a:gd name="connsiteX19" fmla="*/ 4978220 w 7359231"/>
                <a:gd name="connsiteY19" fmla="*/ 841841 h 4222371"/>
                <a:gd name="connsiteX20" fmla="*/ 4939073 w 7359231"/>
                <a:gd name="connsiteY20" fmla="*/ 801169 h 4222371"/>
                <a:gd name="connsiteX21" fmla="*/ 4724951 w 7359231"/>
                <a:gd name="connsiteY21" fmla="*/ 800788 h 4222371"/>
                <a:gd name="connsiteX22" fmla="*/ 4663800 w 7359231"/>
                <a:gd name="connsiteY22" fmla="*/ 862510 h 4222371"/>
                <a:gd name="connsiteX23" fmla="*/ 4665801 w 7359231"/>
                <a:gd name="connsiteY23" fmla="*/ 3742965 h 4222371"/>
                <a:gd name="connsiteX24" fmla="*/ 4614556 w 7359231"/>
                <a:gd name="connsiteY24" fmla="*/ 3796020 h 4222371"/>
                <a:gd name="connsiteX25" fmla="*/ 4224221 w 7359231"/>
                <a:gd name="connsiteY25" fmla="*/ 3794305 h 4222371"/>
                <a:gd name="connsiteX26" fmla="*/ 4167928 w 7359231"/>
                <a:gd name="connsiteY26" fmla="*/ 3737060 h 4222371"/>
                <a:gd name="connsiteX27" fmla="*/ 4169072 w 7359231"/>
                <a:gd name="connsiteY27" fmla="*/ 66220 h 4222371"/>
                <a:gd name="connsiteX28" fmla="*/ 4169262 w 7359231"/>
                <a:gd name="connsiteY28" fmla="*/ 32883 h 4222371"/>
                <a:gd name="connsiteX29" fmla="*/ 4136782 w 7359231"/>
                <a:gd name="connsiteY29" fmla="*/ 784 h 4222371"/>
                <a:gd name="connsiteX30" fmla="*/ 3908277 w 7359231"/>
                <a:gd name="connsiteY30" fmla="*/ 21 h 4222371"/>
                <a:gd name="connsiteX31" fmla="*/ 3855223 w 7359231"/>
                <a:gd name="connsiteY31" fmla="*/ 55362 h 4222371"/>
                <a:gd name="connsiteX32" fmla="*/ 3856080 w 7359231"/>
                <a:gd name="connsiteY32" fmla="*/ 2345458 h 4222371"/>
                <a:gd name="connsiteX33" fmla="*/ 3856937 w 7359231"/>
                <a:gd name="connsiteY33" fmla="*/ 3745252 h 4222371"/>
                <a:gd name="connsiteX34" fmla="*/ 3810360 w 7359231"/>
                <a:gd name="connsiteY34" fmla="*/ 3792591 h 4222371"/>
                <a:gd name="connsiteX35" fmla="*/ 3415263 w 7359231"/>
                <a:gd name="connsiteY35" fmla="*/ 3792686 h 4222371"/>
                <a:gd name="connsiteX36" fmla="*/ 3359447 w 7359231"/>
                <a:gd name="connsiteY36" fmla="*/ 3734489 h 4222371"/>
                <a:gd name="connsiteX37" fmla="*/ 3360590 w 7359231"/>
                <a:gd name="connsiteY37" fmla="*/ 863558 h 4222371"/>
                <a:gd name="connsiteX38" fmla="*/ 3319632 w 7359231"/>
                <a:gd name="connsiteY38" fmla="*/ 820315 h 4222371"/>
                <a:gd name="connsiteX39" fmla="*/ 3110177 w 7359231"/>
                <a:gd name="connsiteY39" fmla="*/ 821267 h 4222371"/>
                <a:gd name="connsiteX40" fmla="*/ 3046931 w 7359231"/>
                <a:gd name="connsiteY40" fmla="*/ 883561 h 4222371"/>
                <a:gd name="connsiteX41" fmla="*/ 3046741 w 7359231"/>
                <a:gd name="connsiteY41" fmla="*/ 3725916 h 4222371"/>
                <a:gd name="connsiteX42" fmla="*/ 2979971 w 7359231"/>
                <a:gd name="connsiteY42" fmla="*/ 3789829 h 4222371"/>
                <a:gd name="connsiteX43" fmla="*/ 2608686 w 7359231"/>
                <a:gd name="connsiteY43" fmla="*/ 3789353 h 4222371"/>
                <a:gd name="connsiteX44" fmla="*/ 2550393 w 7359231"/>
                <a:gd name="connsiteY44" fmla="*/ 3728583 h 4222371"/>
                <a:gd name="connsiteX45" fmla="*/ 2552774 w 7359231"/>
                <a:gd name="connsiteY45" fmla="*/ 1209982 h 4222371"/>
                <a:gd name="connsiteX46" fmla="*/ 2492291 w 7359231"/>
                <a:gd name="connsiteY46" fmla="*/ 1151975 h 4222371"/>
                <a:gd name="connsiteX47" fmla="*/ 2292456 w 7359231"/>
                <a:gd name="connsiteY47" fmla="*/ 1151785 h 4222371"/>
                <a:gd name="connsiteX48" fmla="*/ 2236925 w 7359231"/>
                <a:gd name="connsiteY48" fmla="*/ 1209506 h 4222371"/>
                <a:gd name="connsiteX49" fmla="*/ 2238830 w 7359231"/>
                <a:gd name="connsiteY49" fmla="*/ 3732869 h 4222371"/>
                <a:gd name="connsiteX50" fmla="*/ 2188348 w 7359231"/>
                <a:gd name="connsiteY50" fmla="*/ 3785733 h 4222371"/>
                <a:gd name="connsiteX51" fmla="*/ 1798013 w 7359231"/>
                <a:gd name="connsiteY51" fmla="*/ 3784399 h 4222371"/>
                <a:gd name="connsiteX52" fmla="*/ 1741244 w 7359231"/>
                <a:gd name="connsiteY52" fmla="*/ 3727821 h 4222371"/>
                <a:gd name="connsiteX53" fmla="*/ 1743245 w 7359231"/>
                <a:gd name="connsiteY53" fmla="*/ 2304214 h 4222371"/>
                <a:gd name="connsiteX54" fmla="*/ 1699429 w 7359231"/>
                <a:gd name="connsiteY54" fmla="*/ 2258875 h 4222371"/>
                <a:gd name="connsiteX55" fmla="*/ 1480450 w 7359231"/>
                <a:gd name="connsiteY55" fmla="*/ 2258875 h 4222371"/>
                <a:gd name="connsiteX56" fmla="*/ 1427872 w 7359231"/>
                <a:gd name="connsiteY56" fmla="*/ 2310406 h 4222371"/>
                <a:gd name="connsiteX57" fmla="*/ 1429967 w 7359231"/>
                <a:gd name="connsiteY57" fmla="*/ 3734012 h 4222371"/>
                <a:gd name="connsiteX58" fmla="*/ 1380437 w 7359231"/>
                <a:gd name="connsiteY58" fmla="*/ 3782971 h 4222371"/>
                <a:gd name="connsiteX59" fmla="*/ 980483 w 7359231"/>
                <a:gd name="connsiteY59" fmla="*/ 3781828 h 4222371"/>
                <a:gd name="connsiteX60" fmla="*/ 932572 w 7359231"/>
                <a:gd name="connsiteY60" fmla="*/ 3735155 h 4222371"/>
                <a:gd name="connsiteX61" fmla="*/ 934572 w 7359231"/>
                <a:gd name="connsiteY61" fmla="*/ 3263858 h 4222371"/>
                <a:gd name="connsiteX62" fmla="*/ 886661 w 7359231"/>
                <a:gd name="connsiteY62" fmla="*/ 3217567 h 4222371"/>
                <a:gd name="connsiteX63" fmla="*/ 662919 w 7359231"/>
                <a:gd name="connsiteY63" fmla="*/ 3217471 h 4222371"/>
                <a:gd name="connsiteX64" fmla="*/ 619199 w 7359231"/>
                <a:gd name="connsiteY64" fmla="*/ 3263191 h 4222371"/>
                <a:gd name="connsiteX65" fmla="*/ 621009 w 7359231"/>
                <a:gd name="connsiteY65" fmla="*/ 3734489 h 4222371"/>
                <a:gd name="connsiteX66" fmla="*/ 572908 w 7359231"/>
                <a:gd name="connsiteY66" fmla="*/ 3780875 h 4222371"/>
                <a:gd name="connsiteX67" fmla="*/ 39698 w 7359231"/>
                <a:gd name="connsiteY67" fmla="*/ 3777541 h 4222371"/>
                <a:gd name="connsiteX68" fmla="*/ 550 w 7359231"/>
                <a:gd name="connsiteY68" fmla="*/ 3811927 h 4222371"/>
                <a:gd name="connsiteX69" fmla="*/ 245438 w 7359231"/>
                <a:gd name="connsiteY69" fmla="*/ 4174829 h 4222371"/>
                <a:gd name="connsiteX70" fmla="*/ 404410 w 7359231"/>
                <a:gd name="connsiteY70" fmla="*/ 4198261 h 4222371"/>
                <a:gd name="connsiteX71" fmla="*/ 2588684 w 7359231"/>
                <a:gd name="connsiteY71" fmla="*/ 4204738 h 422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7359231" h="4222371">
                  <a:moveTo>
                    <a:pt x="2588684" y="4204738"/>
                  </a:moveTo>
                  <a:cubicBezTo>
                    <a:pt x="3342206" y="4211882"/>
                    <a:pt x="4095824" y="4205690"/>
                    <a:pt x="4849252" y="4213882"/>
                  </a:cubicBezTo>
                  <a:cubicBezTo>
                    <a:pt x="5558388" y="4221597"/>
                    <a:pt x="6267524" y="4217978"/>
                    <a:pt x="6976661" y="4222359"/>
                  </a:cubicBezTo>
                  <a:cubicBezTo>
                    <a:pt x="7046860" y="4222835"/>
                    <a:pt x="7111820" y="4210548"/>
                    <a:pt x="7171828" y="4173972"/>
                  </a:cubicBezTo>
                  <a:lnTo>
                    <a:pt x="7171828" y="4173972"/>
                  </a:lnTo>
                  <a:cubicBezTo>
                    <a:pt x="7284889" y="4096057"/>
                    <a:pt x="7340230" y="3985377"/>
                    <a:pt x="7358137" y="3851837"/>
                  </a:cubicBezTo>
                  <a:cubicBezTo>
                    <a:pt x="7362995" y="3815260"/>
                    <a:pt x="7352136" y="3806498"/>
                    <a:pt x="7316608" y="3806688"/>
                  </a:cubicBezTo>
                  <a:cubicBezTo>
                    <a:pt x="7164589" y="3807354"/>
                    <a:pt x="7012379" y="3800211"/>
                    <a:pt x="6860646" y="3805926"/>
                  </a:cubicBezTo>
                  <a:cubicBezTo>
                    <a:pt x="6785113" y="3808783"/>
                    <a:pt x="6737107" y="3788876"/>
                    <a:pt x="6715104" y="3715724"/>
                  </a:cubicBezTo>
                  <a:cubicBezTo>
                    <a:pt x="6706341" y="3705056"/>
                    <a:pt x="6693863" y="3702008"/>
                    <a:pt x="6681290" y="3702008"/>
                  </a:cubicBezTo>
                  <a:cubicBezTo>
                    <a:pt x="6615377" y="3702389"/>
                    <a:pt x="6561656" y="3706485"/>
                    <a:pt x="6484218" y="3690864"/>
                  </a:cubicBezTo>
                  <a:cubicBezTo>
                    <a:pt x="6440499" y="3716200"/>
                    <a:pt x="6454119" y="3752014"/>
                    <a:pt x="6467168" y="3787257"/>
                  </a:cubicBezTo>
                  <a:cubicBezTo>
                    <a:pt x="6432973" y="3794020"/>
                    <a:pt x="6411924" y="3788304"/>
                    <a:pt x="6418591" y="3746109"/>
                  </a:cubicBezTo>
                  <a:cubicBezTo>
                    <a:pt x="6421353" y="3728678"/>
                    <a:pt x="6410495" y="3713057"/>
                    <a:pt x="6395255" y="3702579"/>
                  </a:cubicBezTo>
                  <a:cubicBezTo>
                    <a:pt x="6327818" y="3682577"/>
                    <a:pt x="6262000" y="3687149"/>
                    <a:pt x="6197801" y="3715915"/>
                  </a:cubicBezTo>
                  <a:cubicBezTo>
                    <a:pt x="6179704" y="3801544"/>
                    <a:pt x="6179704" y="3801449"/>
                    <a:pt x="6094551" y="3801259"/>
                  </a:cubicBezTo>
                  <a:cubicBezTo>
                    <a:pt x="5739077" y="3800211"/>
                    <a:pt x="5383509" y="3798401"/>
                    <a:pt x="5028036" y="3799449"/>
                  </a:cubicBezTo>
                  <a:cubicBezTo>
                    <a:pt x="4984507" y="3799544"/>
                    <a:pt x="4976601" y="3786781"/>
                    <a:pt x="4976697" y="3746109"/>
                  </a:cubicBezTo>
                  <a:cubicBezTo>
                    <a:pt x="4977935" y="2919244"/>
                    <a:pt x="4977649" y="2092378"/>
                    <a:pt x="4977649" y="1265608"/>
                  </a:cubicBezTo>
                  <a:cubicBezTo>
                    <a:pt x="4977649" y="1124352"/>
                    <a:pt x="4976887" y="983097"/>
                    <a:pt x="4978220" y="841841"/>
                  </a:cubicBezTo>
                  <a:cubicBezTo>
                    <a:pt x="4978506" y="811837"/>
                    <a:pt x="4972029" y="801169"/>
                    <a:pt x="4939073" y="801169"/>
                  </a:cubicBezTo>
                  <a:cubicBezTo>
                    <a:pt x="4856777" y="801265"/>
                    <a:pt x="4799627" y="801265"/>
                    <a:pt x="4724951" y="800788"/>
                  </a:cubicBezTo>
                  <a:cubicBezTo>
                    <a:pt x="4674373" y="800503"/>
                    <a:pt x="4663705" y="813838"/>
                    <a:pt x="4663800" y="862510"/>
                  </a:cubicBezTo>
                  <a:cubicBezTo>
                    <a:pt x="4665324" y="1822630"/>
                    <a:pt x="4664658" y="2782846"/>
                    <a:pt x="4665801" y="3742965"/>
                  </a:cubicBezTo>
                  <a:cubicBezTo>
                    <a:pt x="4665801" y="3783066"/>
                    <a:pt x="4658942" y="3797353"/>
                    <a:pt x="4614556" y="3796020"/>
                  </a:cubicBezTo>
                  <a:cubicBezTo>
                    <a:pt x="4484540" y="3791924"/>
                    <a:pt x="4354238" y="3791257"/>
                    <a:pt x="4224221" y="3794305"/>
                  </a:cubicBezTo>
                  <a:cubicBezTo>
                    <a:pt x="4177739" y="3795353"/>
                    <a:pt x="4167928" y="3782494"/>
                    <a:pt x="4167928" y="3737060"/>
                  </a:cubicBezTo>
                  <a:cubicBezTo>
                    <a:pt x="4169357" y="2513479"/>
                    <a:pt x="4169072" y="1289897"/>
                    <a:pt x="4169072" y="66220"/>
                  </a:cubicBezTo>
                  <a:cubicBezTo>
                    <a:pt x="4169072" y="55076"/>
                    <a:pt x="4167928" y="43837"/>
                    <a:pt x="4169262" y="32883"/>
                  </a:cubicBezTo>
                  <a:cubicBezTo>
                    <a:pt x="4172405" y="7356"/>
                    <a:pt x="4161166" y="688"/>
                    <a:pt x="4136782" y="784"/>
                  </a:cubicBezTo>
                  <a:cubicBezTo>
                    <a:pt x="4047152" y="1069"/>
                    <a:pt x="3980477" y="1069"/>
                    <a:pt x="3908277" y="21"/>
                  </a:cubicBezTo>
                  <a:cubicBezTo>
                    <a:pt x="3862271" y="-645"/>
                    <a:pt x="3855127" y="14118"/>
                    <a:pt x="3855223" y="55362"/>
                  </a:cubicBezTo>
                  <a:cubicBezTo>
                    <a:pt x="3856366" y="818695"/>
                    <a:pt x="3856080" y="1582124"/>
                    <a:pt x="3856080" y="2345458"/>
                  </a:cubicBezTo>
                  <a:cubicBezTo>
                    <a:pt x="3856080" y="2812087"/>
                    <a:pt x="3855699" y="3278622"/>
                    <a:pt x="3856937" y="3745252"/>
                  </a:cubicBezTo>
                  <a:cubicBezTo>
                    <a:pt x="3857033" y="3782018"/>
                    <a:pt x="3848651" y="3793353"/>
                    <a:pt x="3810360" y="3792591"/>
                  </a:cubicBezTo>
                  <a:cubicBezTo>
                    <a:pt x="3678725" y="3789924"/>
                    <a:pt x="3546899" y="3789067"/>
                    <a:pt x="3415263" y="3792686"/>
                  </a:cubicBezTo>
                  <a:cubicBezTo>
                    <a:pt x="3367543" y="3794020"/>
                    <a:pt x="3359447" y="3778779"/>
                    <a:pt x="3359447" y="3734489"/>
                  </a:cubicBezTo>
                  <a:cubicBezTo>
                    <a:pt x="3360780" y="2783893"/>
                    <a:pt x="3360494" y="869845"/>
                    <a:pt x="3360590" y="863558"/>
                  </a:cubicBezTo>
                  <a:cubicBezTo>
                    <a:pt x="3361447" y="820219"/>
                    <a:pt x="3354398" y="818981"/>
                    <a:pt x="3319632" y="820315"/>
                  </a:cubicBezTo>
                  <a:cubicBezTo>
                    <a:pt x="3249909" y="823077"/>
                    <a:pt x="3179996" y="820600"/>
                    <a:pt x="3110177" y="821267"/>
                  </a:cubicBezTo>
                  <a:cubicBezTo>
                    <a:pt x="3036930" y="821934"/>
                    <a:pt x="3046931" y="811075"/>
                    <a:pt x="3046931" y="883561"/>
                  </a:cubicBezTo>
                  <a:cubicBezTo>
                    <a:pt x="3046646" y="1831012"/>
                    <a:pt x="3046741" y="2778464"/>
                    <a:pt x="3046741" y="3725916"/>
                  </a:cubicBezTo>
                  <a:cubicBezTo>
                    <a:pt x="3046741" y="3790305"/>
                    <a:pt x="3046741" y="3790210"/>
                    <a:pt x="2979971" y="3789829"/>
                  </a:cubicBezTo>
                  <a:cubicBezTo>
                    <a:pt x="2856146" y="3789067"/>
                    <a:pt x="2732321" y="3785542"/>
                    <a:pt x="2608686" y="3789353"/>
                  </a:cubicBezTo>
                  <a:cubicBezTo>
                    <a:pt x="2558108" y="3790876"/>
                    <a:pt x="2550298" y="3774684"/>
                    <a:pt x="2550393" y="3728583"/>
                  </a:cubicBezTo>
                  <a:cubicBezTo>
                    <a:pt x="2551822" y="2889049"/>
                    <a:pt x="2550869" y="2049516"/>
                    <a:pt x="2552774" y="1209982"/>
                  </a:cubicBezTo>
                  <a:cubicBezTo>
                    <a:pt x="2552869" y="1159500"/>
                    <a:pt x="2538201" y="1151023"/>
                    <a:pt x="2492291" y="1151975"/>
                  </a:cubicBezTo>
                  <a:cubicBezTo>
                    <a:pt x="2418567" y="1153499"/>
                    <a:pt x="2361417" y="1153499"/>
                    <a:pt x="2292456" y="1151785"/>
                  </a:cubicBezTo>
                  <a:cubicBezTo>
                    <a:pt x="2244069" y="1150546"/>
                    <a:pt x="2236830" y="1165501"/>
                    <a:pt x="2236925" y="1209506"/>
                  </a:cubicBezTo>
                  <a:cubicBezTo>
                    <a:pt x="2238354" y="2050659"/>
                    <a:pt x="2237687" y="2891716"/>
                    <a:pt x="2238830" y="3732869"/>
                  </a:cubicBezTo>
                  <a:cubicBezTo>
                    <a:pt x="2238926" y="3772398"/>
                    <a:pt x="2232830" y="3787066"/>
                    <a:pt x="2188348" y="3785733"/>
                  </a:cubicBezTo>
                  <a:cubicBezTo>
                    <a:pt x="2058332" y="3781732"/>
                    <a:pt x="1928029" y="3781351"/>
                    <a:pt x="1798013" y="3784399"/>
                  </a:cubicBezTo>
                  <a:cubicBezTo>
                    <a:pt x="1752198" y="3785447"/>
                    <a:pt x="1741054" y="3774017"/>
                    <a:pt x="1741244" y="3727821"/>
                  </a:cubicBezTo>
                  <a:cubicBezTo>
                    <a:pt x="1743149" y="3253285"/>
                    <a:pt x="1742101" y="2778750"/>
                    <a:pt x="1743245" y="2304214"/>
                  </a:cubicBezTo>
                  <a:cubicBezTo>
                    <a:pt x="1743340" y="2269734"/>
                    <a:pt x="1736672" y="2259161"/>
                    <a:pt x="1699429" y="2258875"/>
                  </a:cubicBezTo>
                  <a:cubicBezTo>
                    <a:pt x="1628087" y="2258304"/>
                    <a:pt x="1551887" y="2258304"/>
                    <a:pt x="1480450" y="2258875"/>
                  </a:cubicBezTo>
                  <a:cubicBezTo>
                    <a:pt x="1439111" y="2259161"/>
                    <a:pt x="1427681" y="2267067"/>
                    <a:pt x="1427872" y="2310406"/>
                  </a:cubicBezTo>
                  <a:cubicBezTo>
                    <a:pt x="1429777" y="2784941"/>
                    <a:pt x="1428538" y="3259477"/>
                    <a:pt x="1429967" y="3734012"/>
                  </a:cubicBezTo>
                  <a:cubicBezTo>
                    <a:pt x="1430063" y="3773922"/>
                    <a:pt x="1419966" y="3783828"/>
                    <a:pt x="1380437" y="3782971"/>
                  </a:cubicBezTo>
                  <a:cubicBezTo>
                    <a:pt x="1247183" y="3779922"/>
                    <a:pt x="1113833" y="3780113"/>
                    <a:pt x="980483" y="3781828"/>
                  </a:cubicBezTo>
                  <a:cubicBezTo>
                    <a:pt x="944097" y="3782304"/>
                    <a:pt x="931905" y="3774208"/>
                    <a:pt x="932572" y="3735155"/>
                  </a:cubicBezTo>
                  <a:cubicBezTo>
                    <a:pt x="935048" y="3578088"/>
                    <a:pt x="932191" y="3420925"/>
                    <a:pt x="934572" y="3263858"/>
                  </a:cubicBezTo>
                  <a:cubicBezTo>
                    <a:pt x="935143" y="3224996"/>
                    <a:pt x="923142" y="3220424"/>
                    <a:pt x="886661" y="3217567"/>
                  </a:cubicBezTo>
                  <a:cubicBezTo>
                    <a:pt x="799317" y="3220424"/>
                    <a:pt x="761217" y="3220424"/>
                    <a:pt x="662919" y="3217471"/>
                  </a:cubicBezTo>
                  <a:cubicBezTo>
                    <a:pt x="625676" y="3220234"/>
                    <a:pt x="618818" y="3228997"/>
                    <a:pt x="619199" y="3263191"/>
                  </a:cubicBezTo>
                  <a:cubicBezTo>
                    <a:pt x="621009" y="3420259"/>
                    <a:pt x="618533" y="3577421"/>
                    <a:pt x="621009" y="3734489"/>
                  </a:cubicBezTo>
                  <a:cubicBezTo>
                    <a:pt x="621676" y="3773732"/>
                    <a:pt x="609198" y="3781351"/>
                    <a:pt x="572908" y="3780875"/>
                  </a:cubicBezTo>
                  <a:cubicBezTo>
                    <a:pt x="395171" y="3778399"/>
                    <a:pt x="217435" y="3778875"/>
                    <a:pt x="39698" y="3777541"/>
                  </a:cubicBezTo>
                  <a:cubicBezTo>
                    <a:pt x="14838" y="3777351"/>
                    <a:pt x="-3450" y="3777732"/>
                    <a:pt x="550" y="3811927"/>
                  </a:cubicBezTo>
                  <a:cubicBezTo>
                    <a:pt x="19696" y="3975376"/>
                    <a:pt x="87323" y="4105487"/>
                    <a:pt x="245438" y="4174829"/>
                  </a:cubicBezTo>
                  <a:cubicBezTo>
                    <a:pt x="296873" y="4193117"/>
                    <a:pt x="350118" y="4198166"/>
                    <a:pt x="404410" y="4198261"/>
                  </a:cubicBezTo>
                  <a:cubicBezTo>
                    <a:pt x="1132311" y="4200071"/>
                    <a:pt x="1860497" y="4197880"/>
                    <a:pt x="2588684" y="4204738"/>
                  </a:cubicBezTo>
                  <a:close/>
                </a:path>
              </a:pathLst>
            </a:custGeom>
            <a:solidFill>
              <a:srgbClr val="000000"/>
            </a:solidFill>
            <a:ln w="9525" cap="flat">
              <a:noFill/>
              <a:prstDash val="solid"/>
              <a:miter/>
            </a:ln>
          </p:spPr>
          <p:txBody>
            <a:bodyPr rtlCol="0" anchor="ctr"/>
            <a:lstStyle/>
            <a:p>
              <a:endParaRPr lang="ko-KR" altLang="en-US"/>
            </a:p>
          </p:txBody>
        </p:sp>
        <p:sp>
          <p:nvSpPr>
            <p:cNvPr id="110" name="자유형: 도형 109">
              <a:extLst>
                <a:ext uri="{FF2B5EF4-FFF2-40B4-BE49-F238E27FC236}">
                  <a16:creationId xmlns:a16="http://schemas.microsoft.com/office/drawing/2014/main" id="{B11B4063-1AD2-46B1-AC54-8AE187233DFE}"/>
                </a:ext>
              </a:extLst>
            </p:cNvPr>
            <p:cNvSpPr/>
            <p:nvPr/>
          </p:nvSpPr>
          <p:spPr>
            <a:xfrm>
              <a:off x="8151685" y="1390982"/>
              <a:ext cx="268223" cy="923068"/>
            </a:xfrm>
            <a:custGeom>
              <a:avLst/>
              <a:gdLst>
                <a:gd name="connsiteX0" fmla="*/ 268224 w 268223"/>
                <a:gd name="connsiteY0" fmla="*/ 808053 h 923068"/>
                <a:gd name="connsiteX1" fmla="*/ 266319 w 268223"/>
                <a:gd name="connsiteY1" fmla="*/ 821960 h 923068"/>
                <a:gd name="connsiteX2" fmla="*/ 211741 w 268223"/>
                <a:gd name="connsiteY2" fmla="*/ 920925 h 923068"/>
                <a:gd name="connsiteX3" fmla="*/ 84772 w 268223"/>
                <a:gd name="connsiteY3" fmla="*/ 865775 h 923068"/>
                <a:gd name="connsiteX4" fmla="*/ 44005 w 268223"/>
                <a:gd name="connsiteY4" fmla="*/ 617839 h 923068"/>
                <a:gd name="connsiteX5" fmla="*/ 0 w 268223"/>
                <a:gd name="connsiteY5" fmla="*/ 321897 h 923068"/>
                <a:gd name="connsiteX6" fmla="*/ 15144 w 268223"/>
                <a:gd name="connsiteY6" fmla="*/ 298275 h 923068"/>
                <a:gd name="connsiteX7" fmla="*/ 87535 w 268223"/>
                <a:gd name="connsiteY7" fmla="*/ 94536 h 923068"/>
                <a:gd name="connsiteX8" fmla="*/ 117538 w 268223"/>
                <a:gd name="connsiteY8" fmla="*/ 6048 h 923068"/>
                <a:gd name="connsiteX9" fmla="*/ 211931 w 268223"/>
                <a:gd name="connsiteY9" fmla="*/ 31480 h 923068"/>
                <a:gd name="connsiteX10" fmla="*/ 155924 w 268223"/>
                <a:gd name="connsiteY10" fmla="*/ 146352 h 923068"/>
                <a:gd name="connsiteX11" fmla="*/ 137160 w 268223"/>
                <a:gd name="connsiteY11" fmla="*/ 208836 h 923068"/>
                <a:gd name="connsiteX12" fmla="*/ 212693 w 268223"/>
                <a:gd name="connsiteY12" fmla="*/ 662797 h 923068"/>
                <a:gd name="connsiteX13" fmla="*/ 268224 w 268223"/>
                <a:gd name="connsiteY13" fmla="*/ 808053 h 923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8223" h="923068">
                  <a:moveTo>
                    <a:pt x="268224" y="808053"/>
                  </a:moveTo>
                  <a:cubicBezTo>
                    <a:pt x="267652" y="812721"/>
                    <a:pt x="267843" y="817674"/>
                    <a:pt x="266319" y="821960"/>
                  </a:cubicBezTo>
                  <a:cubicBezTo>
                    <a:pt x="252984" y="857869"/>
                    <a:pt x="263843" y="910542"/>
                    <a:pt x="211741" y="920925"/>
                  </a:cubicBezTo>
                  <a:cubicBezTo>
                    <a:pt x="159734" y="931307"/>
                    <a:pt x="119253" y="902541"/>
                    <a:pt x="84772" y="865775"/>
                  </a:cubicBezTo>
                  <a:cubicBezTo>
                    <a:pt x="83820" y="781098"/>
                    <a:pt x="56864" y="700611"/>
                    <a:pt x="44005" y="617839"/>
                  </a:cubicBezTo>
                  <a:cubicBezTo>
                    <a:pt x="28766" y="519255"/>
                    <a:pt x="14573" y="420576"/>
                    <a:pt x="0" y="321897"/>
                  </a:cubicBezTo>
                  <a:cubicBezTo>
                    <a:pt x="4953" y="313992"/>
                    <a:pt x="8763" y="304752"/>
                    <a:pt x="15144" y="298275"/>
                  </a:cubicBezTo>
                  <a:cubicBezTo>
                    <a:pt x="67627" y="226552"/>
                    <a:pt x="97060" y="175689"/>
                    <a:pt x="87535" y="94536"/>
                  </a:cubicBezTo>
                  <a:cubicBezTo>
                    <a:pt x="83820" y="63198"/>
                    <a:pt x="83629" y="23098"/>
                    <a:pt x="117538" y="6048"/>
                  </a:cubicBezTo>
                  <a:cubicBezTo>
                    <a:pt x="152114" y="-11382"/>
                    <a:pt x="183070" y="12525"/>
                    <a:pt x="211931" y="31480"/>
                  </a:cubicBezTo>
                  <a:cubicBezTo>
                    <a:pt x="213932" y="79867"/>
                    <a:pt x="193072" y="117872"/>
                    <a:pt x="155924" y="146352"/>
                  </a:cubicBezTo>
                  <a:cubicBezTo>
                    <a:pt x="133064" y="163878"/>
                    <a:pt x="132302" y="183213"/>
                    <a:pt x="137160" y="208836"/>
                  </a:cubicBezTo>
                  <a:cubicBezTo>
                    <a:pt x="166021" y="359521"/>
                    <a:pt x="202882" y="508968"/>
                    <a:pt x="212693" y="662797"/>
                  </a:cubicBezTo>
                  <a:cubicBezTo>
                    <a:pt x="216027" y="717280"/>
                    <a:pt x="248412" y="760143"/>
                    <a:pt x="268224" y="808053"/>
                  </a:cubicBezTo>
                  <a:close/>
                </a:path>
              </a:pathLst>
            </a:custGeom>
            <a:solidFill>
              <a:srgbClr val="FEC49A"/>
            </a:solidFill>
            <a:ln w="9525" cap="flat">
              <a:noFill/>
              <a:prstDash val="solid"/>
              <a:miter/>
            </a:ln>
          </p:spPr>
          <p:txBody>
            <a:bodyPr rtlCol="0" anchor="ctr"/>
            <a:lstStyle/>
            <a:p>
              <a:endParaRPr lang="ko-KR" altLang="en-US"/>
            </a:p>
          </p:txBody>
        </p:sp>
        <p:sp>
          <p:nvSpPr>
            <p:cNvPr id="111" name="자유형: 도형 110">
              <a:extLst>
                <a:ext uri="{FF2B5EF4-FFF2-40B4-BE49-F238E27FC236}">
                  <a16:creationId xmlns:a16="http://schemas.microsoft.com/office/drawing/2014/main" id="{477566AD-6BF3-4AC7-92C1-19D590A1E6B4}"/>
                </a:ext>
              </a:extLst>
            </p:cNvPr>
            <p:cNvSpPr/>
            <p:nvPr/>
          </p:nvSpPr>
          <p:spPr>
            <a:xfrm>
              <a:off x="8639767" y="1856967"/>
              <a:ext cx="389646" cy="328638"/>
            </a:xfrm>
            <a:custGeom>
              <a:avLst/>
              <a:gdLst>
                <a:gd name="connsiteX0" fmla="*/ 389646 w 389646"/>
                <a:gd name="connsiteY0" fmla="*/ 291110 h 328638"/>
                <a:gd name="connsiteX1" fmla="*/ 368310 w 389646"/>
                <a:gd name="connsiteY1" fmla="*/ 328639 h 328638"/>
                <a:gd name="connsiteX2" fmla="*/ 359547 w 389646"/>
                <a:gd name="connsiteY2" fmla="*/ 213291 h 328638"/>
                <a:gd name="connsiteX3" fmla="*/ 309922 w 389646"/>
                <a:gd name="connsiteY3" fmla="*/ 152902 h 328638"/>
                <a:gd name="connsiteX4" fmla="*/ 86561 w 389646"/>
                <a:gd name="connsiteY4" fmla="*/ 158141 h 328638"/>
                <a:gd name="connsiteX5" fmla="*/ 34268 w 389646"/>
                <a:gd name="connsiteY5" fmla="*/ 244057 h 328638"/>
                <a:gd name="connsiteX6" fmla="*/ 40841 w 389646"/>
                <a:gd name="connsiteY6" fmla="*/ 323781 h 328638"/>
                <a:gd name="connsiteX7" fmla="*/ 17123 w 389646"/>
                <a:gd name="connsiteY7" fmla="*/ 301683 h 328638"/>
                <a:gd name="connsiteX8" fmla="*/ 25315 w 389646"/>
                <a:gd name="connsiteY8" fmla="*/ 104325 h 328638"/>
                <a:gd name="connsiteX9" fmla="*/ 230864 w 389646"/>
                <a:gd name="connsiteY9" fmla="*/ 2788 h 328638"/>
                <a:gd name="connsiteX10" fmla="*/ 380121 w 389646"/>
                <a:gd name="connsiteY10" fmla="*/ 154141 h 328638"/>
                <a:gd name="connsiteX11" fmla="*/ 389646 w 389646"/>
                <a:gd name="connsiteY11" fmla="*/ 291110 h 328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9646" h="328638">
                  <a:moveTo>
                    <a:pt x="389646" y="291110"/>
                  </a:moveTo>
                  <a:cubicBezTo>
                    <a:pt x="384407" y="300349"/>
                    <a:pt x="379169" y="309493"/>
                    <a:pt x="368310" y="328639"/>
                  </a:cubicBezTo>
                  <a:cubicBezTo>
                    <a:pt x="364786" y="283395"/>
                    <a:pt x="361262" y="248343"/>
                    <a:pt x="359547" y="213291"/>
                  </a:cubicBezTo>
                  <a:cubicBezTo>
                    <a:pt x="357928" y="180239"/>
                    <a:pt x="340878" y="160713"/>
                    <a:pt x="309922" y="152902"/>
                  </a:cubicBezTo>
                  <a:cubicBezTo>
                    <a:pt x="235056" y="134138"/>
                    <a:pt x="160951" y="131566"/>
                    <a:pt x="86561" y="158141"/>
                  </a:cubicBezTo>
                  <a:cubicBezTo>
                    <a:pt x="43793" y="173381"/>
                    <a:pt x="26172" y="198622"/>
                    <a:pt x="34268" y="244057"/>
                  </a:cubicBezTo>
                  <a:cubicBezTo>
                    <a:pt x="38936" y="269965"/>
                    <a:pt x="49223" y="295968"/>
                    <a:pt x="40841" y="323781"/>
                  </a:cubicBezTo>
                  <a:cubicBezTo>
                    <a:pt x="22077" y="328829"/>
                    <a:pt x="29887" y="303588"/>
                    <a:pt x="17123" y="301683"/>
                  </a:cubicBezTo>
                  <a:cubicBezTo>
                    <a:pt x="-8784" y="234722"/>
                    <a:pt x="-4689" y="169095"/>
                    <a:pt x="25315" y="104325"/>
                  </a:cubicBezTo>
                  <a:cubicBezTo>
                    <a:pt x="60272" y="28887"/>
                    <a:pt x="141139" y="-11309"/>
                    <a:pt x="230864" y="2788"/>
                  </a:cubicBezTo>
                  <a:cubicBezTo>
                    <a:pt x="320590" y="16885"/>
                    <a:pt x="369739" y="65558"/>
                    <a:pt x="380121" y="154141"/>
                  </a:cubicBezTo>
                  <a:cubicBezTo>
                    <a:pt x="385360" y="199480"/>
                    <a:pt x="386599" y="245390"/>
                    <a:pt x="389646" y="291110"/>
                  </a:cubicBezTo>
                  <a:close/>
                </a:path>
              </a:pathLst>
            </a:custGeom>
            <a:solidFill>
              <a:srgbClr val="010101"/>
            </a:solidFill>
            <a:ln w="9525" cap="flat">
              <a:noFill/>
              <a:prstDash val="solid"/>
              <a:miter/>
            </a:ln>
          </p:spPr>
          <p:txBody>
            <a:bodyPr rtlCol="0" anchor="ctr"/>
            <a:lstStyle/>
            <a:p>
              <a:endParaRPr lang="ko-KR" altLang="en-US"/>
            </a:p>
          </p:txBody>
        </p:sp>
        <p:sp>
          <p:nvSpPr>
            <p:cNvPr id="112" name="자유형: 도형 111">
              <a:extLst>
                <a:ext uri="{FF2B5EF4-FFF2-40B4-BE49-F238E27FC236}">
                  <a16:creationId xmlns:a16="http://schemas.microsoft.com/office/drawing/2014/main" id="{6E529426-E940-46AE-BCE5-E452E33DB4B5}"/>
                </a:ext>
              </a:extLst>
            </p:cNvPr>
            <p:cNvSpPr/>
            <p:nvPr/>
          </p:nvSpPr>
          <p:spPr>
            <a:xfrm>
              <a:off x="8107686" y="1308025"/>
              <a:ext cx="95338" cy="126534"/>
            </a:xfrm>
            <a:custGeom>
              <a:avLst/>
              <a:gdLst>
                <a:gd name="connsiteX0" fmla="*/ 95339 w 95338"/>
                <a:gd name="connsiteY0" fmla="*/ 3757 h 126534"/>
                <a:gd name="connsiteX1" fmla="*/ 6946 w 95338"/>
                <a:gd name="connsiteY1" fmla="*/ 126534 h 126534"/>
                <a:gd name="connsiteX2" fmla="*/ 95339 w 95338"/>
                <a:gd name="connsiteY2" fmla="*/ 3757 h 126534"/>
              </a:gdLst>
              <a:ahLst/>
              <a:cxnLst>
                <a:cxn ang="0">
                  <a:pos x="connsiteX0" y="connsiteY0"/>
                </a:cxn>
                <a:cxn ang="0">
                  <a:pos x="connsiteX1" y="connsiteY1"/>
                </a:cxn>
                <a:cxn ang="0">
                  <a:pos x="connsiteX2" y="connsiteY2"/>
                </a:cxn>
              </a:cxnLst>
              <a:rect l="l" t="t" r="r" b="b"/>
              <a:pathLst>
                <a:path w="95338" h="126534">
                  <a:moveTo>
                    <a:pt x="95339" y="3757"/>
                  </a:moveTo>
                  <a:cubicBezTo>
                    <a:pt x="65906" y="44715"/>
                    <a:pt x="36379" y="85577"/>
                    <a:pt x="6946" y="126534"/>
                  </a:cubicBezTo>
                  <a:cubicBezTo>
                    <a:pt x="-21819" y="33380"/>
                    <a:pt x="44856" y="-14245"/>
                    <a:pt x="95339" y="3757"/>
                  </a:cubicBezTo>
                  <a:close/>
                </a:path>
              </a:pathLst>
            </a:custGeom>
            <a:solidFill>
              <a:srgbClr val="F1C499"/>
            </a:solidFill>
            <a:ln w="9525" cap="flat">
              <a:noFill/>
              <a:prstDash val="solid"/>
              <a:miter/>
            </a:ln>
          </p:spPr>
          <p:txBody>
            <a:bodyPr rtlCol="0" anchor="ctr"/>
            <a:lstStyle/>
            <a:p>
              <a:endParaRPr lang="ko-KR" altLang="en-US"/>
            </a:p>
          </p:txBody>
        </p:sp>
        <p:sp>
          <p:nvSpPr>
            <p:cNvPr id="113" name="자유형: 도형 112">
              <a:extLst>
                <a:ext uri="{FF2B5EF4-FFF2-40B4-BE49-F238E27FC236}">
                  <a16:creationId xmlns:a16="http://schemas.microsoft.com/office/drawing/2014/main" id="{0ECB4325-139D-4402-B41C-C5DA66930807}"/>
                </a:ext>
              </a:extLst>
            </p:cNvPr>
            <p:cNvSpPr/>
            <p:nvPr/>
          </p:nvSpPr>
          <p:spPr>
            <a:xfrm>
              <a:off x="8787762" y="2525243"/>
              <a:ext cx="146675" cy="1014471"/>
            </a:xfrm>
            <a:custGeom>
              <a:avLst/>
              <a:gdLst>
                <a:gd name="connsiteX0" fmla="*/ 2003 w 146675"/>
                <a:gd name="connsiteY0" fmla="*/ 829366 h 1014471"/>
                <a:gd name="connsiteX1" fmla="*/ 30387 w 146675"/>
                <a:gd name="connsiteY1" fmla="*/ 183285 h 1014471"/>
                <a:gd name="connsiteX2" fmla="*/ 41722 w 146675"/>
                <a:gd name="connsiteY2" fmla="*/ 132898 h 1014471"/>
                <a:gd name="connsiteX3" fmla="*/ 30482 w 146675"/>
                <a:gd name="connsiteY3" fmla="*/ 31171 h 1014471"/>
                <a:gd name="connsiteX4" fmla="*/ 35721 w 146675"/>
                <a:gd name="connsiteY4" fmla="*/ 7263 h 1014471"/>
                <a:gd name="connsiteX5" fmla="*/ 103349 w 146675"/>
                <a:gd name="connsiteY5" fmla="*/ 10788 h 1014471"/>
                <a:gd name="connsiteX6" fmla="*/ 94776 w 146675"/>
                <a:gd name="connsiteY6" fmla="*/ 52126 h 1014471"/>
                <a:gd name="connsiteX7" fmla="*/ 100492 w 146675"/>
                <a:gd name="connsiteY7" fmla="*/ 96513 h 1014471"/>
                <a:gd name="connsiteX8" fmla="*/ 128304 w 146675"/>
                <a:gd name="connsiteY8" fmla="*/ 229101 h 1014471"/>
                <a:gd name="connsiteX9" fmla="*/ 146592 w 146675"/>
                <a:gd name="connsiteY9" fmla="*/ 904232 h 1014471"/>
                <a:gd name="connsiteX10" fmla="*/ 81156 w 146675"/>
                <a:gd name="connsiteY10" fmla="*/ 1011865 h 1014471"/>
                <a:gd name="connsiteX11" fmla="*/ 69154 w 146675"/>
                <a:gd name="connsiteY11" fmla="*/ 1014056 h 1014471"/>
                <a:gd name="connsiteX12" fmla="*/ 2 w 146675"/>
                <a:gd name="connsiteY12" fmla="*/ 914996 h 1014471"/>
                <a:gd name="connsiteX13" fmla="*/ 98 w 146675"/>
                <a:gd name="connsiteY13" fmla="*/ 829461 h 1014471"/>
                <a:gd name="connsiteX14" fmla="*/ 2003 w 146675"/>
                <a:gd name="connsiteY14" fmla="*/ 829366 h 1014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6675" h="1014471">
                  <a:moveTo>
                    <a:pt x="2003" y="829366"/>
                  </a:moveTo>
                  <a:cubicBezTo>
                    <a:pt x="11623" y="614006"/>
                    <a:pt x="21529" y="398646"/>
                    <a:pt x="30387" y="183285"/>
                  </a:cubicBezTo>
                  <a:cubicBezTo>
                    <a:pt x="31149" y="165283"/>
                    <a:pt x="35245" y="148614"/>
                    <a:pt x="41722" y="132898"/>
                  </a:cubicBezTo>
                  <a:cubicBezTo>
                    <a:pt x="56962" y="96322"/>
                    <a:pt x="67630" y="61842"/>
                    <a:pt x="30482" y="31171"/>
                  </a:cubicBezTo>
                  <a:cubicBezTo>
                    <a:pt x="18672" y="21455"/>
                    <a:pt x="21243" y="13740"/>
                    <a:pt x="35721" y="7263"/>
                  </a:cubicBezTo>
                  <a:cubicBezTo>
                    <a:pt x="59343" y="-3119"/>
                    <a:pt x="84394" y="-2738"/>
                    <a:pt x="103349" y="10788"/>
                  </a:cubicBezTo>
                  <a:cubicBezTo>
                    <a:pt x="119827" y="22503"/>
                    <a:pt x="100492" y="40125"/>
                    <a:pt x="94776" y="52126"/>
                  </a:cubicBezTo>
                  <a:cubicBezTo>
                    <a:pt x="86013" y="70319"/>
                    <a:pt x="93824" y="83844"/>
                    <a:pt x="100492" y="96513"/>
                  </a:cubicBezTo>
                  <a:cubicBezTo>
                    <a:pt x="122494" y="138422"/>
                    <a:pt x="127352" y="182523"/>
                    <a:pt x="128304" y="229101"/>
                  </a:cubicBezTo>
                  <a:cubicBezTo>
                    <a:pt x="132972" y="454176"/>
                    <a:pt x="137734" y="679252"/>
                    <a:pt x="146592" y="904232"/>
                  </a:cubicBezTo>
                  <a:cubicBezTo>
                    <a:pt x="148783" y="959478"/>
                    <a:pt x="107064" y="978718"/>
                    <a:pt x="81156" y="1011865"/>
                  </a:cubicBezTo>
                  <a:cubicBezTo>
                    <a:pt x="79250" y="1014341"/>
                    <a:pt x="72869" y="1015008"/>
                    <a:pt x="69154" y="1014056"/>
                  </a:cubicBezTo>
                  <a:cubicBezTo>
                    <a:pt x="46008" y="1008055"/>
                    <a:pt x="-378" y="940523"/>
                    <a:pt x="2" y="914996"/>
                  </a:cubicBezTo>
                  <a:cubicBezTo>
                    <a:pt x="384" y="886516"/>
                    <a:pt x="98" y="857941"/>
                    <a:pt x="98" y="829461"/>
                  </a:cubicBezTo>
                  <a:cubicBezTo>
                    <a:pt x="764" y="829366"/>
                    <a:pt x="1336" y="829366"/>
                    <a:pt x="2003" y="829366"/>
                  </a:cubicBezTo>
                  <a:close/>
                </a:path>
              </a:pathLst>
            </a:custGeom>
            <a:solidFill>
              <a:srgbClr val="070400"/>
            </a:solidFill>
            <a:ln w="9525" cap="flat">
              <a:noFill/>
              <a:prstDash val="solid"/>
              <a:miter/>
            </a:ln>
          </p:spPr>
          <p:txBody>
            <a:bodyPr rtlCol="0" anchor="ctr"/>
            <a:lstStyle/>
            <a:p>
              <a:endParaRPr lang="ko-KR" altLang="en-US"/>
            </a:p>
          </p:txBody>
        </p:sp>
        <p:sp>
          <p:nvSpPr>
            <p:cNvPr id="114" name="자유형: 도형 113">
              <a:extLst>
                <a:ext uri="{FF2B5EF4-FFF2-40B4-BE49-F238E27FC236}">
                  <a16:creationId xmlns:a16="http://schemas.microsoft.com/office/drawing/2014/main" id="{E9B98BB4-AC86-4217-8C88-C88EE11AB6D8}"/>
                </a:ext>
              </a:extLst>
            </p:cNvPr>
            <p:cNvSpPr/>
            <p:nvPr/>
          </p:nvSpPr>
          <p:spPr>
            <a:xfrm>
              <a:off x="9154477" y="3036188"/>
              <a:ext cx="649585" cy="550740"/>
            </a:xfrm>
            <a:custGeom>
              <a:avLst/>
              <a:gdLst>
                <a:gd name="connsiteX0" fmla="*/ 635794 w 649585"/>
                <a:gd name="connsiteY0" fmla="*/ 0 h 550740"/>
                <a:gd name="connsiteX1" fmla="*/ 635794 w 649585"/>
                <a:gd name="connsiteY1" fmla="*/ 0 h 550740"/>
                <a:gd name="connsiteX2" fmla="*/ 397574 w 649585"/>
                <a:gd name="connsiteY2" fmla="*/ 48958 h 550740"/>
                <a:gd name="connsiteX3" fmla="*/ 397574 w 649585"/>
                <a:gd name="connsiteY3" fmla="*/ 48958 h 550740"/>
                <a:gd name="connsiteX4" fmla="*/ 392145 w 649585"/>
                <a:gd name="connsiteY4" fmla="*/ 57722 h 550740"/>
                <a:gd name="connsiteX5" fmla="*/ 330422 w 649585"/>
                <a:gd name="connsiteY5" fmla="*/ 158210 h 550740"/>
                <a:gd name="connsiteX6" fmla="*/ 195739 w 649585"/>
                <a:gd name="connsiteY6" fmla="*/ 321088 h 550740"/>
                <a:gd name="connsiteX7" fmla="*/ 44005 w 649585"/>
                <a:gd name="connsiteY7" fmla="*/ 365474 h 550740"/>
                <a:gd name="connsiteX8" fmla="*/ 33528 w 649585"/>
                <a:gd name="connsiteY8" fmla="*/ 361950 h 550740"/>
                <a:gd name="connsiteX9" fmla="*/ 33528 w 649585"/>
                <a:gd name="connsiteY9" fmla="*/ 361950 h 550740"/>
                <a:gd name="connsiteX10" fmla="*/ 0 w 649585"/>
                <a:gd name="connsiteY10" fmla="*/ 491871 h 550740"/>
                <a:gd name="connsiteX11" fmla="*/ 0 w 649585"/>
                <a:gd name="connsiteY11" fmla="*/ 491871 h 550740"/>
                <a:gd name="connsiteX12" fmla="*/ 8477 w 649585"/>
                <a:gd name="connsiteY12" fmla="*/ 524827 h 550740"/>
                <a:gd name="connsiteX13" fmla="*/ 132302 w 649585"/>
                <a:gd name="connsiteY13" fmla="*/ 524827 h 550740"/>
                <a:gd name="connsiteX14" fmla="*/ 333090 w 649585"/>
                <a:gd name="connsiteY14" fmla="*/ 385572 h 550740"/>
                <a:gd name="connsiteX15" fmla="*/ 362521 w 649585"/>
                <a:gd name="connsiteY15" fmla="*/ 362331 h 550740"/>
                <a:gd name="connsiteX16" fmla="*/ 620554 w 649585"/>
                <a:gd name="connsiteY16" fmla="*/ 107442 h 550740"/>
                <a:gd name="connsiteX17" fmla="*/ 635794 w 649585"/>
                <a:gd name="connsiteY17" fmla="*/ 0 h 55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49585" h="550740">
                  <a:moveTo>
                    <a:pt x="635794" y="0"/>
                  </a:moveTo>
                  <a:cubicBezTo>
                    <a:pt x="635794" y="0"/>
                    <a:pt x="635794" y="0"/>
                    <a:pt x="635794" y="0"/>
                  </a:cubicBezTo>
                  <a:cubicBezTo>
                    <a:pt x="564928" y="57912"/>
                    <a:pt x="484632" y="69818"/>
                    <a:pt x="397574" y="48958"/>
                  </a:cubicBezTo>
                  <a:cubicBezTo>
                    <a:pt x="397574" y="48958"/>
                    <a:pt x="397574" y="48958"/>
                    <a:pt x="397574" y="48958"/>
                  </a:cubicBezTo>
                  <a:cubicBezTo>
                    <a:pt x="395764" y="51911"/>
                    <a:pt x="393954" y="54864"/>
                    <a:pt x="392145" y="57722"/>
                  </a:cubicBezTo>
                  <a:cubicBezTo>
                    <a:pt x="371570" y="91250"/>
                    <a:pt x="350997" y="124682"/>
                    <a:pt x="330422" y="158210"/>
                  </a:cubicBezTo>
                  <a:cubicBezTo>
                    <a:pt x="294227" y="219647"/>
                    <a:pt x="251079" y="275844"/>
                    <a:pt x="195739" y="321088"/>
                  </a:cubicBezTo>
                  <a:cubicBezTo>
                    <a:pt x="151352" y="357378"/>
                    <a:pt x="102775" y="383191"/>
                    <a:pt x="44005" y="365474"/>
                  </a:cubicBezTo>
                  <a:cubicBezTo>
                    <a:pt x="40577" y="364426"/>
                    <a:pt x="37052" y="363284"/>
                    <a:pt x="33528" y="361950"/>
                  </a:cubicBezTo>
                  <a:cubicBezTo>
                    <a:pt x="33528" y="361950"/>
                    <a:pt x="33528" y="361950"/>
                    <a:pt x="33528" y="361950"/>
                  </a:cubicBezTo>
                  <a:cubicBezTo>
                    <a:pt x="18765" y="404336"/>
                    <a:pt x="24289" y="451961"/>
                    <a:pt x="0" y="491871"/>
                  </a:cubicBezTo>
                  <a:cubicBezTo>
                    <a:pt x="0" y="491871"/>
                    <a:pt x="0" y="491871"/>
                    <a:pt x="0" y="491871"/>
                  </a:cubicBezTo>
                  <a:cubicBezTo>
                    <a:pt x="12573" y="500348"/>
                    <a:pt x="4668" y="514159"/>
                    <a:pt x="8477" y="524827"/>
                  </a:cubicBezTo>
                  <a:cubicBezTo>
                    <a:pt x="59817" y="557593"/>
                    <a:pt x="96203" y="561118"/>
                    <a:pt x="132302" y="524827"/>
                  </a:cubicBezTo>
                  <a:cubicBezTo>
                    <a:pt x="191071" y="465582"/>
                    <a:pt x="266034" y="431768"/>
                    <a:pt x="333090" y="385572"/>
                  </a:cubicBezTo>
                  <a:cubicBezTo>
                    <a:pt x="342900" y="377857"/>
                    <a:pt x="352711" y="370142"/>
                    <a:pt x="362521" y="362331"/>
                  </a:cubicBezTo>
                  <a:cubicBezTo>
                    <a:pt x="457867" y="286798"/>
                    <a:pt x="548736" y="206597"/>
                    <a:pt x="620554" y="107442"/>
                  </a:cubicBezTo>
                  <a:cubicBezTo>
                    <a:pt x="644080" y="75057"/>
                    <a:pt x="663893" y="40481"/>
                    <a:pt x="635794" y="0"/>
                  </a:cubicBezTo>
                  <a:close/>
                </a:path>
              </a:pathLst>
            </a:custGeom>
            <a:solidFill>
              <a:srgbClr val="FEC49A"/>
            </a:solidFill>
            <a:ln w="9525" cap="flat">
              <a:noFill/>
              <a:prstDash val="solid"/>
              <a:miter/>
            </a:ln>
          </p:spPr>
          <p:txBody>
            <a:bodyPr rtlCol="0" anchor="ctr"/>
            <a:lstStyle/>
            <a:p>
              <a:endParaRPr lang="ko-KR" altLang="en-US"/>
            </a:p>
          </p:txBody>
        </p:sp>
        <p:sp>
          <p:nvSpPr>
            <p:cNvPr id="115" name="자유형: 도형 114">
              <a:extLst>
                <a:ext uri="{FF2B5EF4-FFF2-40B4-BE49-F238E27FC236}">
                  <a16:creationId xmlns:a16="http://schemas.microsoft.com/office/drawing/2014/main" id="{ACD8B99C-D447-48F2-B2D1-70478EB54ECB}"/>
                </a:ext>
              </a:extLst>
            </p:cNvPr>
            <p:cNvSpPr/>
            <p:nvPr/>
          </p:nvSpPr>
          <p:spPr>
            <a:xfrm>
              <a:off x="9188100" y="3398233"/>
              <a:ext cx="11239" cy="3524"/>
            </a:xfrm>
            <a:custGeom>
              <a:avLst/>
              <a:gdLst>
                <a:gd name="connsiteX0" fmla="*/ 0 w 11239"/>
                <a:gd name="connsiteY0" fmla="*/ 0 h 3524"/>
                <a:gd name="connsiteX1" fmla="*/ 10477 w 11239"/>
                <a:gd name="connsiteY1" fmla="*/ 3524 h 3524"/>
                <a:gd name="connsiteX2" fmla="*/ 11239 w 11239"/>
                <a:gd name="connsiteY2" fmla="*/ 191 h 3524"/>
                <a:gd name="connsiteX3" fmla="*/ 0 w 11239"/>
                <a:gd name="connsiteY3" fmla="*/ 0 h 3524"/>
              </a:gdLst>
              <a:ahLst/>
              <a:cxnLst>
                <a:cxn ang="0">
                  <a:pos x="connsiteX0" y="connsiteY0"/>
                </a:cxn>
                <a:cxn ang="0">
                  <a:pos x="connsiteX1" y="connsiteY1"/>
                </a:cxn>
                <a:cxn ang="0">
                  <a:pos x="connsiteX2" y="connsiteY2"/>
                </a:cxn>
                <a:cxn ang="0">
                  <a:pos x="connsiteX3" y="connsiteY3"/>
                </a:cxn>
              </a:cxnLst>
              <a:rect l="l" t="t" r="r" b="b"/>
              <a:pathLst>
                <a:path w="11239" h="3524">
                  <a:moveTo>
                    <a:pt x="0" y="0"/>
                  </a:moveTo>
                  <a:cubicBezTo>
                    <a:pt x="3524" y="1334"/>
                    <a:pt x="6953" y="2477"/>
                    <a:pt x="10477" y="3524"/>
                  </a:cubicBezTo>
                  <a:cubicBezTo>
                    <a:pt x="10763" y="2381"/>
                    <a:pt x="10954" y="1238"/>
                    <a:pt x="11239" y="191"/>
                  </a:cubicBezTo>
                  <a:cubicBezTo>
                    <a:pt x="7429" y="95"/>
                    <a:pt x="3810" y="191"/>
                    <a:pt x="0" y="0"/>
                  </a:cubicBezTo>
                  <a:close/>
                </a:path>
              </a:pathLst>
            </a:custGeom>
            <a:solidFill>
              <a:srgbClr val="FD3D42"/>
            </a:solidFill>
            <a:ln w="9525" cap="flat">
              <a:noFill/>
              <a:prstDash val="solid"/>
              <a:miter/>
            </a:ln>
          </p:spPr>
          <p:txBody>
            <a:bodyPr rtlCol="0" anchor="ctr"/>
            <a:lstStyle/>
            <a:p>
              <a:endParaRPr lang="ko-KR" altLang="en-US"/>
            </a:p>
          </p:txBody>
        </p:sp>
        <p:sp>
          <p:nvSpPr>
            <p:cNvPr id="116" name="자유형: 도형 115">
              <a:extLst>
                <a:ext uri="{FF2B5EF4-FFF2-40B4-BE49-F238E27FC236}">
                  <a16:creationId xmlns:a16="http://schemas.microsoft.com/office/drawing/2014/main" id="{75BC9AEB-55A5-4311-BA32-1A90BF953CA9}"/>
                </a:ext>
              </a:extLst>
            </p:cNvPr>
            <p:cNvSpPr/>
            <p:nvPr/>
          </p:nvSpPr>
          <p:spPr>
            <a:xfrm>
              <a:off x="8403499" y="3474476"/>
              <a:ext cx="835633" cy="2230391"/>
            </a:xfrm>
            <a:custGeom>
              <a:avLst/>
              <a:gdLst>
                <a:gd name="connsiteX0" fmla="*/ 835179 w 835633"/>
                <a:gd name="connsiteY0" fmla="*/ 503639 h 2230391"/>
                <a:gd name="connsiteX1" fmla="*/ 768313 w 835633"/>
                <a:gd name="connsiteY1" fmla="*/ 174931 h 2230391"/>
                <a:gd name="connsiteX2" fmla="*/ 759931 w 835633"/>
                <a:gd name="connsiteY2" fmla="*/ 86634 h 2230391"/>
                <a:gd name="connsiteX3" fmla="*/ 750692 w 835633"/>
                <a:gd name="connsiteY3" fmla="*/ 50058 h 2230391"/>
                <a:gd name="connsiteX4" fmla="*/ 666777 w 835633"/>
                <a:gd name="connsiteY4" fmla="*/ 56821 h 2230391"/>
                <a:gd name="connsiteX5" fmla="*/ 128900 w 835633"/>
                <a:gd name="connsiteY5" fmla="*/ 11768 h 2230391"/>
                <a:gd name="connsiteX6" fmla="*/ 78703 w 835633"/>
                <a:gd name="connsiteY6" fmla="*/ 433 h 2230391"/>
                <a:gd name="connsiteX7" fmla="*/ 67749 w 835633"/>
                <a:gd name="connsiteY7" fmla="*/ 5005 h 2230391"/>
                <a:gd name="connsiteX8" fmla="*/ 75084 w 835633"/>
                <a:gd name="connsiteY8" fmla="*/ 64727 h 2230391"/>
                <a:gd name="connsiteX9" fmla="*/ 10599 w 835633"/>
                <a:gd name="connsiteY9" fmla="*/ 561932 h 2230391"/>
                <a:gd name="connsiteX10" fmla="*/ 15266 w 835633"/>
                <a:gd name="connsiteY10" fmla="*/ 590031 h 2230391"/>
                <a:gd name="connsiteX11" fmla="*/ 28506 w 835633"/>
                <a:gd name="connsiteY11" fmla="*/ 652134 h 2230391"/>
                <a:gd name="connsiteX12" fmla="*/ 57653 w 835633"/>
                <a:gd name="connsiteY12" fmla="*/ 882258 h 2230391"/>
                <a:gd name="connsiteX13" fmla="*/ 59177 w 835633"/>
                <a:gd name="connsiteY13" fmla="*/ 889211 h 2230391"/>
                <a:gd name="connsiteX14" fmla="*/ 122137 w 835633"/>
                <a:gd name="connsiteY14" fmla="*/ 1854951 h 2230391"/>
                <a:gd name="connsiteX15" fmla="*/ 155665 w 835633"/>
                <a:gd name="connsiteY15" fmla="*/ 2199375 h 2230391"/>
                <a:gd name="connsiteX16" fmla="*/ 185764 w 835633"/>
                <a:gd name="connsiteY16" fmla="*/ 2229379 h 2230391"/>
                <a:gd name="connsiteX17" fmla="*/ 265298 w 835633"/>
                <a:gd name="connsiteY17" fmla="*/ 2222235 h 2230391"/>
                <a:gd name="connsiteX18" fmla="*/ 386170 w 835633"/>
                <a:gd name="connsiteY18" fmla="*/ 2228807 h 2230391"/>
                <a:gd name="connsiteX19" fmla="*/ 396552 w 835633"/>
                <a:gd name="connsiteY19" fmla="*/ 2159465 h 2230391"/>
                <a:gd name="connsiteX20" fmla="*/ 417793 w 835633"/>
                <a:gd name="connsiteY20" fmla="*/ 1116477 h 2230391"/>
                <a:gd name="connsiteX21" fmla="*/ 425413 w 835633"/>
                <a:gd name="connsiteY21" fmla="*/ 1012084 h 2230391"/>
                <a:gd name="connsiteX22" fmla="*/ 429699 w 835633"/>
                <a:gd name="connsiteY22" fmla="*/ 1145148 h 2230391"/>
                <a:gd name="connsiteX23" fmla="*/ 433128 w 835633"/>
                <a:gd name="connsiteY23" fmla="*/ 1258019 h 2230391"/>
                <a:gd name="connsiteX24" fmla="*/ 448082 w 835633"/>
                <a:gd name="connsiteY24" fmla="*/ 2159656 h 2230391"/>
                <a:gd name="connsiteX25" fmla="*/ 460179 w 835633"/>
                <a:gd name="connsiteY25" fmla="*/ 2210900 h 2230391"/>
                <a:gd name="connsiteX26" fmla="*/ 460179 w 835633"/>
                <a:gd name="connsiteY26" fmla="*/ 2210900 h 2230391"/>
                <a:gd name="connsiteX27" fmla="*/ 460179 w 835633"/>
                <a:gd name="connsiteY27" fmla="*/ 2210900 h 2230391"/>
                <a:gd name="connsiteX28" fmla="*/ 703162 w 835633"/>
                <a:gd name="connsiteY28" fmla="*/ 2229093 h 2230391"/>
                <a:gd name="connsiteX29" fmla="*/ 718307 w 835633"/>
                <a:gd name="connsiteY29" fmla="*/ 2190517 h 2230391"/>
                <a:gd name="connsiteX30" fmla="*/ 758312 w 835633"/>
                <a:gd name="connsiteY30" fmla="*/ 1818184 h 2230391"/>
                <a:gd name="connsiteX31" fmla="*/ 776886 w 835633"/>
                <a:gd name="connsiteY31" fmla="*/ 1211347 h 2230391"/>
                <a:gd name="connsiteX32" fmla="*/ 790316 w 835633"/>
                <a:gd name="connsiteY32" fmla="*/ 841872 h 2230391"/>
                <a:gd name="connsiteX33" fmla="*/ 790316 w 835633"/>
                <a:gd name="connsiteY33" fmla="*/ 841872 h 2230391"/>
                <a:gd name="connsiteX34" fmla="*/ 835179 w 835633"/>
                <a:gd name="connsiteY34" fmla="*/ 503639 h 223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35633" h="2230391">
                  <a:moveTo>
                    <a:pt x="835179" y="503639"/>
                  </a:moveTo>
                  <a:cubicBezTo>
                    <a:pt x="830702" y="390292"/>
                    <a:pt x="813843" y="279611"/>
                    <a:pt x="768313" y="174931"/>
                  </a:cubicBezTo>
                  <a:cubicBezTo>
                    <a:pt x="755550" y="145594"/>
                    <a:pt x="755454" y="116733"/>
                    <a:pt x="759931" y="86634"/>
                  </a:cubicBezTo>
                  <a:cubicBezTo>
                    <a:pt x="758693" y="67108"/>
                    <a:pt x="765265" y="57202"/>
                    <a:pt x="750692" y="50058"/>
                  </a:cubicBezTo>
                  <a:cubicBezTo>
                    <a:pt x="721736" y="40533"/>
                    <a:pt x="694113" y="50630"/>
                    <a:pt x="666777" y="56821"/>
                  </a:cubicBezTo>
                  <a:cubicBezTo>
                    <a:pt x="482658" y="98445"/>
                    <a:pt x="302922" y="89968"/>
                    <a:pt x="128900" y="11768"/>
                  </a:cubicBezTo>
                  <a:cubicBezTo>
                    <a:pt x="113088" y="4719"/>
                    <a:pt x="96705" y="-1758"/>
                    <a:pt x="78703" y="433"/>
                  </a:cubicBezTo>
                  <a:cubicBezTo>
                    <a:pt x="74322" y="1481"/>
                    <a:pt x="70893" y="3100"/>
                    <a:pt x="67749" y="5005"/>
                  </a:cubicBezTo>
                  <a:cubicBezTo>
                    <a:pt x="70035" y="24913"/>
                    <a:pt x="72512" y="44820"/>
                    <a:pt x="75084" y="64727"/>
                  </a:cubicBezTo>
                  <a:cubicBezTo>
                    <a:pt x="6313" y="226842"/>
                    <a:pt x="-15308" y="391911"/>
                    <a:pt x="10599" y="561932"/>
                  </a:cubicBezTo>
                  <a:cubicBezTo>
                    <a:pt x="12218" y="571267"/>
                    <a:pt x="13743" y="580696"/>
                    <a:pt x="15266" y="590031"/>
                  </a:cubicBezTo>
                  <a:cubicBezTo>
                    <a:pt x="19077" y="610700"/>
                    <a:pt x="23363" y="631369"/>
                    <a:pt x="28506" y="652134"/>
                  </a:cubicBezTo>
                  <a:cubicBezTo>
                    <a:pt x="47176" y="727095"/>
                    <a:pt x="58415" y="804248"/>
                    <a:pt x="57653" y="882258"/>
                  </a:cubicBezTo>
                  <a:cubicBezTo>
                    <a:pt x="58415" y="884544"/>
                    <a:pt x="59082" y="886830"/>
                    <a:pt x="59177" y="889211"/>
                  </a:cubicBezTo>
                  <a:cubicBezTo>
                    <a:pt x="82132" y="1210966"/>
                    <a:pt x="112993" y="1532149"/>
                    <a:pt x="122137" y="1854951"/>
                  </a:cubicBezTo>
                  <a:cubicBezTo>
                    <a:pt x="125375" y="1970013"/>
                    <a:pt x="138044" y="2085170"/>
                    <a:pt x="155665" y="2199375"/>
                  </a:cubicBezTo>
                  <a:cubicBezTo>
                    <a:pt x="158523" y="2218139"/>
                    <a:pt x="160427" y="2234713"/>
                    <a:pt x="185764" y="2229379"/>
                  </a:cubicBezTo>
                  <a:cubicBezTo>
                    <a:pt x="212339" y="2227950"/>
                    <a:pt x="238723" y="2225473"/>
                    <a:pt x="265298" y="2222235"/>
                  </a:cubicBezTo>
                  <a:cubicBezTo>
                    <a:pt x="305017" y="2217377"/>
                    <a:pt x="339593" y="2219854"/>
                    <a:pt x="386170" y="2228807"/>
                  </a:cubicBezTo>
                  <a:cubicBezTo>
                    <a:pt x="394076" y="2206328"/>
                    <a:pt x="396076" y="2183278"/>
                    <a:pt x="396552" y="2159465"/>
                  </a:cubicBezTo>
                  <a:cubicBezTo>
                    <a:pt x="403315" y="1811802"/>
                    <a:pt x="410649" y="1464140"/>
                    <a:pt x="417793" y="1116477"/>
                  </a:cubicBezTo>
                  <a:cubicBezTo>
                    <a:pt x="415888" y="1067328"/>
                    <a:pt x="425413" y="1057803"/>
                    <a:pt x="425413" y="1012084"/>
                  </a:cubicBezTo>
                  <a:cubicBezTo>
                    <a:pt x="434938" y="1076853"/>
                    <a:pt x="429032" y="1136766"/>
                    <a:pt x="429699" y="1145148"/>
                  </a:cubicBezTo>
                  <a:cubicBezTo>
                    <a:pt x="432367" y="1182676"/>
                    <a:pt x="426461" y="1220586"/>
                    <a:pt x="433128" y="1258019"/>
                  </a:cubicBezTo>
                  <a:cubicBezTo>
                    <a:pt x="437891" y="1558533"/>
                    <a:pt x="442558" y="1859142"/>
                    <a:pt x="448082" y="2159656"/>
                  </a:cubicBezTo>
                  <a:cubicBezTo>
                    <a:pt x="448368" y="2176705"/>
                    <a:pt x="437605" y="2198327"/>
                    <a:pt x="460179" y="2210900"/>
                  </a:cubicBezTo>
                  <a:cubicBezTo>
                    <a:pt x="460179" y="2210900"/>
                    <a:pt x="460179" y="2210900"/>
                    <a:pt x="460179" y="2210900"/>
                  </a:cubicBezTo>
                  <a:cubicBezTo>
                    <a:pt x="460179" y="2210900"/>
                    <a:pt x="460179" y="2210900"/>
                    <a:pt x="460179" y="2210900"/>
                  </a:cubicBezTo>
                  <a:cubicBezTo>
                    <a:pt x="540666" y="2223473"/>
                    <a:pt x="621628" y="2230236"/>
                    <a:pt x="703162" y="2229093"/>
                  </a:cubicBezTo>
                  <a:cubicBezTo>
                    <a:pt x="716116" y="2219378"/>
                    <a:pt x="716783" y="2204233"/>
                    <a:pt x="718307" y="2190517"/>
                  </a:cubicBezTo>
                  <a:cubicBezTo>
                    <a:pt x="732118" y="2066406"/>
                    <a:pt x="747072" y="1942485"/>
                    <a:pt x="758312" y="1818184"/>
                  </a:cubicBezTo>
                  <a:cubicBezTo>
                    <a:pt x="776600" y="1616350"/>
                    <a:pt x="762217" y="1413467"/>
                    <a:pt x="776886" y="1211347"/>
                  </a:cubicBezTo>
                  <a:cubicBezTo>
                    <a:pt x="785839" y="1088474"/>
                    <a:pt x="786125" y="965030"/>
                    <a:pt x="790316" y="841872"/>
                  </a:cubicBezTo>
                  <a:cubicBezTo>
                    <a:pt x="790316" y="841872"/>
                    <a:pt x="790316" y="841872"/>
                    <a:pt x="790316" y="841872"/>
                  </a:cubicBezTo>
                  <a:cubicBezTo>
                    <a:pt x="808794" y="729572"/>
                    <a:pt x="839750" y="619082"/>
                    <a:pt x="835179" y="503639"/>
                  </a:cubicBezTo>
                  <a:close/>
                </a:path>
              </a:pathLst>
            </a:custGeom>
            <a:solidFill>
              <a:srgbClr val="171B15"/>
            </a:solidFill>
            <a:ln w="9525" cap="flat">
              <a:noFill/>
              <a:prstDash val="solid"/>
              <a:miter/>
            </a:ln>
          </p:spPr>
          <p:txBody>
            <a:bodyPr rtlCol="0" anchor="ctr"/>
            <a:lstStyle/>
            <a:p>
              <a:endParaRPr lang="ko-KR" altLang="en-US"/>
            </a:p>
          </p:txBody>
        </p:sp>
      </p:grpSp>
    </p:spTree>
    <p:extLst>
      <p:ext uri="{BB962C8B-B14F-4D97-AF65-F5344CB8AC3E}">
        <p14:creationId xmlns:p14="http://schemas.microsoft.com/office/powerpoint/2010/main" val="2737942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SECRECT TIPS FOR GROWTH</a:t>
            </a:r>
          </a:p>
        </p:txBody>
      </p:sp>
      <p:grpSp>
        <p:nvGrpSpPr>
          <p:cNvPr id="3" name="그룹 2">
            <a:extLst>
              <a:ext uri="{FF2B5EF4-FFF2-40B4-BE49-F238E27FC236}">
                <a16:creationId xmlns:a16="http://schemas.microsoft.com/office/drawing/2014/main" id="{8ADD12F9-03A3-4D50-A982-6363233D99CE}"/>
              </a:ext>
            </a:extLst>
          </p:cNvPr>
          <p:cNvGrpSpPr/>
          <p:nvPr/>
        </p:nvGrpSpPr>
        <p:grpSpPr>
          <a:xfrm>
            <a:off x="9457734" y="2825491"/>
            <a:ext cx="1704412" cy="3567803"/>
            <a:chOff x="8982638" y="3906700"/>
            <a:chExt cx="633985" cy="1327105"/>
          </a:xfrm>
        </p:grpSpPr>
        <p:sp>
          <p:nvSpPr>
            <p:cNvPr id="9" name="Graphic 57">
              <a:extLst>
                <a:ext uri="{FF2B5EF4-FFF2-40B4-BE49-F238E27FC236}">
                  <a16:creationId xmlns:a16="http://schemas.microsoft.com/office/drawing/2014/main" id="{8E3AECFE-EBE5-4E81-96F9-C578BD8752A4}"/>
                </a:ext>
              </a:extLst>
            </p:cNvPr>
            <p:cNvSpPr/>
            <p:nvPr/>
          </p:nvSpPr>
          <p:spPr>
            <a:xfrm>
              <a:off x="8982638" y="4741358"/>
              <a:ext cx="622227" cy="492447"/>
            </a:xfrm>
            <a:custGeom>
              <a:avLst/>
              <a:gdLst>
                <a:gd name="connsiteX0" fmla="*/ 1876806 w 1904237"/>
                <a:gd name="connsiteY0" fmla="*/ 0 h 1507064"/>
                <a:gd name="connsiteX1" fmla="*/ 27358 w 1904237"/>
                <a:gd name="connsiteY1" fmla="*/ 0 h 1507064"/>
                <a:gd name="connsiteX2" fmla="*/ 0 w 1904237"/>
                <a:gd name="connsiteY2" fmla="*/ 27358 h 1507064"/>
                <a:gd name="connsiteX3" fmla="*/ 0 w 1904237"/>
                <a:gd name="connsiteY3" fmla="*/ 268789 h 1507064"/>
                <a:gd name="connsiteX4" fmla="*/ 27358 w 1904237"/>
                <a:gd name="connsiteY4" fmla="*/ 296148 h 1507064"/>
                <a:gd name="connsiteX5" fmla="*/ 126394 w 1904237"/>
                <a:gd name="connsiteY5" fmla="*/ 296148 h 1507064"/>
                <a:gd name="connsiteX6" fmla="*/ 304259 w 1904237"/>
                <a:gd name="connsiteY6" fmla="*/ 1366069 h 1507064"/>
                <a:gd name="connsiteX7" fmla="*/ 285676 w 1904237"/>
                <a:gd name="connsiteY7" fmla="*/ 1366069 h 1507064"/>
                <a:gd name="connsiteX8" fmla="*/ 258318 w 1904237"/>
                <a:gd name="connsiteY8" fmla="*/ 1393428 h 1507064"/>
                <a:gd name="connsiteX9" fmla="*/ 258318 w 1904237"/>
                <a:gd name="connsiteY9" fmla="*/ 1479706 h 1507064"/>
                <a:gd name="connsiteX10" fmla="*/ 285676 w 1904237"/>
                <a:gd name="connsiteY10" fmla="*/ 1507064 h 1507064"/>
                <a:gd name="connsiteX11" fmla="*/ 1618562 w 1904237"/>
                <a:gd name="connsiteY11" fmla="*/ 1507064 h 1507064"/>
                <a:gd name="connsiteX12" fmla="*/ 1645920 w 1904237"/>
                <a:gd name="connsiteY12" fmla="*/ 1479706 h 1507064"/>
                <a:gd name="connsiteX13" fmla="*/ 1645920 w 1904237"/>
                <a:gd name="connsiteY13" fmla="*/ 1393428 h 1507064"/>
                <a:gd name="connsiteX14" fmla="*/ 1618562 w 1904237"/>
                <a:gd name="connsiteY14" fmla="*/ 1366069 h 1507064"/>
                <a:gd name="connsiteX15" fmla="*/ 1599979 w 1904237"/>
                <a:gd name="connsiteY15" fmla="*/ 1366069 h 1507064"/>
                <a:gd name="connsiteX16" fmla="*/ 1777844 w 1904237"/>
                <a:gd name="connsiteY16" fmla="*/ 296148 h 1507064"/>
                <a:gd name="connsiteX17" fmla="*/ 1876880 w 1904237"/>
                <a:gd name="connsiteY17" fmla="*/ 296148 h 1507064"/>
                <a:gd name="connsiteX18" fmla="*/ 1904238 w 1904237"/>
                <a:gd name="connsiteY18" fmla="*/ 268789 h 1507064"/>
                <a:gd name="connsiteX19" fmla="*/ 1904238 w 1904237"/>
                <a:gd name="connsiteY19" fmla="*/ 27358 h 1507064"/>
                <a:gd name="connsiteX20" fmla="*/ 1876806 w 1904237"/>
                <a:gd name="connsiteY20" fmla="*/ 0 h 1507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04237" h="1507064">
                  <a:moveTo>
                    <a:pt x="1876806" y="0"/>
                  </a:moveTo>
                  <a:lnTo>
                    <a:pt x="27358" y="0"/>
                  </a:lnTo>
                  <a:cubicBezTo>
                    <a:pt x="12241" y="0"/>
                    <a:pt x="0" y="12241"/>
                    <a:pt x="0" y="27358"/>
                  </a:cubicBezTo>
                  <a:lnTo>
                    <a:pt x="0" y="268789"/>
                  </a:lnTo>
                  <a:cubicBezTo>
                    <a:pt x="0" y="283906"/>
                    <a:pt x="12241" y="296148"/>
                    <a:pt x="27358" y="296148"/>
                  </a:cubicBezTo>
                  <a:lnTo>
                    <a:pt x="126394" y="296148"/>
                  </a:lnTo>
                  <a:lnTo>
                    <a:pt x="304259" y="1366069"/>
                  </a:lnTo>
                  <a:lnTo>
                    <a:pt x="285676" y="1366069"/>
                  </a:lnTo>
                  <a:cubicBezTo>
                    <a:pt x="270559" y="1366069"/>
                    <a:pt x="258318" y="1378311"/>
                    <a:pt x="258318" y="1393428"/>
                  </a:cubicBezTo>
                  <a:lnTo>
                    <a:pt x="258318" y="1479706"/>
                  </a:lnTo>
                  <a:cubicBezTo>
                    <a:pt x="258318" y="1494823"/>
                    <a:pt x="270559" y="1507064"/>
                    <a:pt x="285676" y="1507064"/>
                  </a:cubicBezTo>
                  <a:lnTo>
                    <a:pt x="1618562" y="1507064"/>
                  </a:lnTo>
                  <a:cubicBezTo>
                    <a:pt x="1633679" y="1507064"/>
                    <a:pt x="1645920" y="1494823"/>
                    <a:pt x="1645920" y="1479706"/>
                  </a:cubicBezTo>
                  <a:lnTo>
                    <a:pt x="1645920" y="1393428"/>
                  </a:lnTo>
                  <a:cubicBezTo>
                    <a:pt x="1645920" y="1378311"/>
                    <a:pt x="1633679" y="1366069"/>
                    <a:pt x="1618562" y="1366069"/>
                  </a:cubicBezTo>
                  <a:lnTo>
                    <a:pt x="1599979" y="1366069"/>
                  </a:lnTo>
                  <a:lnTo>
                    <a:pt x="1777844" y="296148"/>
                  </a:lnTo>
                  <a:lnTo>
                    <a:pt x="1876880" y="296148"/>
                  </a:lnTo>
                  <a:cubicBezTo>
                    <a:pt x="1891997" y="296148"/>
                    <a:pt x="1904238" y="283906"/>
                    <a:pt x="1904238" y="268789"/>
                  </a:cubicBezTo>
                  <a:lnTo>
                    <a:pt x="1904238" y="27358"/>
                  </a:lnTo>
                  <a:cubicBezTo>
                    <a:pt x="1904238" y="12315"/>
                    <a:pt x="1891923" y="0"/>
                    <a:pt x="1876806" y="0"/>
                  </a:cubicBezTo>
                  <a:close/>
                </a:path>
              </a:pathLst>
            </a:custGeom>
            <a:solidFill>
              <a:srgbClr val="E45525"/>
            </a:solidFill>
            <a:ln w="7374" cap="flat">
              <a:noFill/>
              <a:prstDash val="solid"/>
              <a:miter/>
            </a:ln>
          </p:spPr>
          <p:txBody>
            <a:bodyPr rtlCol="0" anchor="ctr"/>
            <a:lstStyle/>
            <a:p>
              <a:endParaRPr lang="en-US" dirty="0"/>
            </a:p>
          </p:txBody>
        </p:sp>
        <p:sp>
          <p:nvSpPr>
            <p:cNvPr id="10" name="Graphic 57">
              <a:extLst>
                <a:ext uri="{FF2B5EF4-FFF2-40B4-BE49-F238E27FC236}">
                  <a16:creationId xmlns:a16="http://schemas.microsoft.com/office/drawing/2014/main" id="{63A9B7F0-DFB6-4953-AEEB-311BBE25B665}"/>
                </a:ext>
              </a:extLst>
            </p:cNvPr>
            <p:cNvSpPr/>
            <p:nvPr/>
          </p:nvSpPr>
          <p:spPr>
            <a:xfrm>
              <a:off x="9015095" y="4314067"/>
              <a:ext cx="601528" cy="428490"/>
            </a:xfrm>
            <a:custGeom>
              <a:avLst/>
              <a:gdLst>
                <a:gd name="connsiteX0" fmla="*/ 1839861 w 1840893"/>
                <a:gd name="connsiteY0" fmla="*/ 458232 h 1311332"/>
                <a:gd name="connsiteX1" fmla="*/ 1812356 w 1840893"/>
                <a:gd name="connsiteY1" fmla="*/ 429325 h 1311332"/>
                <a:gd name="connsiteX2" fmla="*/ 1415771 w 1840893"/>
                <a:gd name="connsiteY2" fmla="*/ 361483 h 1311332"/>
                <a:gd name="connsiteX3" fmla="*/ 943823 w 1840893"/>
                <a:gd name="connsiteY3" fmla="*/ 655935 h 1311332"/>
                <a:gd name="connsiteX4" fmla="*/ 905330 w 1840893"/>
                <a:gd name="connsiteY4" fmla="*/ 738894 h 1311332"/>
                <a:gd name="connsiteX5" fmla="*/ 898177 w 1840893"/>
                <a:gd name="connsiteY5" fmla="*/ 736682 h 1311332"/>
                <a:gd name="connsiteX6" fmla="*/ 898177 w 1840893"/>
                <a:gd name="connsiteY6" fmla="*/ 416421 h 1311332"/>
                <a:gd name="connsiteX7" fmla="*/ 841617 w 1840893"/>
                <a:gd name="connsiteY7" fmla="*/ 386703 h 1311332"/>
                <a:gd name="connsiteX8" fmla="*/ 749956 w 1840893"/>
                <a:gd name="connsiteY8" fmla="*/ 192245 h 1311332"/>
                <a:gd name="connsiteX9" fmla="*/ 564126 w 1840893"/>
                <a:gd name="connsiteY9" fmla="*/ 33110 h 1311332"/>
                <a:gd name="connsiteX10" fmla="*/ 337664 w 1840893"/>
                <a:gd name="connsiteY10" fmla="*/ 0 h 1311332"/>
                <a:gd name="connsiteX11" fmla="*/ 0 w 1840893"/>
                <a:gd name="connsiteY11" fmla="*/ 96454 h 1311332"/>
                <a:gd name="connsiteX12" fmla="*/ 123592 w 1840893"/>
                <a:gd name="connsiteY12" fmla="*/ 465164 h 1311332"/>
                <a:gd name="connsiteX13" fmla="*/ 528435 w 1840893"/>
                <a:gd name="connsiteY13" fmla="*/ 675181 h 1311332"/>
                <a:gd name="connsiteX14" fmla="*/ 801059 w 1840893"/>
                <a:gd name="connsiteY14" fmla="*/ 620907 h 1311332"/>
                <a:gd name="connsiteX15" fmla="*/ 801059 w 1840893"/>
                <a:gd name="connsiteY15" fmla="*/ 620907 h 1311332"/>
                <a:gd name="connsiteX16" fmla="*/ 801059 w 1840893"/>
                <a:gd name="connsiteY16" fmla="*/ 620907 h 1311332"/>
                <a:gd name="connsiteX17" fmla="*/ 801059 w 1840893"/>
                <a:gd name="connsiteY17" fmla="*/ 1182083 h 1311332"/>
                <a:gd name="connsiteX18" fmla="*/ 765589 w 1840893"/>
                <a:gd name="connsiteY18" fmla="*/ 1094552 h 1311332"/>
                <a:gd name="connsiteX19" fmla="*/ 554392 w 1840893"/>
                <a:gd name="connsiteY19" fmla="*/ 895374 h 1311332"/>
                <a:gd name="connsiteX20" fmla="*/ 232656 w 1840893"/>
                <a:gd name="connsiteY20" fmla="*/ 959972 h 1311332"/>
                <a:gd name="connsiteX21" fmla="*/ 220783 w 1840893"/>
                <a:gd name="connsiteY21" fmla="*/ 976269 h 1311332"/>
                <a:gd name="connsiteX22" fmla="*/ 220488 w 1840893"/>
                <a:gd name="connsiteY22" fmla="*/ 977081 h 1311332"/>
                <a:gd name="connsiteX23" fmla="*/ 236417 w 1840893"/>
                <a:gd name="connsiteY23" fmla="*/ 1028700 h 1311332"/>
                <a:gd name="connsiteX24" fmla="*/ 463468 w 1840893"/>
                <a:gd name="connsiteY24" fmla="*/ 1305896 h 1311332"/>
                <a:gd name="connsiteX25" fmla="*/ 708807 w 1840893"/>
                <a:gd name="connsiteY25" fmla="*/ 1294171 h 1311332"/>
                <a:gd name="connsiteX26" fmla="*/ 795307 w 1840893"/>
                <a:gd name="connsiteY26" fmla="*/ 1249410 h 1311332"/>
                <a:gd name="connsiteX27" fmla="*/ 798478 w 1840893"/>
                <a:gd name="connsiteY27" fmla="*/ 1306781 h 1311332"/>
                <a:gd name="connsiteX28" fmla="*/ 896628 w 1840893"/>
                <a:gd name="connsiteY28" fmla="*/ 1305379 h 1311332"/>
                <a:gd name="connsiteX29" fmla="*/ 899725 w 1840893"/>
                <a:gd name="connsiteY29" fmla="*/ 1148457 h 1311332"/>
                <a:gd name="connsiteX30" fmla="*/ 920447 w 1840893"/>
                <a:gd name="connsiteY30" fmla="*/ 1120287 h 1311332"/>
                <a:gd name="connsiteX31" fmla="*/ 1249631 w 1840893"/>
                <a:gd name="connsiteY31" fmla="*/ 1171096 h 1311332"/>
                <a:gd name="connsiteX32" fmla="*/ 1705798 w 1840893"/>
                <a:gd name="connsiteY32" fmla="*/ 918234 h 1311332"/>
                <a:gd name="connsiteX33" fmla="*/ 1840894 w 1840893"/>
                <a:gd name="connsiteY33" fmla="*/ 461330 h 1311332"/>
                <a:gd name="connsiteX34" fmla="*/ 1839861 w 1840893"/>
                <a:gd name="connsiteY34" fmla="*/ 458232 h 131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840893" h="1311332">
                  <a:moveTo>
                    <a:pt x="1839861" y="458232"/>
                  </a:moveTo>
                  <a:cubicBezTo>
                    <a:pt x="1845097" y="439428"/>
                    <a:pt x="1827473" y="434340"/>
                    <a:pt x="1812356" y="429325"/>
                  </a:cubicBezTo>
                  <a:cubicBezTo>
                    <a:pt x="1683602" y="386703"/>
                    <a:pt x="1552489" y="358902"/>
                    <a:pt x="1415771" y="361483"/>
                  </a:cubicBezTo>
                  <a:cubicBezTo>
                    <a:pt x="1199413" y="365539"/>
                    <a:pt x="1041236" y="461846"/>
                    <a:pt x="943823" y="655935"/>
                  </a:cubicBezTo>
                  <a:cubicBezTo>
                    <a:pt x="930181" y="683145"/>
                    <a:pt x="918161" y="711241"/>
                    <a:pt x="905330" y="738894"/>
                  </a:cubicBezTo>
                  <a:cubicBezTo>
                    <a:pt x="902970" y="738157"/>
                    <a:pt x="900610" y="737419"/>
                    <a:pt x="898177" y="736682"/>
                  </a:cubicBezTo>
                  <a:cubicBezTo>
                    <a:pt x="898177" y="629904"/>
                    <a:pt x="898177" y="523199"/>
                    <a:pt x="898177" y="416421"/>
                  </a:cubicBezTo>
                  <a:cubicBezTo>
                    <a:pt x="877603" y="409931"/>
                    <a:pt x="849876" y="418706"/>
                    <a:pt x="841617" y="386703"/>
                  </a:cubicBezTo>
                  <a:cubicBezTo>
                    <a:pt x="823402" y="316205"/>
                    <a:pt x="789776" y="252640"/>
                    <a:pt x="749956" y="192245"/>
                  </a:cubicBezTo>
                  <a:cubicBezTo>
                    <a:pt x="703203" y="121453"/>
                    <a:pt x="643325" y="67621"/>
                    <a:pt x="564126" y="33110"/>
                  </a:cubicBezTo>
                  <a:cubicBezTo>
                    <a:pt x="490605" y="1180"/>
                    <a:pt x="414577" y="737"/>
                    <a:pt x="337664" y="0"/>
                  </a:cubicBezTo>
                  <a:cubicBezTo>
                    <a:pt x="245339" y="147"/>
                    <a:pt x="78019" y="42180"/>
                    <a:pt x="0" y="96454"/>
                  </a:cubicBezTo>
                  <a:cubicBezTo>
                    <a:pt x="11799" y="229190"/>
                    <a:pt x="54274" y="352118"/>
                    <a:pt x="123592" y="465164"/>
                  </a:cubicBezTo>
                  <a:cubicBezTo>
                    <a:pt x="215990" y="615819"/>
                    <a:pt x="352192" y="682998"/>
                    <a:pt x="528435" y="675181"/>
                  </a:cubicBezTo>
                  <a:cubicBezTo>
                    <a:pt x="622530" y="670978"/>
                    <a:pt x="711831" y="647086"/>
                    <a:pt x="801059" y="620907"/>
                  </a:cubicBezTo>
                  <a:lnTo>
                    <a:pt x="801059" y="620907"/>
                  </a:lnTo>
                  <a:lnTo>
                    <a:pt x="801059" y="620907"/>
                  </a:lnTo>
                  <a:cubicBezTo>
                    <a:pt x="801059" y="804303"/>
                    <a:pt x="801059" y="987626"/>
                    <a:pt x="801059" y="1182083"/>
                  </a:cubicBezTo>
                  <a:cubicBezTo>
                    <a:pt x="786532" y="1146023"/>
                    <a:pt x="777314" y="1119697"/>
                    <a:pt x="765589" y="1094552"/>
                  </a:cubicBezTo>
                  <a:cubicBezTo>
                    <a:pt x="721565" y="1000309"/>
                    <a:pt x="663530" y="917645"/>
                    <a:pt x="554392" y="895374"/>
                  </a:cubicBezTo>
                  <a:cubicBezTo>
                    <a:pt x="439649" y="871998"/>
                    <a:pt x="333903" y="908501"/>
                    <a:pt x="232656" y="959972"/>
                  </a:cubicBezTo>
                  <a:cubicBezTo>
                    <a:pt x="223881" y="964471"/>
                    <a:pt x="220267" y="969927"/>
                    <a:pt x="220783" y="976269"/>
                  </a:cubicBezTo>
                  <a:cubicBezTo>
                    <a:pt x="220710" y="976564"/>
                    <a:pt x="220562" y="976785"/>
                    <a:pt x="220488" y="977081"/>
                  </a:cubicBezTo>
                  <a:cubicBezTo>
                    <a:pt x="223586" y="990059"/>
                    <a:pt x="232066" y="1016164"/>
                    <a:pt x="236417" y="1028700"/>
                  </a:cubicBezTo>
                  <a:cubicBezTo>
                    <a:pt x="278302" y="1148752"/>
                    <a:pt x="331765" y="1259512"/>
                    <a:pt x="463468" y="1305896"/>
                  </a:cubicBezTo>
                  <a:cubicBezTo>
                    <a:pt x="523642" y="1320497"/>
                    <a:pt x="688160" y="1301914"/>
                    <a:pt x="708807" y="1294171"/>
                  </a:cubicBezTo>
                  <a:cubicBezTo>
                    <a:pt x="736682" y="1283699"/>
                    <a:pt x="775765" y="1275219"/>
                    <a:pt x="795307" y="1249410"/>
                  </a:cubicBezTo>
                  <a:cubicBezTo>
                    <a:pt x="798404" y="1268656"/>
                    <a:pt x="796118" y="1280234"/>
                    <a:pt x="798478" y="1306781"/>
                  </a:cubicBezTo>
                  <a:cubicBezTo>
                    <a:pt x="829449" y="1306707"/>
                    <a:pt x="864182" y="1305379"/>
                    <a:pt x="896628" y="1305379"/>
                  </a:cubicBezTo>
                  <a:cubicBezTo>
                    <a:pt x="900315" y="1249410"/>
                    <a:pt x="898472" y="1200740"/>
                    <a:pt x="899725" y="1148457"/>
                  </a:cubicBezTo>
                  <a:cubicBezTo>
                    <a:pt x="900094" y="1133856"/>
                    <a:pt x="896776" y="1117411"/>
                    <a:pt x="920447" y="1120287"/>
                  </a:cubicBezTo>
                  <a:cubicBezTo>
                    <a:pt x="1027594" y="1154135"/>
                    <a:pt x="1137396" y="1172644"/>
                    <a:pt x="1249631" y="1171096"/>
                  </a:cubicBezTo>
                  <a:cubicBezTo>
                    <a:pt x="1446153" y="1168293"/>
                    <a:pt x="1604698" y="1093003"/>
                    <a:pt x="1705798" y="918234"/>
                  </a:cubicBezTo>
                  <a:cubicBezTo>
                    <a:pt x="1786251" y="779009"/>
                    <a:pt x="1830054" y="621202"/>
                    <a:pt x="1840894" y="461330"/>
                  </a:cubicBezTo>
                  <a:cubicBezTo>
                    <a:pt x="1840525" y="460297"/>
                    <a:pt x="1840156" y="459191"/>
                    <a:pt x="1839861" y="458232"/>
                  </a:cubicBezTo>
                  <a:close/>
                </a:path>
              </a:pathLst>
            </a:custGeom>
            <a:solidFill>
              <a:srgbClr val="8FA93D"/>
            </a:solidFill>
            <a:ln w="7374" cap="flat">
              <a:noFill/>
              <a:prstDash val="solid"/>
              <a:miter/>
            </a:ln>
          </p:spPr>
          <p:txBody>
            <a:bodyPr rtlCol="0" anchor="ctr"/>
            <a:lstStyle/>
            <a:p>
              <a:endParaRPr lang="en-US"/>
            </a:p>
          </p:txBody>
        </p:sp>
        <p:sp>
          <p:nvSpPr>
            <p:cNvPr id="11" name="Graphic 57">
              <a:extLst>
                <a:ext uri="{FF2B5EF4-FFF2-40B4-BE49-F238E27FC236}">
                  <a16:creationId xmlns:a16="http://schemas.microsoft.com/office/drawing/2014/main" id="{38830FF5-B935-4683-B8E4-AD9C2BF99187}"/>
                </a:ext>
              </a:extLst>
            </p:cNvPr>
            <p:cNvSpPr/>
            <p:nvPr/>
          </p:nvSpPr>
          <p:spPr>
            <a:xfrm>
              <a:off x="9104274" y="4063759"/>
              <a:ext cx="387750" cy="387750"/>
            </a:xfrm>
            <a:custGeom>
              <a:avLst/>
              <a:gdLst>
                <a:gd name="connsiteX0" fmla="*/ 1186655 w 1186655"/>
                <a:gd name="connsiteY0" fmla="*/ 593327 h 1186655"/>
                <a:gd name="connsiteX1" fmla="*/ 593328 w 1186655"/>
                <a:gd name="connsiteY1" fmla="*/ 1186655 h 1186655"/>
                <a:gd name="connsiteX2" fmla="*/ 0 w 1186655"/>
                <a:gd name="connsiteY2" fmla="*/ 593327 h 1186655"/>
                <a:gd name="connsiteX3" fmla="*/ 593328 w 1186655"/>
                <a:gd name="connsiteY3" fmla="*/ 0 h 1186655"/>
                <a:gd name="connsiteX4" fmla="*/ 1186655 w 1186655"/>
                <a:gd name="connsiteY4" fmla="*/ 593327 h 1186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6655" h="1186655">
                  <a:moveTo>
                    <a:pt x="1186655" y="593327"/>
                  </a:moveTo>
                  <a:cubicBezTo>
                    <a:pt x="1186655" y="921013"/>
                    <a:pt x="921013" y="1186655"/>
                    <a:pt x="593328" y="1186655"/>
                  </a:cubicBezTo>
                  <a:cubicBezTo>
                    <a:pt x="265642" y="1186655"/>
                    <a:pt x="0" y="921013"/>
                    <a:pt x="0" y="593327"/>
                  </a:cubicBezTo>
                  <a:cubicBezTo>
                    <a:pt x="0" y="265642"/>
                    <a:pt x="265642" y="0"/>
                    <a:pt x="593328" y="0"/>
                  </a:cubicBezTo>
                  <a:cubicBezTo>
                    <a:pt x="921013" y="0"/>
                    <a:pt x="1186655" y="265642"/>
                    <a:pt x="1186655" y="593327"/>
                  </a:cubicBezTo>
                  <a:close/>
                </a:path>
              </a:pathLst>
            </a:custGeom>
            <a:solidFill>
              <a:srgbClr val="F8A51C"/>
            </a:solidFill>
            <a:ln w="7374" cap="flat">
              <a:noFill/>
              <a:prstDash val="solid"/>
              <a:miter/>
            </a:ln>
          </p:spPr>
          <p:txBody>
            <a:bodyPr rtlCol="0" anchor="ctr"/>
            <a:lstStyle/>
            <a:p>
              <a:endParaRPr lang="en-US"/>
            </a:p>
          </p:txBody>
        </p:sp>
        <p:sp>
          <p:nvSpPr>
            <p:cNvPr id="12" name="Graphic 57">
              <a:extLst>
                <a:ext uri="{FF2B5EF4-FFF2-40B4-BE49-F238E27FC236}">
                  <a16:creationId xmlns:a16="http://schemas.microsoft.com/office/drawing/2014/main" id="{7DAA7031-0444-4600-A6D5-4418D8DD0852}"/>
                </a:ext>
              </a:extLst>
            </p:cNvPr>
            <p:cNvSpPr/>
            <p:nvPr/>
          </p:nvSpPr>
          <p:spPr>
            <a:xfrm>
              <a:off x="9136418" y="4095903"/>
              <a:ext cx="323462" cy="323462"/>
            </a:xfrm>
            <a:custGeom>
              <a:avLst/>
              <a:gdLst>
                <a:gd name="connsiteX0" fmla="*/ 989912 w 989911"/>
                <a:gd name="connsiteY0" fmla="*/ 494956 h 989911"/>
                <a:gd name="connsiteX1" fmla="*/ 494956 w 989911"/>
                <a:gd name="connsiteY1" fmla="*/ 989912 h 989911"/>
                <a:gd name="connsiteX2" fmla="*/ 0 w 989911"/>
                <a:gd name="connsiteY2" fmla="*/ 494956 h 989911"/>
                <a:gd name="connsiteX3" fmla="*/ 494956 w 989911"/>
                <a:gd name="connsiteY3" fmla="*/ 0 h 989911"/>
                <a:gd name="connsiteX4" fmla="*/ 989912 w 989911"/>
                <a:gd name="connsiteY4" fmla="*/ 494956 h 9899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9911" h="989911">
                  <a:moveTo>
                    <a:pt x="989912" y="494956"/>
                  </a:moveTo>
                  <a:cubicBezTo>
                    <a:pt x="989912" y="768312"/>
                    <a:pt x="768312" y="989912"/>
                    <a:pt x="494956" y="989912"/>
                  </a:cubicBezTo>
                  <a:cubicBezTo>
                    <a:pt x="221599" y="989912"/>
                    <a:pt x="0" y="768312"/>
                    <a:pt x="0" y="494956"/>
                  </a:cubicBezTo>
                  <a:cubicBezTo>
                    <a:pt x="0" y="221599"/>
                    <a:pt x="221599" y="0"/>
                    <a:pt x="494956" y="0"/>
                  </a:cubicBezTo>
                  <a:cubicBezTo>
                    <a:pt x="768313" y="0"/>
                    <a:pt x="989912" y="221599"/>
                    <a:pt x="989912" y="494956"/>
                  </a:cubicBezTo>
                  <a:close/>
                </a:path>
              </a:pathLst>
            </a:custGeom>
            <a:solidFill>
              <a:srgbClr val="FEBD12"/>
            </a:solidFill>
            <a:ln w="7374" cap="flat">
              <a:noFill/>
              <a:prstDash val="solid"/>
              <a:miter/>
            </a:ln>
          </p:spPr>
          <p:txBody>
            <a:bodyPr rtlCol="0" anchor="ctr"/>
            <a:lstStyle/>
            <a:p>
              <a:endParaRPr lang="en-US"/>
            </a:p>
          </p:txBody>
        </p:sp>
        <p:sp>
          <p:nvSpPr>
            <p:cNvPr id="13" name="Graphic 57">
              <a:extLst>
                <a:ext uri="{FF2B5EF4-FFF2-40B4-BE49-F238E27FC236}">
                  <a16:creationId xmlns:a16="http://schemas.microsoft.com/office/drawing/2014/main" id="{E4052590-596E-41B8-B7EE-B8DD3CDF2BE7}"/>
                </a:ext>
              </a:extLst>
            </p:cNvPr>
            <p:cNvSpPr/>
            <p:nvPr/>
          </p:nvSpPr>
          <p:spPr>
            <a:xfrm>
              <a:off x="9294607" y="4461042"/>
              <a:ext cx="321993" cy="235795"/>
            </a:xfrm>
            <a:custGeom>
              <a:avLst/>
              <a:gdLst>
                <a:gd name="connsiteX0" fmla="*/ 64893 w 985413"/>
                <a:gd name="connsiteY0" fmla="*/ 670712 h 721618"/>
                <a:gd name="connsiteX1" fmla="*/ 0 w 985413"/>
                <a:gd name="connsiteY1" fmla="*/ 626910 h 721618"/>
                <a:gd name="connsiteX2" fmla="*/ 464206 w 985413"/>
                <a:gd name="connsiteY2" fmla="*/ 331721 h 721618"/>
                <a:gd name="connsiteX3" fmla="*/ 891761 w 985413"/>
                <a:gd name="connsiteY3" fmla="*/ 54451 h 721618"/>
                <a:gd name="connsiteX4" fmla="*/ 961374 w 985413"/>
                <a:gd name="connsiteY4" fmla="*/ 7182 h 721618"/>
                <a:gd name="connsiteX5" fmla="*/ 985414 w 985413"/>
                <a:gd name="connsiteY5" fmla="*/ 11754 h 721618"/>
                <a:gd name="connsiteX6" fmla="*/ 850318 w 985413"/>
                <a:gd name="connsiteY6" fmla="*/ 468659 h 721618"/>
                <a:gd name="connsiteX7" fmla="*/ 394151 w 985413"/>
                <a:gd name="connsiteY7" fmla="*/ 721520 h 721618"/>
                <a:gd name="connsiteX8" fmla="*/ 64893 w 985413"/>
                <a:gd name="connsiteY8" fmla="*/ 670712 h 721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85413" h="721618">
                  <a:moveTo>
                    <a:pt x="64893" y="670712"/>
                  </a:moveTo>
                  <a:cubicBezTo>
                    <a:pt x="23524" y="661568"/>
                    <a:pt x="0" y="650507"/>
                    <a:pt x="0" y="626910"/>
                  </a:cubicBezTo>
                  <a:cubicBezTo>
                    <a:pt x="158766" y="534879"/>
                    <a:pt x="309716" y="430535"/>
                    <a:pt x="464206" y="331721"/>
                  </a:cubicBezTo>
                  <a:cubicBezTo>
                    <a:pt x="607339" y="240207"/>
                    <a:pt x="749292" y="146923"/>
                    <a:pt x="891761" y="54451"/>
                  </a:cubicBezTo>
                  <a:cubicBezTo>
                    <a:pt x="913294" y="40440"/>
                    <a:pt x="939620" y="20898"/>
                    <a:pt x="961374" y="7182"/>
                  </a:cubicBezTo>
                  <a:cubicBezTo>
                    <a:pt x="970591" y="1357"/>
                    <a:pt x="980768" y="-7492"/>
                    <a:pt x="985414" y="11754"/>
                  </a:cubicBezTo>
                  <a:cubicBezTo>
                    <a:pt x="974500" y="171553"/>
                    <a:pt x="930771" y="329435"/>
                    <a:pt x="850318" y="468659"/>
                  </a:cubicBezTo>
                  <a:cubicBezTo>
                    <a:pt x="749292" y="643428"/>
                    <a:pt x="590673" y="718718"/>
                    <a:pt x="394151" y="721520"/>
                  </a:cubicBezTo>
                  <a:cubicBezTo>
                    <a:pt x="281916" y="723143"/>
                    <a:pt x="172040" y="704560"/>
                    <a:pt x="64893" y="670712"/>
                  </a:cubicBezTo>
                  <a:close/>
                </a:path>
              </a:pathLst>
            </a:custGeom>
            <a:solidFill>
              <a:srgbClr val="A8CA39"/>
            </a:solidFill>
            <a:ln w="7374" cap="flat">
              <a:noFill/>
              <a:prstDash val="solid"/>
              <a:miter/>
            </a:ln>
          </p:spPr>
          <p:txBody>
            <a:bodyPr rtlCol="0" anchor="ctr"/>
            <a:lstStyle/>
            <a:p>
              <a:endParaRPr lang="en-US"/>
            </a:p>
          </p:txBody>
        </p:sp>
        <p:sp>
          <p:nvSpPr>
            <p:cNvPr id="14" name="Graphic 57">
              <a:extLst>
                <a:ext uri="{FF2B5EF4-FFF2-40B4-BE49-F238E27FC236}">
                  <a16:creationId xmlns:a16="http://schemas.microsoft.com/office/drawing/2014/main" id="{2271FA1C-E246-4F8B-AF51-5E0762CB5027}"/>
                </a:ext>
              </a:extLst>
            </p:cNvPr>
            <p:cNvSpPr/>
            <p:nvPr/>
          </p:nvSpPr>
          <p:spPr>
            <a:xfrm>
              <a:off x="9015095" y="4345608"/>
              <a:ext cx="287213" cy="189327"/>
            </a:xfrm>
            <a:custGeom>
              <a:avLst/>
              <a:gdLst>
                <a:gd name="connsiteX0" fmla="*/ 0 w 878976"/>
                <a:gd name="connsiteY0" fmla="*/ 0 h 579410"/>
                <a:gd name="connsiteX1" fmla="*/ 667881 w 878976"/>
                <a:gd name="connsiteY1" fmla="*/ 369005 h 579410"/>
                <a:gd name="connsiteX2" fmla="*/ 858651 w 878976"/>
                <a:gd name="connsiteY2" fmla="*/ 470326 h 579410"/>
                <a:gd name="connsiteX3" fmla="*/ 878856 w 878976"/>
                <a:gd name="connsiteY3" fmla="*/ 487951 h 579410"/>
                <a:gd name="connsiteX4" fmla="*/ 858504 w 878976"/>
                <a:gd name="connsiteY4" fmla="*/ 501150 h 579410"/>
                <a:gd name="connsiteX5" fmla="*/ 801059 w 878976"/>
                <a:gd name="connsiteY5" fmla="*/ 524526 h 579410"/>
                <a:gd name="connsiteX6" fmla="*/ 528435 w 878976"/>
                <a:gd name="connsiteY6" fmla="*/ 578800 h 579410"/>
                <a:gd name="connsiteX7" fmla="*/ 123592 w 878976"/>
                <a:gd name="connsiteY7" fmla="*/ 368784 h 579410"/>
                <a:gd name="connsiteX8" fmla="*/ 0 w 878976"/>
                <a:gd name="connsiteY8" fmla="*/ 0 h 579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8976" h="579410">
                  <a:moveTo>
                    <a:pt x="0" y="0"/>
                  </a:moveTo>
                  <a:cubicBezTo>
                    <a:pt x="222627" y="123075"/>
                    <a:pt x="445033" y="246372"/>
                    <a:pt x="667881" y="369005"/>
                  </a:cubicBezTo>
                  <a:cubicBezTo>
                    <a:pt x="730930" y="403737"/>
                    <a:pt x="795233" y="436331"/>
                    <a:pt x="858651" y="470326"/>
                  </a:cubicBezTo>
                  <a:cubicBezTo>
                    <a:pt x="866615" y="474603"/>
                    <a:pt x="880405" y="475562"/>
                    <a:pt x="878856" y="487951"/>
                  </a:cubicBezTo>
                  <a:cubicBezTo>
                    <a:pt x="877750" y="496799"/>
                    <a:pt x="866320" y="497980"/>
                    <a:pt x="858504" y="501150"/>
                  </a:cubicBezTo>
                  <a:cubicBezTo>
                    <a:pt x="839257" y="508819"/>
                    <a:pt x="820158" y="516710"/>
                    <a:pt x="801059" y="524526"/>
                  </a:cubicBezTo>
                  <a:cubicBezTo>
                    <a:pt x="711831" y="550705"/>
                    <a:pt x="622530" y="574598"/>
                    <a:pt x="528435" y="578800"/>
                  </a:cubicBezTo>
                  <a:cubicBezTo>
                    <a:pt x="352192" y="586617"/>
                    <a:pt x="215916" y="519438"/>
                    <a:pt x="123592" y="368784"/>
                  </a:cubicBezTo>
                  <a:cubicBezTo>
                    <a:pt x="54274" y="255737"/>
                    <a:pt x="11799" y="132809"/>
                    <a:pt x="0" y="0"/>
                  </a:cubicBezTo>
                  <a:close/>
                </a:path>
              </a:pathLst>
            </a:custGeom>
            <a:solidFill>
              <a:srgbClr val="A8CA39"/>
            </a:solidFill>
            <a:ln w="7374" cap="flat">
              <a:noFill/>
              <a:prstDash val="solid"/>
              <a:miter/>
            </a:ln>
          </p:spPr>
          <p:txBody>
            <a:bodyPr rtlCol="0" anchor="ctr"/>
            <a:lstStyle/>
            <a:p>
              <a:endParaRPr lang="en-US"/>
            </a:p>
          </p:txBody>
        </p:sp>
        <p:sp>
          <p:nvSpPr>
            <p:cNvPr id="15" name="Graphic 57">
              <a:extLst>
                <a:ext uri="{FF2B5EF4-FFF2-40B4-BE49-F238E27FC236}">
                  <a16:creationId xmlns:a16="http://schemas.microsoft.com/office/drawing/2014/main" id="{EF66BF5F-4863-4DAE-8F41-B7D19E57B1BA}"/>
                </a:ext>
              </a:extLst>
            </p:cNvPr>
            <p:cNvSpPr/>
            <p:nvPr/>
          </p:nvSpPr>
          <p:spPr>
            <a:xfrm>
              <a:off x="9087142" y="4629228"/>
              <a:ext cx="187803" cy="113401"/>
            </a:xfrm>
            <a:custGeom>
              <a:avLst/>
              <a:gdLst>
                <a:gd name="connsiteX0" fmla="*/ 242980 w 574744"/>
                <a:gd name="connsiteY0" fmla="*/ 341611 h 347047"/>
                <a:gd name="connsiteX1" fmla="*/ 15928 w 574744"/>
                <a:gd name="connsiteY1" fmla="*/ 64415 h 347047"/>
                <a:gd name="connsiteX2" fmla="*/ 0 w 574744"/>
                <a:gd name="connsiteY2" fmla="*/ 12796 h 347047"/>
                <a:gd name="connsiteX3" fmla="*/ 32004 w 574744"/>
                <a:gd name="connsiteY3" fmla="*/ 9182 h 347047"/>
                <a:gd name="connsiteX4" fmla="*/ 341646 w 574744"/>
                <a:gd name="connsiteY4" fmla="*/ 161607 h 347047"/>
                <a:gd name="connsiteX5" fmla="*/ 574745 w 574744"/>
                <a:gd name="connsiteY5" fmla="*/ 281437 h 347047"/>
                <a:gd name="connsiteX6" fmla="*/ 488245 w 574744"/>
                <a:gd name="connsiteY6" fmla="*/ 329886 h 347047"/>
                <a:gd name="connsiteX7" fmla="*/ 242980 w 574744"/>
                <a:gd name="connsiteY7" fmla="*/ 341611 h 347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4744" h="347047">
                  <a:moveTo>
                    <a:pt x="242980" y="341611"/>
                  </a:moveTo>
                  <a:cubicBezTo>
                    <a:pt x="111277" y="295154"/>
                    <a:pt x="57814" y="184393"/>
                    <a:pt x="15928" y="64415"/>
                  </a:cubicBezTo>
                  <a:cubicBezTo>
                    <a:pt x="11577" y="51879"/>
                    <a:pt x="3023" y="25774"/>
                    <a:pt x="0" y="12796"/>
                  </a:cubicBezTo>
                  <a:cubicBezTo>
                    <a:pt x="7890" y="-11023"/>
                    <a:pt x="22639" y="4905"/>
                    <a:pt x="32004" y="9182"/>
                  </a:cubicBezTo>
                  <a:cubicBezTo>
                    <a:pt x="133325" y="55197"/>
                    <a:pt x="240546" y="115297"/>
                    <a:pt x="341646" y="161607"/>
                  </a:cubicBezTo>
                  <a:cubicBezTo>
                    <a:pt x="410521" y="193169"/>
                    <a:pt x="535071" y="257471"/>
                    <a:pt x="574745" y="281437"/>
                  </a:cubicBezTo>
                  <a:cubicBezTo>
                    <a:pt x="556752" y="316834"/>
                    <a:pt x="519365" y="318235"/>
                    <a:pt x="488245" y="329886"/>
                  </a:cubicBezTo>
                  <a:cubicBezTo>
                    <a:pt x="467598" y="337629"/>
                    <a:pt x="303153" y="356212"/>
                    <a:pt x="242980" y="341611"/>
                  </a:cubicBezTo>
                  <a:close/>
                </a:path>
              </a:pathLst>
            </a:custGeom>
            <a:solidFill>
              <a:srgbClr val="A8CA39"/>
            </a:solidFill>
            <a:ln w="7374" cap="flat">
              <a:noFill/>
              <a:prstDash val="solid"/>
              <a:miter/>
            </a:ln>
          </p:spPr>
          <p:txBody>
            <a:bodyPr rtlCol="0" anchor="ctr"/>
            <a:lstStyle/>
            <a:p>
              <a:endParaRPr lang="en-US"/>
            </a:p>
          </p:txBody>
        </p:sp>
        <p:sp>
          <p:nvSpPr>
            <p:cNvPr id="16" name="Graphic 57">
              <a:extLst>
                <a:ext uri="{FF2B5EF4-FFF2-40B4-BE49-F238E27FC236}">
                  <a16:creationId xmlns:a16="http://schemas.microsoft.com/office/drawing/2014/main" id="{9D63446A-9934-43F2-B767-4AE2DCCEF46F}"/>
                </a:ext>
              </a:extLst>
            </p:cNvPr>
            <p:cNvSpPr/>
            <p:nvPr/>
          </p:nvSpPr>
          <p:spPr>
            <a:xfrm>
              <a:off x="9523372" y="4086131"/>
              <a:ext cx="93227" cy="88734"/>
            </a:xfrm>
            <a:custGeom>
              <a:avLst/>
              <a:gdLst>
                <a:gd name="connsiteX0" fmla="*/ 85688 w 203527"/>
                <a:gd name="connsiteY0" fmla="*/ 193720 h 193719"/>
                <a:gd name="connsiteX1" fmla="*/ 0 w 203527"/>
                <a:gd name="connsiteY1" fmla="*/ 76618 h 193719"/>
                <a:gd name="connsiteX2" fmla="*/ 122854 w 203527"/>
                <a:gd name="connsiteY2" fmla="*/ 0 h 193719"/>
                <a:gd name="connsiteX3" fmla="*/ 203528 w 203527"/>
                <a:gd name="connsiteY3" fmla="*/ 114669 h 193719"/>
                <a:gd name="connsiteX4" fmla="*/ 85688 w 203527"/>
                <a:gd name="connsiteY4" fmla="*/ 193720 h 193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527" h="193719">
                  <a:moveTo>
                    <a:pt x="85688" y="193720"/>
                  </a:moveTo>
                  <a:cubicBezTo>
                    <a:pt x="81337" y="138561"/>
                    <a:pt x="54348" y="103607"/>
                    <a:pt x="0" y="76618"/>
                  </a:cubicBezTo>
                  <a:cubicBezTo>
                    <a:pt x="58920" y="71014"/>
                    <a:pt x="99183" y="50366"/>
                    <a:pt x="122854" y="0"/>
                  </a:cubicBezTo>
                  <a:cubicBezTo>
                    <a:pt x="130154" y="52430"/>
                    <a:pt x="153973" y="91735"/>
                    <a:pt x="203528" y="114669"/>
                  </a:cubicBezTo>
                  <a:cubicBezTo>
                    <a:pt x="148443" y="119978"/>
                    <a:pt x="110097" y="144977"/>
                    <a:pt x="85688" y="193720"/>
                  </a:cubicBezTo>
                  <a:close/>
                </a:path>
              </a:pathLst>
            </a:custGeom>
            <a:solidFill>
              <a:srgbClr val="F4C01E"/>
            </a:solidFill>
            <a:ln w="7374" cap="flat">
              <a:noFill/>
              <a:prstDash val="solid"/>
              <a:miter/>
            </a:ln>
          </p:spPr>
          <p:txBody>
            <a:bodyPr rtlCol="0" anchor="ctr"/>
            <a:lstStyle/>
            <a:p>
              <a:endParaRPr lang="en-US"/>
            </a:p>
          </p:txBody>
        </p:sp>
        <p:sp>
          <p:nvSpPr>
            <p:cNvPr id="17" name="Graphic 57">
              <a:extLst>
                <a:ext uri="{FF2B5EF4-FFF2-40B4-BE49-F238E27FC236}">
                  <a16:creationId xmlns:a16="http://schemas.microsoft.com/office/drawing/2014/main" id="{2CEF6F49-7552-407E-B072-D9E555E762EE}"/>
                </a:ext>
              </a:extLst>
            </p:cNvPr>
            <p:cNvSpPr/>
            <p:nvPr/>
          </p:nvSpPr>
          <p:spPr>
            <a:xfrm>
              <a:off x="9460999" y="4006077"/>
              <a:ext cx="62137" cy="73749"/>
            </a:xfrm>
            <a:custGeom>
              <a:avLst/>
              <a:gdLst>
                <a:gd name="connsiteX0" fmla="*/ 21577 w 190162"/>
                <a:gd name="connsiteY0" fmla="*/ 225641 h 225699"/>
                <a:gd name="connsiteX1" fmla="*/ 5943 w 190162"/>
                <a:gd name="connsiteY1" fmla="*/ 188180 h 225699"/>
                <a:gd name="connsiteX2" fmla="*/ 149445 w 190162"/>
                <a:gd name="connsiteY2" fmla="*/ 7881 h 225699"/>
                <a:gd name="connsiteX3" fmla="*/ 182260 w 190162"/>
                <a:gd name="connsiteY3" fmla="*/ 7217 h 225699"/>
                <a:gd name="connsiteX4" fmla="*/ 184399 w 190162"/>
                <a:gd name="connsiteY4" fmla="*/ 40475 h 225699"/>
                <a:gd name="connsiteX5" fmla="*/ 148855 w 190162"/>
                <a:gd name="connsiteY5" fmla="*/ 87006 h 225699"/>
                <a:gd name="connsiteX6" fmla="*/ 55940 w 190162"/>
                <a:gd name="connsiteY6" fmla="*/ 204920 h 225699"/>
                <a:gd name="connsiteX7" fmla="*/ 21577 w 190162"/>
                <a:gd name="connsiteY7" fmla="*/ 225641 h 225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162" h="225699">
                  <a:moveTo>
                    <a:pt x="21577" y="225641"/>
                  </a:moveTo>
                  <a:cubicBezTo>
                    <a:pt x="486" y="221217"/>
                    <a:pt x="-6003" y="203961"/>
                    <a:pt x="5943" y="188180"/>
                  </a:cubicBezTo>
                  <a:cubicBezTo>
                    <a:pt x="52253" y="126901"/>
                    <a:pt x="100849" y="67317"/>
                    <a:pt x="149445" y="7881"/>
                  </a:cubicBezTo>
                  <a:cubicBezTo>
                    <a:pt x="158147" y="-2811"/>
                    <a:pt x="171789" y="-2221"/>
                    <a:pt x="182260" y="7217"/>
                  </a:cubicBezTo>
                  <a:cubicBezTo>
                    <a:pt x="193174" y="16951"/>
                    <a:pt x="191699" y="29709"/>
                    <a:pt x="184399" y="40475"/>
                  </a:cubicBezTo>
                  <a:cubicBezTo>
                    <a:pt x="173411" y="56551"/>
                    <a:pt x="160949" y="71668"/>
                    <a:pt x="148855" y="87006"/>
                  </a:cubicBezTo>
                  <a:cubicBezTo>
                    <a:pt x="117957" y="126384"/>
                    <a:pt x="86986" y="165689"/>
                    <a:pt x="55940" y="204920"/>
                  </a:cubicBezTo>
                  <a:cubicBezTo>
                    <a:pt x="47460" y="215538"/>
                    <a:pt x="39349" y="226600"/>
                    <a:pt x="21577" y="225641"/>
                  </a:cubicBezTo>
                  <a:close/>
                </a:path>
              </a:pathLst>
            </a:custGeom>
            <a:solidFill>
              <a:srgbClr val="F3C120"/>
            </a:solidFill>
            <a:ln w="7374" cap="flat">
              <a:noFill/>
              <a:prstDash val="solid"/>
              <a:miter/>
            </a:ln>
          </p:spPr>
          <p:txBody>
            <a:bodyPr rtlCol="0" anchor="ctr"/>
            <a:lstStyle/>
            <a:p>
              <a:endParaRPr lang="en-US"/>
            </a:p>
          </p:txBody>
        </p:sp>
        <p:sp>
          <p:nvSpPr>
            <p:cNvPr id="18" name="Graphic 57">
              <a:extLst>
                <a:ext uri="{FF2B5EF4-FFF2-40B4-BE49-F238E27FC236}">
                  <a16:creationId xmlns:a16="http://schemas.microsoft.com/office/drawing/2014/main" id="{3EA95E51-993E-42C1-B9EB-D4652C819E73}"/>
                </a:ext>
              </a:extLst>
            </p:cNvPr>
            <p:cNvSpPr/>
            <p:nvPr/>
          </p:nvSpPr>
          <p:spPr>
            <a:xfrm>
              <a:off x="9059294" y="4044073"/>
              <a:ext cx="55700" cy="62323"/>
            </a:xfrm>
            <a:custGeom>
              <a:avLst/>
              <a:gdLst>
                <a:gd name="connsiteX0" fmla="*/ 24535 w 170461"/>
                <a:gd name="connsiteY0" fmla="*/ 0 h 190732"/>
                <a:gd name="connsiteX1" fmla="*/ 48280 w 170461"/>
                <a:gd name="connsiteY1" fmla="*/ 15265 h 190732"/>
                <a:gd name="connsiteX2" fmla="*/ 160515 w 170461"/>
                <a:gd name="connsiteY2" fmla="*/ 146157 h 190732"/>
                <a:gd name="connsiteX3" fmla="*/ 161179 w 170461"/>
                <a:gd name="connsiteY3" fmla="*/ 184576 h 190732"/>
                <a:gd name="connsiteX4" fmla="*/ 122538 w 170461"/>
                <a:gd name="connsiteY4" fmla="*/ 178013 h 190732"/>
                <a:gd name="connsiteX5" fmla="*/ 8164 w 170461"/>
                <a:gd name="connsiteY5" fmla="*/ 44171 h 190732"/>
                <a:gd name="connsiteX6" fmla="*/ 3518 w 170461"/>
                <a:gd name="connsiteY6" fmla="*/ 14011 h 190732"/>
                <a:gd name="connsiteX7" fmla="*/ 24535 w 170461"/>
                <a:gd name="connsiteY7" fmla="*/ 0 h 190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61" h="190732">
                  <a:moveTo>
                    <a:pt x="24535" y="0"/>
                  </a:moveTo>
                  <a:cubicBezTo>
                    <a:pt x="34932" y="959"/>
                    <a:pt x="41938" y="7890"/>
                    <a:pt x="48280" y="15265"/>
                  </a:cubicBezTo>
                  <a:cubicBezTo>
                    <a:pt x="85741" y="58846"/>
                    <a:pt x="123202" y="102428"/>
                    <a:pt x="160515" y="146157"/>
                  </a:cubicBezTo>
                  <a:cubicBezTo>
                    <a:pt x="171208" y="158693"/>
                    <a:pt x="175853" y="172704"/>
                    <a:pt x="161179" y="184576"/>
                  </a:cubicBezTo>
                  <a:cubicBezTo>
                    <a:pt x="147241" y="195785"/>
                    <a:pt x="133304" y="190549"/>
                    <a:pt x="122538" y="178013"/>
                  </a:cubicBezTo>
                  <a:cubicBezTo>
                    <a:pt x="84266" y="133547"/>
                    <a:pt x="46215" y="88859"/>
                    <a:pt x="8164" y="44171"/>
                  </a:cubicBezTo>
                  <a:cubicBezTo>
                    <a:pt x="569" y="35249"/>
                    <a:pt x="-3266" y="25515"/>
                    <a:pt x="3518" y="14011"/>
                  </a:cubicBezTo>
                  <a:cubicBezTo>
                    <a:pt x="8238" y="5899"/>
                    <a:pt x="16423" y="3392"/>
                    <a:pt x="24535" y="0"/>
                  </a:cubicBezTo>
                  <a:close/>
                </a:path>
              </a:pathLst>
            </a:custGeom>
            <a:solidFill>
              <a:srgbClr val="F2BF23"/>
            </a:solidFill>
            <a:ln w="7374" cap="flat">
              <a:noFill/>
              <a:prstDash val="solid"/>
              <a:miter/>
            </a:ln>
          </p:spPr>
          <p:txBody>
            <a:bodyPr rtlCol="0" anchor="ctr"/>
            <a:lstStyle/>
            <a:p>
              <a:endParaRPr lang="en-US"/>
            </a:p>
          </p:txBody>
        </p:sp>
        <p:sp>
          <p:nvSpPr>
            <p:cNvPr id="19" name="Graphic 57">
              <a:extLst>
                <a:ext uri="{FF2B5EF4-FFF2-40B4-BE49-F238E27FC236}">
                  <a16:creationId xmlns:a16="http://schemas.microsoft.com/office/drawing/2014/main" id="{91284370-D351-4BA9-8D9F-D2A761A1CF37}"/>
                </a:ext>
              </a:extLst>
            </p:cNvPr>
            <p:cNvSpPr/>
            <p:nvPr/>
          </p:nvSpPr>
          <p:spPr>
            <a:xfrm>
              <a:off x="8992267" y="4143203"/>
              <a:ext cx="66683" cy="75270"/>
            </a:xfrm>
            <a:custGeom>
              <a:avLst/>
              <a:gdLst>
                <a:gd name="connsiteX0" fmla="*/ 58035 w 146009"/>
                <a:gd name="connsiteY0" fmla="*/ 164813 h 164813"/>
                <a:gd name="connsiteX1" fmla="*/ 0 w 146009"/>
                <a:gd name="connsiteY1" fmla="*/ 66294 h 164813"/>
                <a:gd name="connsiteX2" fmla="*/ 89154 w 146009"/>
                <a:gd name="connsiteY2" fmla="*/ 0 h 164813"/>
                <a:gd name="connsiteX3" fmla="*/ 146009 w 146009"/>
                <a:gd name="connsiteY3" fmla="*/ 94979 h 164813"/>
                <a:gd name="connsiteX4" fmla="*/ 58035 w 146009"/>
                <a:gd name="connsiteY4" fmla="*/ 164813 h 1648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009" h="164813">
                  <a:moveTo>
                    <a:pt x="58035" y="164813"/>
                  </a:moveTo>
                  <a:cubicBezTo>
                    <a:pt x="52652" y="115037"/>
                    <a:pt x="38051" y="84361"/>
                    <a:pt x="0" y="66294"/>
                  </a:cubicBezTo>
                  <a:cubicBezTo>
                    <a:pt x="39452" y="61132"/>
                    <a:pt x="67548" y="42918"/>
                    <a:pt x="89154" y="0"/>
                  </a:cubicBezTo>
                  <a:cubicBezTo>
                    <a:pt x="94316" y="45056"/>
                    <a:pt x="109581" y="74848"/>
                    <a:pt x="146009" y="94979"/>
                  </a:cubicBezTo>
                  <a:cubicBezTo>
                    <a:pt x="107368" y="101690"/>
                    <a:pt x="76913" y="118430"/>
                    <a:pt x="58035" y="164813"/>
                  </a:cubicBezTo>
                  <a:close/>
                </a:path>
              </a:pathLst>
            </a:custGeom>
            <a:solidFill>
              <a:srgbClr val="F1C122"/>
            </a:solidFill>
            <a:ln w="7374" cap="flat">
              <a:noFill/>
              <a:prstDash val="solid"/>
              <a:miter/>
            </a:ln>
          </p:spPr>
          <p:txBody>
            <a:bodyPr rtlCol="0" anchor="ctr"/>
            <a:lstStyle/>
            <a:p>
              <a:endParaRPr lang="en-US"/>
            </a:p>
          </p:txBody>
        </p:sp>
        <p:sp>
          <p:nvSpPr>
            <p:cNvPr id="22" name="Graphic 57">
              <a:extLst>
                <a:ext uri="{FF2B5EF4-FFF2-40B4-BE49-F238E27FC236}">
                  <a16:creationId xmlns:a16="http://schemas.microsoft.com/office/drawing/2014/main" id="{6C87B35B-00AC-42D1-B9D9-06B838F1CDBE}"/>
                </a:ext>
              </a:extLst>
            </p:cNvPr>
            <p:cNvSpPr/>
            <p:nvPr/>
          </p:nvSpPr>
          <p:spPr>
            <a:xfrm>
              <a:off x="9234286" y="4153251"/>
              <a:ext cx="127717" cy="208766"/>
            </a:xfrm>
            <a:custGeom>
              <a:avLst/>
              <a:gdLst>
                <a:gd name="connsiteX0" fmla="*/ 168085 w 390860"/>
                <a:gd name="connsiteY0" fmla="*/ 271149 h 638900"/>
                <a:gd name="connsiteX1" fmla="*/ 168085 w 390860"/>
                <a:gd name="connsiteY1" fmla="*/ 104935 h 638900"/>
                <a:gd name="connsiteX2" fmla="*/ 132025 w 390860"/>
                <a:gd name="connsiteY2" fmla="*/ 118946 h 638900"/>
                <a:gd name="connsiteX3" fmla="*/ 88518 w 390860"/>
                <a:gd name="connsiteY3" fmla="*/ 204265 h 638900"/>
                <a:gd name="connsiteX4" fmla="*/ 168085 w 390860"/>
                <a:gd name="connsiteY4" fmla="*/ 271149 h 638900"/>
                <a:gd name="connsiteX5" fmla="*/ 168085 w 390860"/>
                <a:gd name="connsiteY5" fmla="*/ 271149 h 638900"/>
                <a:gd name="connsiteX6" fmla="*/ 221032 w 390860"/>
                <a:gd name="connsiteY6" fmla="*/ 534408 h 638900"/>
                <a:gd name="connsiteX7" fmla="*/ 258788 w 390860"/>
                <a:gd name="connsiteY7" fmla="*/ 519954 h 638900"/>
                <a:gd name="connsiteX8" fmla="*/ 302295 w 390860"/>
                <a:gd name="connsiteY8" fmla="*/ 434635 h 638900"/>
                <a:gd name="connsiteX9" fmla="*/ 221032 w 390860"/>
                <a:gd name="connsiteY9" fmla="*/ 358607 h 638900"/>
                <a:gd name="connsiteX10" fmla="*/ 221032 w 390860"/>
                <a:gd name="connsiteY10" fmla="*/ 534408 h 638900"/>
                <a:gd name="connsiteX11" fmla="*/ 221032 w 390860"/>
                <a:gd name="connsiteY11" fmla="*/ 638900 h 638900"/>
                <a:gd name="connsiteX12" fmla="*/ 168085 w 390860"/>
                <a:gd name="connsiteY12" fmla="*/ 638900 h 638900"/>
                <a:gd name="connsiteX13" fmla="*/ 168085 w 390860"/>
                <a:gd name="connsiteY13" fmla="*/ 608297 h 638900"/>
                <a:gd name="connsiteX14" fmla="*/ 109313 w 390860"/>
                <a:gd name="connsiteY14" fmla="*/ 593328 h 638900"/>
                <a:gd name="connsiteX15" fmla="*/ 27 w 390860"/>
                <a:gd name="connsiteY15" fmla="*/ 452333 h 638900"/>
                <a:gd name="connsiteX16" fmla="*/ 87485 w 390860"/>
                <a:gd name="connsiteY16" fmla="*/ 450047 h 638900"/>
                <a:gd name="connsiteX17" fmla="*/ 147806 w 390860"/>
                <a:gd name="connsiteY17" fmla="*/ 527919 h 638900"/>
                <a:gd name="connsiteX18" fmla="*/ 168011 w 390860"/>
                <a:gd name="connsiteY18" fmla="*/ 533965 h 638900"/>
                <a:gd name="connsiteX19" fmla="*/ 168011 w 390860"/>
                <a:gd name="connsiteY19" fmla="*/ 344375 h 638900"/>
                <a:gd name="connsiteX20" fmla="*/ 1797 w 390860"/>
                <a:gd name="connsiteY20" fmla="*/ 213188 h 638900"/>
                <a:gd name="connsiteX21" fmla="*/ 80627 w 390860"/>
                <a:gd name="connsiteY21" fmla="*/ 59878 h 638900"/>
                <a:gd name="connsiteX22" fmla="*/ 168011 w 390860"/>
                <a:gd name="connsiteY22" fmla="*/ 30529 h 638900"/>
                <a:gd name="connsiteX23" fmla="*/ 168011 w 390860"/>
                <a:gd name="connsiteY23" fmla="*/ 0 h 638900"/>
                <a:gd name="connsiteX24" fmla="*/ 220958 w 390860"/>
                <a:gd name="connsiteY24" fmla="*/ 0 h 638900"/>
                <a:gd name="connsiteX25" fmla="*/ 220958 w 390860"/>
                <a:gd name="connsiteY25" fmla="*/ 30382 h 638900"/>
                <a:gd name="connsiteX26" fmla="*/ 281427 w 390860"/>
                <a:gd name="connsiteY26" fmla="*/ 45572 h 638900"/>
                <a:gd name="connsiteX27" fmla="*/ 390712 w 390860"/>
                <a:gd name="connsiteY27" fmla="*/ 186567 h 638900"/>
                <a:gd name="connsiteX28" fmla="*/ 303254 w 390860"/>
                <a:gd name="connsiteY28" fmla="*/ 188853 h 638900"/>
                <a:gd name="connsiteX29" fmla="*/ 242933 w 390860"/>
                <a:gd name="connsiteY29" fmla="*/ 110982 h 638900"/>
                <a:gd name="connsiteX30" fmla="*/ 221032 w 390860"/>
                <a:gd name="connsiteY30" fmla="*/ 104566 h 638900"/>
                <a:gd name="connsiteX31" fmla="*/ 221032 w 390860"/>
                <a:gd name="connsiteY31" fmla="*/ 281989 h 638900"/>
                <a:gd name="connsiteX32" fmla="*/ 388942 w 390860"/>
                <a:gd name="connsiteY32" fmla="*/ 424459 h 638900"/>
                <a:gd name="connsiteX33" fmla="*/ 310112 w 390860"/>
                <a:gd name="connsiteY33" fmla="*/ 578948 h 638900"/>
                <a:gd name="connsiteX34" fmla="*/ 221032 w 390860"/>
                <a:gd name="connsiteY34" fmla="*/ 608445 h 638900"/>
                <a:gd name="connsiteX35" fmla="*/ 221032 w 390860"/>
                <a:gd name="connsiteY35" fmla="*/ 638900 h 63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90860" h="638900">
                  <a:moveTo>
                    <a:pt x="168085" y="271149"/>
                  </a:moveTo>
                  <a:lnTo>
                    <a:pt x="168085" y="104935"/>
                  </a:lnTo>
                  <a:cubicBezTo>
                    <a:pt x="155328" y="107589"/>
                    <a:pt x="143087" y="112309"/>
                    <a:pt x="132025" y="118946"/>
                  </a:cubicBezTo>
                  <a:cubicBezTo>
                    <a:pt x="99653" y="138487"/>
                    <a:pt x="82913" y="171303"/>
                    <a:pt x="88518" y="204265"/>
                  </a:cubicBezTo>
                  <a:cubicBezTo>
                    <a:pt x="95302" y="247257"/>
                    <a:pt x="127085" y="261784"/>
                    <a:pt x="168085" y="271149"/>
                  </a:cubicBezTo>
                  <a:lnTo>
                    <a:pt x="168085" y="271149"/>
                  </a:lnTo>
                  <a:close/>
                  <a:moveTo>
                    <a:pt x="221032" y="534408"/>
                  </a:moveTo>
                  <a:cubicBezTo>
                    <a:pt x="234453" y="531753"/>
                    <a:pt x="247210" y="526960"/>
                    <a:pt x="258788" y="519954"/>
                  </a:cubicBezTo>
                  <a:cubicBezTo>
                    <a:pt x="291160" y="500413"/>
                    <a:pt x="307900" y="467598"/>
                    <a:pt x="302295" y="434635"/>
                  </a:cubicBezTo>
                  <a:cubicBezTo>
                    <a:pt x="291603" y="390685"/>
                    <a:pt x="260115" y="371217"/>
                    <a:pt x="221032" y="358607"/>
                  </a:cubicBezTo>
                  <a:lnTo>
                    <a:pt x="221032" y="534408"/>
                  </a:lnTo>
                  <a:close/>
                  <a:moveTo>
                    <a:pt x="221032" y="638900"/>
                  </a:moveTo>
                  <a:lnTo>
                    <a:pt x="168085" y="638900"/>
                  </a:lnTo>
                  <a:lnTo>
                    <a:pt x="168085" y="608297"/>
                  </a:lnTo>
                  <a:cubicBezTo>
                    <a:pt x="147954" y="606011"/>
                    <a:pt x="128117" y="600997"/>
                    <a:pt x="109313" y="593328"/>
                  </a:cubicBezTo>
                  <a:cubicBezTo>
                    <a:pt x="44346" y="566781"/>
                    <a:pt x="2313" y="512507"/>
                    <a:pt x="27" y="452333"/>
                  </a:cubicBezTo>
                  <a:lnTo>
                    <a:pt x="87485" y="450047"/>
                  </a:lnTo>
                  <a:cubicBezTo>
                    <a:pt x="88739" y="483305"/>
                    <a:pt x="111967" y="513244"/>
                    <a:pt x="147806" y="527919"/>
                  </a:cubicBezTo>
                  <a:cubicBezTo>
                    <a:pt x="154369" y="530573"/>
                    <a:pt x="161080" y="532638"/>
                    <a:pt x="168011" y="533965"/>
                  </a:cubicBezTo>
                  <a:lnTo>
                    <a:pt x="168011" y="344375"/>
                  </a:lnTo>
                  <a:cubicBezTo>
                    <a:pt x="98915" y="327783"/>
                    <a:pt x="25026" y="308831"/>
                    <a:pt x="1797" y="213188"/>
                  </a:cubicBezTo>
                  <a:cubicBezTo>
                    <a:pt x="-7937" y="153899"/>
                    <a:pt x="22371" y="95053"/>
                    <a:pt x="80627" y="59878"/>
                  </a:cubicBezTo>
                  <a:cubicBezTo>
                    <a:pt x="106953" y="44024"/>
                    <a:pt x="136966" y="34143"/>
                    <a:pt x="168011" y="30529"/>
                  </a:cubicBezTo>
                  <a:lnTo>
                    <a:pt x="168011" y="0"/>
                  </a:lnTo>
                  <a:lnTo>
                    <a:pt x="220958" y="0"/>
                  </a:lnTo>
                  <a:lnTo>
                    <a:pt x="220958" y="30382"/>
                  </a:lnTo>
                  <a:cubicBezTo>
                    <a:pt x="241679" y="32594"/>
                    <a:pt x="262106" y="37682"/>
                    <a:pt x="281427" y="45572"/>
                  </a:cubicBezTo>
                  <a:cubicBezTo>
                    <a:pt x="346393" y="72120"/>
                    <a:pt x="388426" y="126394"/>
                    <a:pt x="390712" y="186567"/>
                  </a:cubicBezTo>
                  <a:lnTo>
                    <a:pt x="303254" y="188853"/>
                  </a:lnTo>
                  <a:cubicBezTo>
                    <a:pt x="302001" y="155596"/>
                    <a:pt x="278772" y="125656"/>
                    <a:pt x="242933" y="110982"/>
                  </a:cubicBezTo>
                  <a:cubicBezTo>
                    <a:pt x="235854" y="108106"/>
                    <a:pt x="228553" y="105894"/>
                    <a:pt x="221032" y="104566"/>
                  </a:cubicBezTo>
                  <a:lnTo>
                    <a:pt x="221032" y="281989"/>
                  </a:lnTo>
                  <a:cubicBezTo>
                    <a:pt x="287547" y="295631"/>
                    <a:pt x="359814" y="319007"/>
                    <a:pt x="388942" y="424459"/>
                  </a:cubicBezTo>
                  <a:cubicBezTo>
                    <a:pt x="399045" y="484116"/>
                    <a:pt x="368737" y="543552"/>
                    <a:pt x="310112" y="578948"/>
                  </a:cubicBezTo>
                  <a:cubicBezTo>
                    <a:pt x="283344" y="595097"/>
                    <a:pt x="252667" y="605053"/>
                    <a:pt x="221032" y="608445"/>
                  </a:cubicBezTo>
                  <a:lnTo>
                    <a:pt x="221032" y="638900"/>
                  </a:lnTo>
                  <a:close/>
                </a:path>
              </a:pathLst>
            </a:custGeom>
            <a:solidFill>
              <a:srgbClr val="E25625"/>
            </a:solidFill>
            <a:ln w="7374" cap="flat">
              <a:noFill/>
              <a:prstDash val="solid"/>
              <a:miter/>
            </a:ln>
          </p:spPr>
          <p:txBody>
            <a:bodyPr rtlCol="0" anchor="ctr"/>
            <a:lstStyle/>
            <a:p>
              <a:endParaRPr lang="en-US"/>
            </a:p>
          </p:txBody>
        </p:sp>
        <p:sp>
          <p:nvSpPr>
            <p:cNvPr id="23" name="Graphic 57">
              <a:extLst>
                <a:ext uri="{FF2B5EF4-FFF2-40B4-BE49-F238E27FC236}">
                  <a16:creationId xmlns:a16="http://schemas.microsoft.com/office/drawing/2014/main" id="{EF07646D-5E9B-48B0-A15A-610E428368A6}"/>
                </a:ext>
              </a:extLst>
            </p:cNvPr>
            <p:cNvSpPr/>
            <p:nvPr/>
          </p:nvSpPr>
          <p:spPr>
            <a:xfrm>
              <a:off x="9023939" y="4838151"/>
              <a:ext cx="540976" cy="23397"/>
            </a:xfrm>
            <a:custGeom>
              <a:avLst/>
              <a:gdLst>
                <a:gd name="connsiteX0" fmla="*/ 1639504 w 1655580"/>
                <a:gd name="connsiteY0" fmla="*/ 71603 h 71603"/>
                <a:gd name="connsiteX1" fmla="*/ 9439 w 1655580"/>
                <a:gd name="connsiteY1" fmla="*/ 71603 h 71603"/>
                <a:gd name="connsiteX2" fmla="*/ 0 w 1655580"/>
                <a:gd name="connsiteY2" fmla="*/ 0 h 71603"/>
                <a:gd name="connsiteX3" fmla="*/ 1655580 w 1655580"/>
                <a:gd name="connsiteY3" fmla="*/ 0 h 71603"/>
              </a:gdLst>
              <a:ahLst/>
              <a:cxnLst>
                <a:cxn ang="0">
                  <a:pos x="connsiteX0" y="connsiteY0"/>
                </a:cxn>
                <a:cxn ang="0">
                  <a:pos x="connsiteX1" y="connsiteY1"/>
                </a:cxn>
                <a:cxn ang="0">
                  <a:pos x="connsiteX2" y="connsiteY2"/>
                </a:cxn>
                <a:cxn ang="0">
                  <a:pos x="connsiteX3" y="connsiteY3"/>
                </a:cxn>
              </a:cxnLst>
              <a:rect l="l" t="t" r="r" b="b"/>
              <a:pathLst>
                <a:path w="1655580" h="71603">
                  <a:moveTo>
                    <a:pt x="1639504" y="71603"/>
                  </a:moveTo>
                  <a:lnTo>
                    <a:pt x="9439" y="71603"/>
                  </a:lnTo>
                  <a:lnTo>
                    <a:pt x="0" y="0"/>
                  </a:lnTo>
                  <a:lnTo>
                    <a:pt x="1655580" y="0"/>
                  </a:lnTo>
                  <a:close/>
                </a:path>
              </a:pathLst>
            </a:custGeom>
            <a:solidFill>
              <a:srgbClr val="B65226"/>
            </a:solidFill>
            <a:ln w="7374" cap="flat">
              <a:noFill/>
              <a:prstDash val="solid"/>
              <a:miter/>
            </a:ln>
          </p:spPr>
          <p:txBody>
            <a:bodyPr rtlCol="0" anchor="ctr"/>
            <a:lstStyle/>
            <a:p>
              <a:endParaRPr lang="en-US"/>
            </a:p>
          </p:txBody>
        </p:sp>
        <p:sp>
          <p:nvSpPr>
            <p:cNvPr id="24" name="Graphic 57">
              <a:extLst>
                <a:ext uri="{FF2B5EF4-FFF2-40B4-BE49-F238E27FC236}">
                  <a16:creationId xmlns:a16="http://schemas.microsoft.com/office/drawing/2014/main" id="{87422962-4FF6-4F9D-A000-FDE0744237CA}"/>
                </a:ext>
              </a:extLst>
            </p:cNvPr>
            <p:cNvSpPr/>
            <p:nvPr/>
          </p:nvSpPr>
          <p:spPr>
            <a:xfrm rot="726821">
              <a:off x="9114402" y="3917434"/>
              <a:ext cx="95299" cy="106631"/>
            </a:xfrm>
            <a:custGeom>
              <a:avLst/>
              <a:gdLst>
                <a:gd name="connsiteX0" fmla="*/ 24535 w 170461"/>
                <a:gd name="connsiteY0" fmla="*/ 0 h 190732"/>
                <a:gd name="connsiteX1" fmla="*/ 48280 w 170461"/>
                <a:gd name="connsiteY1" fmla="*/ 15265 h 190732"/>
                <a:gd name="connsiteX2" fmla="*/ 160515 w 170461"/>
                <a:gd name="connsiteY2" fmla="*/ 146157 h 190732"/>
                <a:gd name="connsiteX3" fmla="*/ 161179 w 170461"/>
                <a:gd name="connsiteY3" fmla="*/ 184576 h 190732"/>
                <a:gd name="connsiteX4" fmla="*/ 122538 w 170461"/>
                <a:gd name="connsiteY4" fmla="*/ 178013 h 190732"/>
                <a:gd name="connsiteX5" fmla="*/ 8164 w 170461"/>
                <a:gd name="connsiteY5" fmla="*/ 44171 h 190732"/>
                <a:gd name="connsiteX6" fmla="*/ 3518 w 170461"/>
                <a:gd name="connsiteY6" fmla="*/ 14011 h 190732"/>
                <a:gd name="connsiteX7" fmla="*/ 24535 w 170461"/>
                <a:gd name="connsiteY7" fmla="*/ 0 h 190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61" h="190732">
                  <a:moveTo>
                    <a:pt x="24535" y="0"/>
                  </a:moveTo>
                  <a:cubicBezTo>
                    <a:pt x="34932" y="959"/>
                    <a:pt x="41938" y="7890"/>
                    <a:pt x="48280" y="15265"/>
                  </a:cubicBezTo>
                  <a:cubicBezTo>
                    <a:pt x="85741" y="58846"/>
                    <a:pt x="123202" y="102428"/>
                    <a:pt x="160515" y="146157"/>
                  </a:cubicBezTo>
                  <a:cubicBezTo>
                    <a:pt x="171208" y="158693"/>
                    <a:pt x="175853" y="172704"/>
                    <a:pt x="161179" y="184576"/>
                  </a:cubicBezTo>
                  <a:cubicBezTo>
                    <a:pt x="147241" y="195785"/>
                    <a:pt x="133304" y="190549"/>
                    <a:pt x="122538" y="178013"/>
                  </a:cubicBezTo>
                  <a:cubicBezTo>
                    <a:pt x="84266" y="133547"/>
                    <a:pt x="46215" y="88859"/>
                    <a:pt x="8164" y="44171"/>
                  </a:cubicBezTo>
                  <a:cubicBezTo>
                    <a:pt x="569" y="35249"/>
                    <a:pt x="-3266" y="25515"/>
                    <a:pt x="3518" y="14011"/>
                  </a:cubicBezTo>
                  <a:cubicBezTo>
                    <a:pt x="8238" y="5899"/>
                    <a:pt x="16423" y="3392"/>
                    <a:pt x="24535" y="0"/>
                  </a:cubicBezTo>
                  <a:close/>
                </a:path>
              </a:pathLst>
            </a:custGeom>
            <a:solidFill>
              <a:srgbClr val="F2BF23"/>
            </a:solidFill>
            <a:ln w="7374" cap="flat">
              <a:noFill/>
              <a:prstDash val="solid"/>
              <a:miter/>
            </a:ln>
          </p:spPr>
          <p:txBody>
            <a:bodyPr rtlCol="0" anchor="ctr"/>
            <a:lstStyle/>
            <a:p>
              <a:endParaRPr lang="en-US"/>
            </a:p>
          </p:txBody>
        </p:sp>
        <p:sp>
          <p:nvSpPr>
            <p:cNvPr id="25" name="Graphic 57">
              <a:extLst>
                <a:ext uri="{FF2B5EF4-FFF2-40B4-BE49-F238E27FC236}">
                  <a16:creationId xmlns:a16="http://schemas.microsoft.com/office/drawing/2014/main" id="{E67AC6EE-A16D-4780-9C08-B528504FBD96}"/>
                </a:ext>
              </a:extLst>
            </p:cNvPr>
            <p:cNvSpPr/>
            <p:nvPr/>
          </p:nvSpPr>
          <p:spPr>
            <a:xfrm rot="21230967" flipH="1">
              <a:off x="9367441" y="3906700"/>
              <a:ext cx="95299" cy="106631"/>
            </a:xfrm>
            <a:custGeom>
              <a:avLst/>
              <a:gdLst>
                <a:gd name="connsiteX0" fmla="*/ 24535 w 170461"/>
                <a:gd name="connsiteY0" fmla="*/ 0 h 190732"/>
                <a:gd name="connsiteX1" fmla="*/ 48280 w 170461"/>
                <a:gd name="connsiteY1" fmla="*/ 15265 h 190732"/>
                <a:gd name="connsiteX2" fmla="*/ 160515 w 170461"/>
                <a:gd name="connsiteY2" fmla="*/ 146157 h 190732"/>
                <a:gd name="connsiteX3" fmla="*/ 161179 w 170461"/>
                <a:gd name="connsiteY3" fmla="*/ 184576 h 190732"/>
                <a:gd name="connsiteX4" fmla="*/ 122538 w 170461"/>
                <a:gd name="connsiteY4" fmla="*/ 178013 h 190732"/>
                <a:gd name="connsiteX5" fmla="*/ 8164 w 170461"/>
                <a:gd name="connsiteY5" fmla="*/ 44171 h 190732"/>
                <a:gd name="connsiteX6" fmla="*/ 3518 w 170461"/>
                <a:gd name="connsiteY6" fmla="*/ 14011 h 190732"/>
                <a:gd name="connsiteX7" fmla="*/ 24535 w 170461"/>
                <a:gd name="connsiteY7" fmla="*/ 0 h 190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0461" h="190732">
                  <a:moveTo>
                    <a:pt x="24535" y="0"/>
                  </a:moveTo>
                  <a:cubicBezTo>
                    <a:pt x="34932" y="959"/>
                    <a:pt x="41938" y="7890"/>
                    <a:pt x="48280" y="15265"/>
                  </a:cubicBezTo>
                  <a:cubicBezTo>
                    <a:pt x="85741" y="58846"/>
                    <a:pt x="123202" y="102428"/>
                    <a:pt x="160515" y="146157"/>
                  </a:cubicBezTo>
                  <a:cubicBezTo>
                    <a:pt x="171208" y="158693"/>
                    <a:pt x="175853" y="172704"/>
                    <a:pt x="161179" y="184576"/>
                  </a:cubicBezTo>
                  <a:cubicBezTo>
                    <a:pt x="147241" y="195785"/>
                    <a:pt x="133304" y="190549"/>
                    <a:pt x="122538" y="178013"/>
                  </a:cubicBezTo>
                  <a:cubicBezTo>
                    <a:pt x="84266" y="133547"/>
                    <a:pt x="46215" y="88859"/>
                    <a:pt x="8164" y="44171"/>
                  </a:cubicBezTo>
                  <a:cubicBezTo>
                    <a:pt x="569" y="35249"/>
                    <a:pt x="-3266" y="25515"/>
                    <a:pt x="3518" y="14011"/>
                  </a:cubicBezTo>
                  <a:cubicBezTo>
                    <a:pt x="8238" y="5899"/>
                    <a:pt x="16423" y="3392"/>
                    <a:pt x="24535" y="0"/>
                  </a:cubicBezTo>
                  <a:close/>
                </a:path>
              </a:pathLst>
            </a:custGeom>
            <a:solidFill>
              <a:srgbClr val="F2BF23"/>
            </a:solidFill>
            <a:ln w="7374" cap="flat">
              <a:noFill/>
              <a:prstDash val="solid"/>
              <a:miter/>
            </a:ln>
          </p:spPr>
          <p:txBody>
            <a:bodyPr rtlCol="0" anchor="ctr"/>
            <a:lstStyle/>
            <a:p>
              <a:endParaRPr lang="en-US"/>
            </a:p>
          </p:txBody>
        </p:sp>
        <p:sp>
          <p:nvSpPr>
            <p:cNvPr id="26" name="Graphic 57">
              <a:extLst>
                <a:ext uri="{FF2B5EF4-FFF2-40B4-BE49-F238E27FC236}">
                  <a16:creationId xmlns:a16="http://schemas.microsoft.com/office/drawing/2014/main" id="{41CE6308-9956-42CF-8491-578761C52B2B}"/>
                </a:ext>
              </a:extLst>
            </p:cNvPr>
            <p:cNvSpPr/>
            <p:nvPr/>
          </p:nvSpPr>
          <p:spPr>
            <a:xfrm rot="19329115">
              <a:off x="9261416" y="3909102"/>
              <a:ext cx="62137" cy="73749"/>
            </a:xfrm>
            <a:custGeom>
              <a:avLst/>
              <a:gdLst>
                <a:gd name="connsiteX0" fmla="*/ 21577 w 190162"/>
                <a:gd name="connsiteY0" fmla="*/ 225641 h 225699"/>
                <a:gd name="connsiteX1" fmla="*/ 5943 w 190162"/>
                <a:gd name="connsiteY1" fmla="*/ 188180 h 225699"/>
                <a:gd name="connsiteX2" fmla="*/ 149445 w 190162"/>
                <a:gd name="connsiteY2" fmla="*/ 7881 h 225699"/>
                <a:gd name="connsiteX3" fmla="*/ 182260 w 190162"/>
                <a:gd name="connsiteY3" fmla="*/ 7217 h 225699"/>
                <a:gd name="connsiteX4" fmla="*/ 184399 w 190162"/>
                <a:gd name="connsiteY4" fmla="*/ 40475 h 225699"/>
                <a:gd name="connsiteX5" fmla="*/ 148855 w 190162"/>
                <a:gd name="connsiteY5" fmla="*/ 87006 h 225699"/>
                <a:gd name="connsiteX6" fmla="*/ 55940 w 190162"/>
                <a:gd name="connsiteY6" fmla="*/ 204920 h 225699"/>
                <a:gd name="connsiteX7" fmla="*/ 21577 w 190162"/>
                <a:gd name="connsiteY7" fmla="*/ 225641 h 225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0162" h="225699">
                  <a:moveTo>
                    <a:pt x="21577" y="225641"/>
                  </a:moveTo>
                  <a:cubicBezTo>
                    <a:pt x="486" y="221217"/>
                    <a:pt x="-6003" y="203961"/>
                    <a:pt x="5943" y="188180"/>
                  </a:cubicBezTo>
                  <a:cubicBezTo>
                    <a:pt x="52253" y="126901"/>
                    <a:pt x="100849" y="67317"/>
                    <a:pt x="149445" y="7881"/>
                  </a:cubicBezTo>
                  <a:cubicBezTo>
                    <a:pt x="158147" y="-2811"/>
                    <a:pt x="171789" y="-2221"/>
                    <a:pt x="182260" y="7217"/>
                  </a:cubicBezTo>
                  <a:cubicBezTo>
                    <a:pt x="193174" y="16951"/>
                    <a:pt x="191699" y="29709"/>
                    <a:pt x="184399" y="40475"/>
                  </a:cubicBezTo>
                  <a:cubicBezTo>
                    <a:pt x="173411" y="56551"/>
                    <a:pt x="160949" y="71668"/>
                    <a:pt x="148855" y="87006"/>
                  </a:cubicBezTo>
                  <a:cubicBezTo>
                    <a:pt x="117957" y="126384"/>
                    <a:pt x="86986" y="165689"/>
                    <a:pt x="55940" y="204920"/>
                  </a:cubicBezTo>
                  <a:cubicBezTo>
                    <a:pt x="47460" y="215538"/>
                    <a:pt x="39349" y="226600"/>
                    <a:pt x="21577" y="225641"/>
                  </a:cubicBezTo>
                  <a:close/>
                </a:path>
              </a:pathLst>
            </a:custGeom>
            <a:solidFill>
              <a:srgbClr val="F3C120"/>
            </a:solidFill>
            <a:ln w="7374" cap="flat">
              <a:noFill/>
              <a:prstDash val="solid"/>
              <a:miter/>
            </a:ln>
          </p:spPr>
          <p:txBody>
            <a:bodyPr rtlCol="0" anchor="ctr"/>
            <a:lstStyle/>
            <a:p>
              <a:endParaRPr lang="en-US"/>
            </a:p>
          </p:txBody>
        </p:sp>
      </p:grpSp>
      <p:grpSp>
        <p:nvGrpSpPr>
          <p:cNvPr id="44" name="그룹 43">
            <a:extLst>
              <a:ext uri="{FF2B5EF4-FFF2-40B4-BE49-F238E27FC236}">
                <a16:creationId xmlns:a16="http://schemas.microsoft.com/office/drawing/2014/main" id="{4141B0B8-E32A-450E-9A05-313BE30202F9}"/>
              </a:ext>
            </a:extLst>
          </p:cNvPr>
          <p:cNvGrpSpPr/>
          <p:nvPr/>
        </p:nvGrpSpPr>
        <p:grpSpPr>
          <a:xfrm rot="441479">
            <a:off x="7665309" y="1081675"/>
            <a:ext cx="2864842" cy="1592696"/>
            <a:chOff x="995906" y="1393949"/>
            <a:chExt cx="2844933" cy="1581627"/>
          </a:xfrm>
        </p:grpSpPr>
        <p:sp>
          <p:nvSpPr>
            <p:cNvPr id="27" name="Teardrop 27">
              <a:extLst>
                <a:ext uri="{FF2B5EF4-FFF2-40B4-BE49-F238E27FC236}">
                  <a16:creationId xmlns:a16="http://schemas.microsoft.com/office/drawing/2014/main" id="{C64824FA-EB8F-4693-9015-8CC197045605}"/>
                </a:ext>
              </a:extLst>
            </p:cNvPr>
            <p:cNvSpPr/>
            <p:nvPr/>
          </p:nvSpPr>
          <p:spPr>
            <a:xfrm rot="18900000">
              <a:off x="3498106" y="2486859"/>
              <a:ext cx="342733" cy="338278"/>
            </a:xfrm>
            <a:custGeom>
              <a:avLst/>
              <a:gdLst>
                <a:gd name="connsiteX0" fmla="*/ 0 w 220469"/>
                <a:gd name="connsiteY0" fmla="*/ 110235 h 220469"/>
                <a:gd name="connsiteX1" fmla="*/ 110235 w 220469"/>
                <a:gd name="connsiteY1" fmla="*/ 0 h 220469"/>
                <a:gd name="connsiteX2" fmla="*/ 220469 w 220469"/>
                <a:gd name="connsiteY2" fmla="*/ 0 h 220469"/>
                <a:gd name="connsiteX3" fmla="*/ 220469 w 220469"/>
                <a:gd name="connsiteY3" fmla="*/ 110235 h 220469"/>
                <a:gd name="connsiteX4" fmla="*/ 110234 w 220469"/>
                <a:gd name="connsiteY4" fmla="*/ 220470 h 220469"/>
                <a:gd name="connsiteX5" fmla="*/ -1 w 220469"/>
                <a:gd name="connsiteY5" fmla="*/ 110235 h 220469"/>
                <a:gd name="connsiteX6" fmla="*/ 0 w 220469"/>
                <a:gd name="connsiteY6" fmla="*/ 110235 h 220469"/>
                <a:gd name="connsiteX0" fmla="*/ 1 w 259198"/>
                <a:gd name="connsiteY0" fmla="*/ 145594 h 255829"/>
                <a:gd name="connsiteX1" fmla="*/ 110236 w 259198"/>
                <a:gd name="connsiteY1" fmla="*/ 35359 h 255829"/>
                <a:gd name="connsiteX2" fmla="*/ 259198 w 259198"/>
                <a:gd name="connsiteY2" fmla="*/ 0 h 255829"/>
                <a:gd name="connsiteX3" fmla="*/ 220470 w 259198"/>
                <a:gd name="connsiteY3" fmla="*/ 145594 h 255829"/>
                <a:gd name="connsiteX4" fmla="*/ 110235 w 259198"/>
                <a:gd name="connsiteY4" fmla="*/ 255829 h 255829"/>
                <a:gd name="connsiteX5" fmla="*/ 0 w 259198"/>
                <a:gd name="connsiteY5" fmla="*/ 145594 h 255829"/>
                <a:gd name="connsiteX6" fmla="*/ 1 w 259198"/>
                <a:gd name="connsiteY6" fmla="*/ 145594 h 255829"/>
                <a:gd name="connsiteX0" fmla="*/ 1 w 259198"/>
                <a:gd name="connsiteY0" fmla="*/ 145594 h 255829"/>
                <a:gd name="connsiteX1" fmla="*/ 110236 w 259198"/>
                <a:gd name="connsiteY1" fmla="*/ 35359 h 255829"/>
                <a:gd name="connsiteX2" fmla="*/ 259198 w 259198"/>
                <a:gd name="connsiteY2" fmla="*/ 0 h 255829"/>
                <a:gd name="connsiteX3" fmla="*/ 220470 w 259198"/>
                <a:gd name="connsiteY3" fmla="*/ 145594 h 255829"/>
                <a:gd name="connsiteX4" fmla="*/ 110235 w 259198"/>
                <a:gd name="connsiteY4" fmla="*/ 255829 h 255829"/>
                <a:gd name="connsiteX5" fmla="*/ 0 w 259198"/>
                <a:gd name="connsiteY5" fmla="*/ 145594 h 255829"/>
                <a:gd name="connsiteX6" fmla="*/ 1 w 259198"/>
                <a:gd name="connsiteY6" fmla="*/ 145594 h 255829"/>
                <a:gd name="connsiteX0" fmla="*/ 1 w 259198"/>
                <a:gd name="connsiteY0" fmla="*/ 145594 h 255829"/>
                <a:gd name="connsiteX1" fmla="*/ 110236 w 259198"/>
                <a:gd name="connsiteY1" fmla="*/ 35359 h 255829"/>
                <a:gd name="connsiteX2" fmla="*/ 259198 w 259198"/>
                <a:gd name="connsiteY2" fmla="*/ 0 h 255829"/>
                <a:gd name="connsiteX3" fmla="*/ 220470 w 259198"/>
                <a:gd name="connsiteY3" fmla="*/ 145594 h 255829"/>
                <a:gd name="connsiteX4" fmla="*/ 110235 w 259198"/>
                <a:gd name="connsiteY4" fmla="*/ 255829 h 255829"/>
                <a:gd name="connsiteX5" fmla="*/ 0 w 259198"/>
                <a:gd name="connsiteY5" fmla="*/ 145594 h 255829"/>
                <a:gd name="connsiteX6" fmla="*/ 1 w 259198"/>
                <a:gd name="connsiteY6" fmla="*/ 145594 h 255829"/>
                <a:gd name="connsiteX0" fmla="*/ 1 w 259198"/>
                <a:gd name="connsiteY0" fmla="*/ 145594 h 255829"/>
                <a:gd name="connsiteX1" fmla="*/ 110236 w 259198"/>
                <a:gd name="connsiteY1" fmla="*/ 35359 h 255829"/>
                <a:gd name="connsiteX2" fmla="*/ 259198 w 259198"/>
                <a:gd name="connsiteY2" fmla="*/ 0 h 255829"/>
                <a:gd name="connsiteX3" fmla="*/ 220470 w 259198"/>
                <a:gd name="connsiteY3" fmla="*/ 145594 h 255829"/>
                <a:gd name="connsiteX4" fmla="*/ 110235 w 259198"/>
                <a:gd name="connsiteY4" fmla="*/ 255829 h 255829"/>
                <a:gd name="connsiteX5" fmla="*/ 0 w 259198"/>
                <a:gd name="connsiteY5" fmla="*/ 145594 h 255829"/>
                <a:gd name="connsiteX6" fmla="*/ 1 w 259198"/>
                <a:gd name="connsiteY6" fmla="*/ 145594 h 255829"/>
                <a:gd name="connsiteX0" fmla="*/ 1 w 259198"/>
                <a:gd name="connsiteY0" fmla="*/ 145594 h 255829"/>
                <a:gd name="connsiteX1" fmla="*/ 110236 w 259198"/>
                <a:gd name="connsiteY1" fmla="*/ 35359 h 255829"/>
                <a:gd name="connsiteX2" fmla="*/ 259198 w 259198"/>
                <a:gd name="connsiteY2" fmla="*/ 0 h 255829"/>
                <a:gd name="connsiteX3" fmla="*/ 220470 w 259198"/>
                <a:gd name="connsiteY3" fmla="*/ 145594 h 255829"/>
                <a:gd name="connsiteX4" fmla="*/ 110235 w 259198"/>
                <a:gd name="connsiteY4" fmla="*/ 255829 h 255829"/>
                <a:gd name="connsiteX5" fmla="*/ 0 w 259198"/>
                <a:gd name="connsiteY5" fmla="*/ 145594 h 255829"/>
                <a:gd name="connsiteX6" fmla="*/ 1 w 259198"/>
                <a:gd name="connsiteY6" fmla="*/ 145594 h 255829"/>
                <a:gd name="connsiteX0" fmla="*/ 1 w 259198"/>
                <a:gd name="connsiteY0" fmla="*/ 145594 h 255829"/>
                <a:gd name="connsiteX1" fmla="*/ 110236 w 259198"/>
                <a:gd name="connsiteY1" fmla="*/ 35359 h 255829"/>
                <a:gd name="connsiteX2" fmla="*/ 259198 w 259198"/>
                <a:gd name="connsiteY2" fmla="*/ 0 h 255829"/>
                <a:gd name="connsiteX3" fmla="*/ 220470 w 259198"/>
                <a:gd name="connsiteY3" fmla="*/ 145594 h 255829"/>
                <a:gd name="connsiteX4" fmla="*/ 110235 w 259198"/>
                <a:gd name="connsiteY4" fmla="*/ 255829 h 255829"/>
                <a:gd name="connsiteX5" fmla="*/ 0 w 259198"/>
                <a:gd name="connsiteY5" fmla="*/ 145594 h 255829"/>
                <a:gd name="connsiteX6" fmla="*/ 1 w 259198"/>
                <a:gd name="connsiteY6" fmla="*/ 145594 h 255829"/>
                <a:gd name="connsiteX0" fmla="*/ 1 w 259198"/>
                <a:gd name="connsiteY0" fmla="*/ 145594 h 255829"/>
                <a:gd name="connsiteX1" fmla="*/ 110236 w 259198"/>
                <a:gd name="connsiteY1" fmla="*/ 35359 h 255829"/>
                <a:gd name="connsiteX2" fmla="*/ 259198 w 259198"/>
                <a:gd name="connsiteY2" fmla="*/ 0 h 255829"/>
                <a:gd name="connsiteX3" fmla="*/ 220470 w 259198"/>
                <a:gd name="connsiteY3" fmla="*/ 145594 h 255829"/>
                <a:gd name="connsiteX4" fmla="*/ 110235 w 259198"/>
                <a:gd name="connsiteY4" fmla="*/ 255829 h 255829"/>
                <a:gd name="connsiteX5" fmla="*/ 0 w 259198"/>
                <a:gd name="connsiteY5" fmla="*/ 145594 h 255829"/>
                <a:gd name="connsiteX6" fmla="*/ 1 w 259198"/>
                <a:gd name="connsiteY6" fmla="*/ 145594 h 255829"/>
                <a:gd name="connsiteX0" fmla="*/ 1 w 259198"/>
                <a:gd name="connsiteY0" fmla="*/ 145594 h 255829"/>
                <a:gd name="connsiteX1" fmla="*/ 110236 w 259198"/>
                <a:gd name="connsiteY1" fmla="*/ 35359 h 255829"/>
                <a:gd name="connsiteX2" fmla="*/ 259198 w 259198"/>
                <a:gd name="connsiteY2" fmla="*/ 0 h 255829"/>
                <a:gd name="connsiteX3" fmla="*/ 220470 w 259198"/>
                <a:gd name="connsiteY3" fmla="*/ 145594 h 255829"/>
                <a:gd name="connsiteX4" fmla="*/ 110235 w 259198"/>
                <a:gd name="connsiteY4" fmla="*/ 255829 h 255829"/>
                <a:gd name="connsiteX5" fmla="*/ 0 w 259198"/>
                <a:gd name="connsiteY5" fmla="*/ 145594 h 255829"/>
                <a:gd name="connsiteX6" fmla="*/ 1 w 259198"/>
                <a:gd name="connsiteY6" fmla="*/ 145594 h 255829"/>
                <a:gd name="connsiteX0" fmla="*/ 1 w 259198"/>
                <a:gd name="connsiteY0" fmla="*/ 145594 h 255829"/>
                <a:gd name="connsiteX1" fmla="*/ 110236 w 259198"/>
                <a:gd name="connsiteY1" fmla="*/ 35359 h 255829"/>
                <a:gd name="connsiteX2" fmla="*/ 259198 w 259198"/>
                <a:gd name="connsiteY2" fmla="*/ 0 h 255829"/>
                <a:gd name="connsiteX3" fmla="*/ 220470 w 259198"/>
                <a:gd name="connsiteY3" fmla="*/ 145594 h 255829"/>
                <a:gd name="connsiteX4" fmla="*/ 110235 w 259198"/>
                <a:gd name="connsiteY4" fmla="*/ 255829 h 255829"/>
                <a:gd name="connsiteX5" fmla="*/ 0 w 259198"/>
                <a:gd name="connsiteY5" fmla="*/ 145594 h 255829"/>
                <a:gd name="connsiteX6" fmla="*/ 1 w 259198"/>
                <a:gd name="connsiteY6" fmla="*/ 145594 h 255829"/>
                <a:gd name="connsiteX0" fmla="*/ 1 w 259198"/>
                <a:gd name="connsiteY0" fmla="*/ 145594 h 255829"/>
                <a:gd name="connsiteX1" fmla="*/ 110236 w 259198"/>
                <a:gd name="connsiteY1" fmla="*/ 35359 h 255829"/>
                <a:gd name="connsiteX2" fmla="*/ 259198 w 259198"/>
                <a:gd name="connsiteY2" fmla="*/ 0 h 255829"/>
                <a:gd name="connsiteX3" fmla="*/ 220470 w 259198"/>
                <a:gd name="connsiteY3" fmla="*/ 145594 h 255829"/>
                <a:gd name="connsiteX4" fmla="*/ 110235 w 259198"/>
                <a:gd name="connsiteY4" fmla="*/ 255829 h 255829"/>
                <a:gd name="connsiteX5" fmla="*/ 0 w 259198"/>
                <a:gd name="connsiteY5" fmla="*/ 145594 h 255829"/>
                <a:gd name="connsiteX6" fmla="*/ 1 w 259198"/>
                <a:gd name="connsiteY6" fmla="*/ 145594 h 255829"/>
                <a:gd name="connsiteX0" fmla="*/ 1 w 259198"/>
                <a:gd name="connsiteY0" fmla="*/ 145594 h 255829"/>
                <a:gd name="connsiteX1" fmla="*/ 110236 w 259198"/>
                <a:gd name="connsiteY1" fmla="*/ 35359 h 255829"/>
                <a:gd name="connsiteX2" fmla="*/ 259198 w 259198"/>
                <a:gd name="connsiteY2" fmla="*/ 0 h 255829"/>
                <a:gd name="connsiteX3" fmla="*/ 220470 w 259198"/>
                <a:gd name="connsiteY3" fmla="*/ 145594 h 255829"/>
                <a:gd name="connsiteX4" fmla="*/ 110235 w 259198"/>
                <a:gd name="connsiteY4" fmla="*/ 255829 h 255829"/>
                <a:gd name="connsiteX5" fmla="*/ 0 w 259198"/>
                <a:gd name="connsiteY5" fmla="*/ 145594 h 255829"/>
                <a:gd name="connsiteX6" fmla="*/ 1 w 259198"/>
                <a:gd name="connsiteY6" fmla="*/ 145594 h 255829"/>
                <a:gd name="connsiteX0" fmla="*/ 1 w 259198"/>
                <a:gd name="connsiteY0" fmla="*/ 145594 h 255829"/>
                <a:gd name="connsiteX1" fmla="*/ 110236 w 259198"/>
                <a:gd name="connsiteY1" fmla="*/ 35359 h 255829"/>
                <a:gd name="connsiteX2" fmla="*/ 259198 w 259198"/>
                <a:gd name="connsiteY2" fmla="*/ 0 h 255829"/>
                <a:gd name="connsiteX3" fmla="*/ 220470 w 259198"/>
                <a:gd name="connsiteY3" fmla="*/ 145594 h 255829"/>
                <a:gd name="connsiteX4" fmla="*/ 110235 w 259198"/>
                <a:gd name="connsiteY4" fmla="*/ 255829 h 255829"/>
                <a:gd name="connsiteX5" fmla="*/ 0 w 259198"/>
                <a:gd name="connsiteY5" fmla="*/ 145594 h 255829"/>
                <a:gd name="connsiteX6" fmla="*/ 1 w 259198"/>
                <a:gd name="connsiteY6" fmla="*/ 145594 h 255829"/>
                <a:gd name="connsiteX0" fmla="*/ 1 w 259198"/>
                <a:gd name="connsiteY0" fmla="*/ 145594 h 255829"/>
                <a:gd name="connsiteX1" fmla="*/ 110236 w 259198"/>
                <a:gd name="connsiteY1" fmla="*/ 35359 h 255829"/>
                <a:gd name="connsiteX2" fmla="*/ 259198 w 259198"/>
                <a:gd name="connsiteY2" fmla="*/ 0 h 255829"/>
                <a:gd name="connsiteX3" fmla="*/ 220470 w 259198"/>
                <a:gd name="connsiteY3" fmla="*/ 145594 h 255829"/>
                <a:gd name="connsiteX4" fmla="*/ 110235 w 259198"/>
                <a:gd name="connsiteY4" fmla="*/ 255829 h 255829"/>
                <a:gd name="connsiteX5" fmla="*/ 0 w 259198"/>
                <a:gd name="connsiteY5" fmla="*/ 145594 h 255829"/>
                <a:gd name="connsiteX6" fmla="*/ 1 w 259198"/>
                <a:gd name="connsiteY6" fmla="*/ 145594 h 255829"/>
                <a:gd name="connsiteX0" fmla="*/ 1 w 259198"/>
                <a:gd name="connsiteY0" fmla="*/ 145594 h 255829"/>
                <a:gd name="connsiteX1" fmla="*/ 110236 w 259198"/>
                <a:gd name="connsiteY1" fmla="*/ 35359 h 255829"/>
                <a:gd name="connsiteX2" fmla="*/ 259198 w 259198"/>
                <a:gd name="connsiteY2" fmla="*/ 0 h 255829"/>
                <a:gd name="connsiteX3" fmla="*/ 220470 w 259198"/>
                <a:gd name="connsiteY3" fmla="*/ 145594 h 255829"/>
                <a:gd name="connsiteX4" fmla="*/ 110235 w 259198"/>
                <a:gd name="connsiteY4" fmla="*/ 255829 h 255829"/>
                <a:gd name="connsiteX5" fmla="*/ 0 w 259198"/>
                <a:gd name="connsiteY5" fmla="*/ 145594 h 255829"/>
                <a:gd name="connsiteX6" fmla="*/ 1 w 259198"/>
                <a:gd name="connsiteY6" fmla="*/ 145594 h 255829"/>
                <a:gd name="connsiteX0" fmla="*/ 1 w 259198"/>
                <a:gd name="connsiteY0" fmla="*/ 145594 h 255829"/>
                <a:gd name="connsiteX1" fmla="*/ 110236 w 259198"/>
                <a:gd name="connsiteY1" fmla="*/ 35359 h 255829"/>
                <a:gd name="connsiteX2" fmla="*/ 259198 w 259198"/>
                <a:gd name="connsiteY2" fmla="*/ 0 h 255829"/>
                <a:gd name="connsiteX3" fmla="*/ 220470 w 259198"/>
                <a:gd name="connsiteY3" fmla="*/ 145594 h 255829"/>
                <a:gd name="connsiteX4" fmla="*/ 110235 w 259198"/>
                <a:gd name="connsiteY4" fmla="*/ 255829 h 255829"/>
                <a:gd name="connsiteX5" fmla="*/ 0 w 259198"/>
                <a:gd name="connsiteY5" fmla="*/ 145594 h 255829"/>
                <a:gd name="connsiteX6" fmla="*/ 1 w 259198"/>
                <a:gd name="connsiteY6" fmla="*/ 145594 h 255829"/>
                <a:gd name="connsiteX0" fmla="*/ 1 w 259198"/>
                <a:gd name="connsiteY0" fmla="*/ 145594 h 255829"/>
                <a:gd name="connsiteX1" fmla="*/ 110236 w 259198"/>
                <a:gd name="connsiteY1" fmla="*/ 35359 h 255829"/>
                <a:gd name="connsiteX2" fmla="*/ 259198 w 259198"/>
                <a:gd name="connsiteY2" fmla="*/ 0 h 255829"/>
                <a:gd name="connsiteX3" fmla="*/ 220470 w 259198"/>
                <a:gd name="connsiteY3" fmla="*/ 145594 h 255829"/>
                <a:gd name="connsiteX4" fmla="*/ 110235 w 259198"/>
                <a:gd name="connsiteY4" fmla="*/ 255829 h 255829"/>
                <a:gd name="connsiteX5" fmla="*/ 0 w 259198"/>
                <a:gd name="connsiteY5" fmla="*/ 145594 h 255829"/>
                <a:gd name="connsiteX6" fmla="*/ 1 w 259198"/>
                <a:gd name="connsiteY6" fmla="*/ 145594 h 255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9198" h="255829">
                  <a:moveTo>
                    <a:pt x="1" y="145594"/>
                  </a:moveTo>
                  <a:cubicBezTo>
                    <a:pt x="1" y="84713"/>
                    <a:pt x="35885" y="62300"/>
                    <a:pt x="110236" y="35359"/>
                  </a:cubicBezTo>
                  <a:cubicBezTo>
                    <a:pt x="178411" y="18523"/>
                    <a:pt x="199441" y="11785"/>
                    <a:pt x="259198" y="0"/>
                  </a:cubicBezTo>
                  <a:cubicBezTo>
                    <a:pt x="244044" y="58633"/>
                    <a:pt x="244042" y="75173"/>
                    <a:pt x="220470" y="145594"/>
                  </a:cubicBezTo>
                  <a:cubicBezTo>
                    <a:pt x="196896" y="219943"/>
                    <a:pt x="171116" y="255829"/>
                    <a:pt x="110235" y="255829"/>
                  </a:cubicBezTo>
                  <a:cubicBezTo>
                    <a:pt x="49354" y="255829"/>
                    <a:pt x="0" y="206475"/>
                    <a:pt x="0" y="145594"/>
                  </a:cubicBezTo>
                  <a:lnTo>
                    <a:pt x="1" y="14559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28" name="Group 53">
              <a:extLst>
                <a:ext uri="{FF2B5EF4-FFF2-40B4-BE49-F238E27FC236}">
                  <a16:creationId xmlns:a16="http://schemas.microsoft.com/office/drawing/2014/main" id="{39BC19AF-626C-4797-BCF2-EFF96037E6B9}"/>
                </a:ext>
              </a:extLst>
            </p:cNvPr>
            <p:cNvGrpSpPr/>
            <p:nvPr/>
          </p:nvGrpSpPr>
          <p:grpSpPr>
            <a:xfrm>
              <a:off x="995906" y="1393949"/>
              <a:ext cx="2477149" cy="1581627"/>
              <a:chOff x="-40593" y="1204659"/>
              <a:chExt cx="2495556" cy="1593380"/>
            </a:xfrm>
          </p:grpSpPr>
          <p:grpSp>
            <p:nvGrpSpPr>
              <p:cNvPr id="29" name="Group 25">
                <a:extLst>
                  <a:ext uri="{FF2B5EF4-FFF2-40B4-BE49-F238E27FC236}">
                    <a16:creationId xmlns:a16="http://schemas.microsoft.com/office/drawing/2014/main" id="{06F4A0E8-06BF-418C-8BF9-BFD507B9883E}"/>
                  </a:ext>
                </a:extLst>
              </p:cNvPr>
              <p:cNvGrpSpPr/>
              <p:nvPr/>
            </p:nvGrpSpPr>
            <p:grpSpPr>
              <a:xfrm>
                <a:off x="-40593" y="1204659"/>
                <a:ext cx="2495556" cy="1413837"/>
                <a:chOff x="427571" y="1831133"/>
                <a:chExt cx="2263443" cy="1282335"/>
              </a:xfrm>
            </p:grpSpPr>
            <p:sp>
              <p:nvSpPr>
                <p:cNvPr id="41" name="Rounded Rectangle 21">
                  <a:extLst>
                    <a:ext uri="{FF2B5EF4-FFF2-40B4-BE49-F238E27FC236}">
                      <a16:creationId xmlns:a16="http://schemas.microsoft.com/office/drawing/2014/main" id="{9A26C066-4AF2-4AE9-BD03-8E9A29065D29}"/>
                    </a:ext>
                  </a:extLst>
                </p:cNvPr>
                <p:cNvSpPr/>
                <p:nvPr userDrawn="1"/>
              </p:nvSpPr>
              <p:spPr>
                <a:xfrm rot="3600000">
                  <a:off x="2191300" y="2155086"/>
                  <a:ext cx="810238" cy="162331"/>
                </a:xfrm>
                <a:prstGeom prst="roundRect">
                  <a:avLst>
                    <a:gd name="adj" fmla="val 46616"/>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 name="Round Same Side Corner Rectangle 22">
                  <a:extLst>
                    <a:ext uri="{FF2B5EF4-FFF2-40B4-BE49-F238E27FC236}">
                      <a16:creationId xmlns:a16="http://schemas.microsoft.com/office/drawing/2014/main" id="{DFB692F4-D417-43EA-B346-2C845978073C}"/>
                    </a:ext>
                  </a:extLst>
                </p:cNvPr>
                <p:cNvSpPr/>
                <p:nvPr userDrawn="1"/>
              </p:nvSpPr>
              <p:spPr>
                <a:xfrm rot="14400000">
                  <a:off x="1292073" y="1706320"/>
                  <a:ext cx="548653" cy="2249228"/>
                </a:xfrm>
                <a:prstGeom prst="round2SameRect">
                  <a:avLst>
                    <a:gd name="adj1" fmla="val 50000"/>
                    <a:gd name="adj2"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3" name="Round Same Side Corner Rectangle 42">
                  <a:extLst>
                    <a:ext uri="{FF2B5EF4-FFF2-40B4-BE49-F238E27FC236}">
                      <a16:creationId xmlns:a16="http://schemas.microsoft.com/office/drawing/2014/main" id="{8CDA09CE-0C2F-4478-B549-502800C7D700}"/>
                    </a:ext>
                  </a:extLst>
                </p:cNvPr>
                <p:cNvSpPr/>
                <p:nvPr userDrawn="1"/>
              </p:nvSpPr>
              <p:spPr>
                <a:xfrm rot="14400000">
                  <a:off x="1277858" y="1714528"/>
                  <a:ext cx="548653" cy="2249228"/>
                </a:xfrm>
                <a:custGeom>
                  <a:avLst/>
                  <a:gdLst>
                    <a:gd name="connsiteX0" fmla="*/ 332585 w 665170"/>
                    <a:gd name="connsiteY0" fmla="*/ 0 h 2726892"/>
                    <a:gd name="connsiteX1" fmla="*/ 332585 w 665170"/>
                    <a:gd name="connsiteY1" fmla="*/ 0 h 2726892"/>
                    <a:gd name="connsiteX2" fmla="*/ 665170 w 665170"/>
                    <a:gd name="connsiteY2" fmla="*/ 332585 h 2726892"/>
                    <a:gd name="connsiteX3" fmla="*/ 665170 w 665170"/>
                    <a:gd name="connsiteY3" fmla="*/ 2726892 h 2726892"/>
                    <a:gd name="connsiteX4" fmla="*/ 665170 w 665170"/>
                    <a:gd name="connsiteY4" fmla="*/ 2726892 h 2726892"/>
                    <a:gd name="connsiteX5" fmla="*/ 0 w 665170"/>
                    <a:gd name="connsiteY5" fmla="*/ 2726892 h 2726892"/>
                    <a:gd name="connsiteX6" fmla="*/ 0 w 665170"/>
                    <a:gd name="connsiteY6" fmla="*/ 2726892 h 2726892"/>
                    <a:gd name="connsiteX7" fmla="*/ 0 w 665170"/>
                    <a:gd name="connsiteY7" fmla="*/ 332585 h 2726892"/>
                    <a:gd name="connsiteX8" fmla="*/ 332585 w 665170"/>
                    <a:gd name="connsiteY8" fmla="*/ 0 h 2726892"/>
                    <a:gd name="connsiteX0" fmla="*/ 332585 w 665170"/>
                    <a:gd name="connsiteY0" fmla="*/ 0 h 2726892"/>
                    <a:gd name="connsiteX1" fmla="*/ 332585 w 665170"/>
                    <a:gd name="connsiteY1" fmla="*/ 0 h 2726892"/>
                    <a:gd name="connsiteX2" fmla="*/ 665170 w 665170"/>
                    <a:gd name="connsiteY2" fmla="*/ 332585 h 2726892"/>
                    <a:gd name="connsiteX3" fmla="*/ 664895 w 665170"/>
                    <a:gd name="connsiteY3" fmla="*/ 1413622 h 2726892"/>
                    <a:gd name="connsiteX4" fmla="*/ 665170 w 665170"/>
                    <a:gd name="connsiteY4" fmla="*/ 2726892 h 2726892"/>
                    <a:gd name="connsiteX5" fmla="*/ 665170 w 665170"/>
                    <a:gd name="connsiteY5" fmla="*/ 2726892 h 2726892"/>
                    <a:gd name="connsiteX6" fmla="*/ 0 w 665170"/>
                    <a:gd name="connsiteY6" fmla="*/ 2726892 h 2726892"/>
                    <a:gd name="connsiteX7" fmla="*/ 0 w 665170"/>
                    <a:gd name="connsiteY7" fmla="*/ 2726892 h 2726892"/>
                    <a:gd name="connsiteX8" fmla="*/ 0 w 665170"/>
                    <a:gd name="connsiteY8" fmla="*/ 332585 h 2726892"/>
                    <a:gd name="connsiteX9" fmla="*/ 332585 w 665170"/>
                    <a:gd name="connsiteY9" fmla="*/ 0 h 2726892"/>
                    <a:gd name="connsiteX0" fmla="*/ 332585 w 665170"/>
                    <a:gd name="connsiteY0" fmla="*/ 0 h 2726892"/>
                    <a:gd name="connsiteX1" fmla="*/ 332585 w 665170"/>
                    <a:gd name="connsiteY1" fmla="*/ 0 h 2726892"/>
                    <a:gd name="connsiteX2" fmla="*/ 665170 w 665170"/>
                    <a:gd name="connsiteY2" fmla="*/ 332585 h 2726892"/>
                    <a:gd name="connsiteX3" fmla="*/ 664895 w 665170"/>
                    <a:gd name="connsiteY3" fmla="*/ 1413622 h 2726892"/>
                    <a:gd name="connsiteX4" fmla="*/ 665170 w 665170"/>
                    <a:gd name="connsiteY4" fmla="*/ 2726892 h 2726892"/>
                    <a:gd name="connsiteX5" fmla="*/ 0 w 665170"/>
                    <a:gd name="connsiteY5" fmla="*/ 2726892 h 2726892"/>
                    <a:gd name="connsiteX6" fmla="*/ 0 w 665170"/>
                    <a:gd name="connsiteY6" fmla="*/ 2726892 h 2726892"/>
                    <a:gd name="connsiteX7" fmla="*/ 0 w 665170"/>
                    <a:gd name="connsiteY7" fmla="*/ 332585 h 2726892"/>
                    <a:gd name="connsiteX8" fmla="*/ 332585 w 665170"/>
                    <a:gd name="connsiteY8" fmla="*/ 0 h 2726892"/>
                    <a:gd name="connsiteX0" fmla="*/ 332585 w 665170"/>
                    <a:gd name="connsiteY0" fmla="*/ 0 h 2726892"/>
                    <a:gd name="connsiteX1" fmla="*/ 332585 w 665170"/>
                    <a:gd name="connsiteY1" fmla="*/ 0 h 2726892"/>
                    <a:gd name="connsiteX2" fmla="*/ 665170 w 665170"/>
                    <a:gd name="connsiteY2" fmla="*/ 332585 h 2726892"/>
                    <a:gd name="connsiteX3" fmla="*/ 664895 w 665170"/>
                    <a:gd name="connsiteY3" fmla="*/ 1413622 h 2726892"/>
                    <a:gd name="connsiteX4" fmla="*/ 0 w 665170"/>
                    <a:gd name="connsiteY4" fmla="*/ 2726892 h 2726892"/>
                    <a:gd name="connsiteX5" fmla="*/ 0 w 665170"/>
                    <a:gd name="connsiteY5" fmla="*/ 2726892 h 2726892"/>
                    <a:gd name="connsiteX6" fmla="*/ 0 w 665170"/>
                    <a:gd name="connsiteY6" fmla="*/ 332585 h 2726892"/>
                    <a:gd name="connsiteX7" fmla="*/ 332585 w 665170"/>
                    <a:gd name="connsiteY7" fmla="*/ 0 h 2726892"/>
                    <a:gd name="connsiteX0" fmla="*/ 332585 w 665170"/>
                    <a:gd name="connsiteY0" fmla="*/ 0 h 2726892"/>
                    <a:gd name="connsiteX1" fmla="*/ 332585 w 665170"/>
                    <a:gd name="connsiteY1" fmla="*/ 0 h 2726892"/>
                    <a:gd name="connsiteX2" fmla="*/ 665170 w 665170"/>
                    <a:gd name="connsiteY2" fmla="*/ 332585 h 2726892"/>
                    <a:gd name="connsiteX3" fmla="*/ 664895 w 665170"/>
                    <a:gd name="connsiteY3" fmla="*/ 1413622 h 2726892"/>
                    <a:gd name="connsiteX4" fmla="*/ 0 w 665170"/>
                    <a:gd name="connsiteY4" fmla="*/ 2726892 h 2726892"/>
                    <a:gd name="connsiteX5" fmla="*/ 0 w 665170"/>
                    <a:gd name="connsiteY5" fmla="*/ 2726892 h 2726892"/>
                    <a:gd name="connsiteX6" fmla="*/ 0 w 665170"/>
                    <a:gd name="connsiteY6" fmla="*/ 332585 h 2726892"/>
                    <a:gd name="connsiteX7" fmla="*/ 332585 w 665170"/>
                    <a:gd name="connsiteY7" fmla="*/ 0 h 2726892"/>
                    <a:gd name="connsiteX0" fmla="*/ 332585 w 665170"/>
                    <a:gd name="connsiteY0" fmla="*/ 0 h 2726892"/>
                    <a:gd name="connsiteX1" fmla="*/ 332585 w 665170"/>
                    <a:gd name="connsiteY1" fmla="*/ 0 h 2726892"/>
                    <a:gd name="connsiteX2" fmla="*/ 665170 w 665170"/>
                    <a:gd name="connsiteY2" fmla="*/ 332585 h 2726892"/>
                    <a:gd name="connsiteX3" fmla="*/ 664895 w 665170"/>
                    <a:gd name="connsiteY3" fmla="*/ 1413622 h 2726892"/>
                    <a:gd name="connsiteX4" fmla="*/ 0 w 665170"/>
                    <a:gd name="connsiteY4" fmla="*/ 2726892 h 2726892"/>
                    <a:gd name="connsiteX5" fmla="*/ 0 w 665170"/>
                    <a:gd name="connsiteY5" fmla="*/ 2726892 h 2726892"/>
                    <a:gd name="connsiteX6" fmla="*/ 0 w 665170"/>
                    <a:gd name="connsiteY6" fmla="*/ 332585 h 2726892"/>
                    <a:gd name="connsiteX7" fmla="*/ 332585 w 665170"/>
                    <a:gd name="connsiteY7" fmla="*/ 0 h 2726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170" h="2726892">
                      <a:moveTo>
                        <a:pt x="332585" y="0"/>
                      </a:moveTo>
                      <a:lnTo>
                        <a:pt x="332585" y="0"/>
                      </a:lnTo>
                      <a:cubicBezTo>
                        <a:pt x="516267" y="0"/>
                        <a:pt x="665170" y="148903"/>
                        <a:pt x="665170" y="332585"/>
                      </a:cubicBezTo>
                      <a:cubicBezTo>
                        <a:pt x="665078" y="692931"/>
                        <a:pt x="664987" y="1053276"/>
                        <a:pt x="664895" y="1413622"/>
                      </a:cubicBezTo>
                      <a:cubicBezTo>
                        <a:pt x="476395" y="1778168"/>
                        <a:pt x="266092" y="2119826"/>
                        <a:pt x="0" y="2726892"/>
                      </a:cubicBezTo>
                      <a:lnTo>
                        <a:pt x="0" y="2726892"/>
                      </a:lnTo>
                      <a:lnTo>
                        <a:pt x="0" y="332585"/>
                      </a:lnTo>
                      <a:cubicBezTo>
                        <a:pt x="0" y="148903"/>
                        <a:pt x="148903" y="0"/>
                        <a:pt x="33258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30" name="Oval 30">
                <a:extLst>
                  <a:ext uri="{FF2B5EF4-FFF2-40B4-BE49-F238E27FC236}">
                    <a16:creationId xmlns:a16="http://schemas.microsoft.com/office/drawing/2014/main" id="{2AA219D4-680D-49FC-B3D4-820B10B36DCA}"/>
                  </a:ext>
                </a:extLst>
              </p:cNvPr>
              <p:cNvSpPr/>
              <p:nvPr/>
            </p:nvSpPr>
            <p:spPr>
              <a:xfrm rot="19922172">
                <a:off x="939740" y="2205693"/>
                <a:ext cx="169099" cy="16909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 name="Oval 31">
                <a:extLst>
                  <a:ext uri="{FF2B5EF4-FFF2-40B4-BE49-F238E27FC236}">
                    <a16:creationId xmlns:a16="http://schemas.microsoft.com/office/drawing/2014/main" id="{9ACA7EE0-A841-4AAB-AEB1-7591E11FD850}"/>
                  </a:ext>
                </a:extLst>
              </p:cNvPr>
              <p:cNvSpPr/>
              <p:nvPr/>
            </p:nvSpPr>
            <p:spPr>
              <a:xfrm rot="19922172">
                <a:off x="715292" y="2593806"/>
                <a:ext cx="84549" cy="845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2" name="Oval 32">
                <a:extLst>
                  <a:ext uri="{FF2B5EF4-FFF2-40B4-BE49-F238E27FC236}">
                    <a16:creationId xmlns:a16="http://schemas.microsoft.com/office/drawing/2014/main" id="{25B4E736-BDD4-4571-A1CF-ECE72CE3F677}"/>
                  </a:ext>
                </a:extLst>
              </p:cNvPr>
              <p:cNvSpPr/>
              <p:nvPr/>
            </p:nvSpPr>
            <p:spPr>
              <a:xfrm rot="19922172">
                <a:off x="450432" y="2660329"/>
                <a:ext cx="137710" cy="1377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Oval 33">
                <a:extLst>
                  <a:ext uri="{FF2B5EF4-FFF2-40B4-BE49-F238E27FC236}">
                    <a16:creationId xmlns:a16="http://schemas.microsoft.com/office/drawing/2014/main" id="{B9DEC0B8-9DD8-41D8-A269-1EC26722392C}"/>
                  </a:ext>
                </a:extLst>
              </p:cNvPr>
              <p:cNvSpPr/>
              <p:nvPr/>
            </p:nvSpPr>
            <p:spPr>
              <a:xfrm rot="19922172">
                <a:off x="1419157" y="2059022"/>
                <a:ext cx="228336" cy="2283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Oval 34">
                <a:extLst>
                  <a:ext uri="{FF2B5EF4-FFF2-40B4-BE49-F238E27FC236}">
                    <a16:creationId xmlns:a16="http://schemas.microsoft.com/office/drawing/2014/main" id="{4818EB5B-AF64-4EB2-9346-0F4D4466033B}"/>
                  </a:ext>
                </a:extLst>
              </p:cNvPr>
              <p:cNvSpPr/>
              <p:nvPr/>
            </p:nvSpPr>
            <p:spPr>
              <a:xfrm rot="19922172">
                <a:off x="1037837" y="2587555"/>
                <a:ext cx="84549" cy="845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 name="Oval 36">
                <a:extLst>
                  <a:ext uri="{FF2B5EF4-FFF2-40B4-BE49-F238E27FC236}">
                    <a16:creationId xmlns:a16="http://schemas.microsoft.com/office/drawing/2014/main" id="{F7114820-D095-422B-B3BB-5B77EE9C5709}"/>
                  </a:ext>
                </a:extLst>
              </p:cNvPr>
              <p:cNvSpPr/>
              <p:nvPr/>
            </p:nvSpPr>
            <p:spPr>
              <a:xfrm rot="19922172">
                <a:off x="1216994" y="2334034"/>
                <a:ext cx="137710" cy="1377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sp>
        <p:nvSpPr>
          <p:cNvPr id="4" name="TextBox 3">
            <a:extLst>
              <a:ext uri="{FF2B5EF4-FFF2-40B4-BE49-F238E27FC236}">
                <a16:creationId xmlns:a16="http://schemas.microsoft.com/office/drawing/2014/main" id="{74D9D090-8BC0-854D-EDB8-02A49A1B45D4}"/>
              </a:ext>
            </a:extLst>
          </p:cNvPr>
          <p:cNvSpPr txBox="1"/>
          <p:nvPr/>
        </p:nvSpPr>
        <p:spPr>
          <a:xfrm>
            <a:off x="638175" y="1207195"/>
            <a:ext cx="6845723" cy="5539978"/>
          </a:xfrm>
          <a:prstGeom prst="rect">
            <a:avLst/>
          </a:prstGeom>
          <a:noFill/>
        </p:spPr>
        <p:txBody>
          <a:bodyPr wrap="square" rtlCol="0">
            <a:spAutoFit/>
          </a:bodyPr>
          <a:lstStyle/>
          <a:p>
            <a:pPr>
              <a:buFont typeface="+mj-lt"/>
              <a:buAutoNum type="arabicPeriod"/>
            </a:pPr>
            <a:r>
              <a:rPr lang="en-US" sz="1600" b="1" dirty="0">
                <a:latin typeface="ADLaM Display" panose="02010000000000000000" pitchFamily="2" charset="0"/>
                <a:ea typeface="ADLaM Display" panose="02010000000000000000" pitchFamily="2" charset="0"/>
                <a:cs typeface="ADLaM Display" panose="02010000000000000000" pitchFamily="2" charset="0"/>
              </a:rPr>
              <a:t>Promote Self-Learning Through the Platform</a:t>
            </a:r>
            <a:endParaRPr lang="en-US" sz="1600" dirty="0">
              <a:latin typeface="ADLaM Display" panose="02010000000000000000" pitchFamily="2" charset="0"/>
              <a:ea typeface="ADLaM Display" panose="02010000000000000000" pitchFamily="2" charset="0"/>
              <a:cs typeface="ADLaM Display" panose="02010000000000000000" pitchFamily="2" charset="0"/>
            </a:endParaRPr>
          </a:p>
          <a:p>
            <a:pPr marL="742950" lvl="1" indent="-285750">
              <a:buFont typeface="+mj-lt"/>
              <a:buAutoNum type="arabicPeriod"/>
            </a:pPr>
            <a:r>
              <a:rPr lang="en-US" sz="1600" b="1" dirty="0">
                <a:latin typeface="Comic Sans MS" panose="030F0702030302020204" pitchFamily="66" charset="0"/>
                <a:ea typeface="ADLaM Display" panose="02010000000000000000" pitchFamily="2" charset="0"/>
                <a:cs typeface="ADLaM Display" panose="02010000000000000000" pitchFamily="2" charset="0"/>
              </a:rPr>
              <a:t>Integrate training modules or resources so employees can upskill directly within the system</a:t>
            </a:r>
            <a:r>
              <a:rPr lang="en-US" sz="1600" dirty="0">
                <a:latin typeface="ADLaM Display" panose="02010000000000000000" pitchFamily="2" charset="0"/>
                <a:ea typeface="ADLaM Display" panose="02010000000000000000" pitchFamily="2" charset="0"/>
                <a:cs typeface="ADLaM Display" panose="02010000000000000000" pitchFamily="2" charset="0"/>
              </a:rPr>
              <a:t>.</a:t>
            </a:r>
          </a:p>
          <a:p>
            <a:pPr>
              <a:buFont typeface="+mj-lt"/>
              <a:buAutoNum type="arabicPeriod"/>
            </a:pPr>
            <a:r>
              <a:rPr lang="en-US" sz="1600" b="1" dirty="0">
                <a:latin typeface="ADLaM Display" panose="02010000000000000000" pitchFamily="2" charset="0"/>
                <a:ea typeface="ADLaM Display" panose="02010000000000000000" pitchFamily="2" charset="0"/>
                <a:cs typeface="ADLaM Display" panose="02010000000000000000" pitchFamily="2" charset="0"/>
              </a:rPr>
              <a:t>Use Data to Recognize &amp; Reward</a:t>
            </a:r>
            <a:endParaRPr lang="en-US" sz="1600" dirty="0">
              <a:latin typeface="ADLaM Display" panose="02010000000000000000" pitchFamily="2" charset="0"/>
              <a:ea typeface="ADLaM Display" panose="02010000000000000000" pitchFamily="2" charset="0"/>
              <a:cs typeface="ADLaM Display" panose="02010000000000000000" pitchFamily="2" charset="0"/>
            </a:endParaRPr>
          </a:p>
          <a:p>
            <a:pPr marL="742950" lvl="1" indent="-285750">
              <a:buFont typeface="+mj-lt"/>
              <a:buAutoNum type="arabicPeriod"/>
            </a:pPr>
            <a:r>
              <a:rPr lang="en-US" sz="1600" dirty="0">
                <a:latin typeface="ADLaM Display" panose="02010000000000000000" pitchFamily="2" charset="0"/>
                <a:ea typeface="ADLaM Display" panose="02010000000000000000" pitchFamily="2" charset="0"/>
                <a:cs typeface="ADLaM Display" panose="02010000000000000000" pitchFamily="2" charset="0"/>
              </a:rPr>
              <a:t>Analyze performance trends and reward consistent contributors—boosts morale and retention.</a:t>
            </a:r>
          </a:p>
          <a:p>
            <a:pPr>
              <a:buFont typeface="+mj-lt"/>
              <a:buAutoNum type="arabicPeriod"/>
            </a:pPr>
            <a:r>
              <a:rPr lang="en-US" sz="1600" b="1" dirty="0">
                <a:latin typeface="ADLaM Display" panose="02010000000000000000" pitchFamily="2" charset="0"/>
                <a:ea typeface="ADLaM Display" panose="02010000000000000000" pitchFamily="2" charset="0"/>
                <a:cs typeface="ADLaM Display" panose="02010000000000000000" pitchFamily="2" charset="0"/>
              </a:rPr>
              <a:t>Encourage Employee Feedback</a:t>
            </a:r>
            <a:endParaRPr lang="en-US" sz="1600" dirty="0">
              <a:latin typeface="ADLaM Display" panose="02010000000000000000" pitchFamily="2" charset="0"/>
              <a:ea typeface="ADLaM Display" panose="02010000000000000000" pitchFamily="2" charset="0"/>
              <a:cs typeface="ADLaM Display" panose="02010000000000000000" pitchFamily="2" charset="0"/>
            </a:endParaRPr>
          </a:p>
          <a:p>
            <a:pPr marL="742950" lvl="1" indent="-285750">
              <a:buFont typeface="+mj-lt"/>
              <a:buAutoNum type="arabicPeriod"/>
            </a:pPr>
            <a:r>
              <a:rPr lang="en-US" sz="1600" dirty="0">
                <a:latin typeface="ADLaM Display" panose="02010000000000000000" pitchFamily="2" charset="0"/>
                <a:ea typeface="ADLaM Display" panose="02010000000000000000" pitchFamily="2" charset="0"/>
                <a:cs typeface="ADLaM Display" panose="02010000000000000000" pitchFamily="2" charset="0"/>
              </a:rPr>
              <a:t>Add a simple feedback feature to understand employee needs and improve the system continuously.</a:t>
            </a:r>
          </a:p>
          <a:p>
            <a:pPr>
              <a:buFont typeface="+mj-lt"/>
              <a:buAutoNum type="arabicPeriod"/>
            </a:pPr>
            <a:r>
              <a:rPr lang="en-US" sz="1600" b="1" dirty="0">
                <a:latin typeface="ADLaM Display" panose="02010000000000000000" pitchFamily="2" charset="0"/>
                <a:ea typeface="ADLaM Display" panose="02010000000000000000" pitchFamily="2" charset="0"/>
                <a:cs typeface="ADLaM Display" panose="02010000000000000000" pitchFamily="2" charset="0"/>
              </a:rPr>
              <a:t>Set Clear, Measurable Goals</a:t>
            </a:r>
            <a:endParaRPr lang="en-US" sz="1600" dirty="0">
              <a:latin typeface="ADLaM Display" panose="02010000000000000000" pitchFamily="2" charset="0"/>
              <a:ea typeface="ADLaM Display" panose="02010000000000000000" pitchFamily="2" charset="0"/>
              <a:cs typeface="ADLaM Display" panose="02010000000000000000" pitchFamily="2" charset="0"/>
            </a:endParaRPr>
          </a:p>
          <a:p>
            <a:pPr marL="742950" lvl="1" indent="-285750">
              <a:buFont typeface="+mj-lt"/>
              <a:buAutoNum type="arabicPeriod"/>
            </a:pPr>
            <a:r>
              <a:rPr lang="en-US" sz="1600" dirty="0">
                <a:latin typeface="ADLaM Display" panose="02010000000000000000" pitchFamily="2" charset="0"/>
                <a:ea typeface="ADLaM Display" panose="02010000000000000000" pitchFamily="2" charset="0"/>
                <a:cs typeface="ADLaM Display" panose="02010000000000000000" pitchFamily="2" charset="0"/>
              </a:rPr>
              <a:t>Use the system to align employee goals with company targets—clarity drives performance.</a:t>
            </a:r>
          </a:p>
          <a:p>
            <a:pPr>
              <a:buFont typeface="+mj-lt"/>
              <a:buAutoNum type="arabicPeriod"/>
            </a:pPr>
            <a:r>
              <a:rPr lang="en-US" sz="1600" b="1" dirty="0">
                <a:latin typeface="ADLaM Display" panose="02010000000000000000" pitchFamily="2" charset="0"/>
                <a:ea typeface="ADLaM Display" panose="02010000000000000000" pitchFamily="2" charset="0"/>
                <a:cs typeface="ADLaM Display" panose="02010000000000000000" pitchFamily="2" charset="0"/>
              </a:rPr>
              <a:t>Automate Repetitive Tasks</a:t>
            </a:r>
            <a:endParaRPr lang="en-US" sz="1600" dirty="0">
              <a:latin typeface="ADLaM Display" panose="02010000000000000000" pitchFamily="2" charset="0"/>
              <a:ea typeface="ADLaM Display" panose="02010000000000000000" pitchFamily="2" charset="0"/>
              <a:cs typeface="ADLaM Display" panose="02010000000000000000" pitchFamily="2" charset="0"/>
            </a:endParaRPr>
          </a:p>
          <a:p>
            <a:pPr marL="742950" lvl="1" indent="-285750">
              <a:buFont typeface="+mj-lt"/>
              <a:buAutoNum type="arabicPeriod"/>
            </a:pPr>
            <a:r>
              <a:rPr lang="en-US" sz="1600" dirty="0">
                <a:latin typeface="ADLaM Display" panose="02010000000000000000" pitchFamily="2" charset="0"/>
                <a:ea typeface="ADLaM Display" panose="02010000000000000000" pitchFamily="2" charset="0"/>
                <a:cs typeface="ADLaM Display" panose="02010000000000000000" pitchFamily="2" charset="0"/>
              </a:rPr>
              <a:t>Free up time by automating routine HR/admin tasks so employees can focus on value-adding work.</a:t>
            </a:r>
          </a:p>
          <a:p>
            <a:pPr>
              <a:buFont typeface="+mj-lt"/>
              <a:buAutoNum type="arabicPeriod"/>
            </a:pPr>
            <a:r>
              <a:rPr lang="en-US" sz="1600" b="1" dirty="0">
                <a:latin typeface="ADLaM Display" panose="02010000000000000000" pitchFamily="2" charset="0"/>
                <a:ea typeface="ADLaM Display" panose="02010000000000000000" pitchFamily="2" charset="0"/>
                <a:cs typeface="ADLaM Display" panose="02010000000000000000" pitchFamily="2" charset="0"/>
              </a:rPr>
              <a:t>Track Small Wins</a:t>
            </a:r>
            <a:endParaRPr lang="en-US" sz="1600" dirty="0">
              <a:latin typeface="ADLaM Display" panose="02010000000000000000" pitchFamily="2" charset="0"/>
              <a:ea typeface="ADLaM Display" panose="02010000000000000000" pitchFamily="2" charset="0"/>
              <a:cs typeface="ADLaM Display" panose="02010000000000000000" pitchFamily="2" charset="0"/>
            </a:endParaRPr>
          </a:p>
          <a:p>
            <a:pPr marL="742950" lvl="1" indent="-285750">
              <a:buFont typeface="+mj-lt"/>
              <a:buAutoNum type="arabicPeriod"/>
            </a:pPr>
            <a:r>
              <a:rPr lang="en-US" sz="1600" dirty="0">
                <a:latin typeface="ADLaM Display" panose="02010000000000000000" pitchFamily="2" charset="0"/>
                <a:ea typeface="ADLaM Display" panose="02010000000000000000" pitchFamily="2" charset="0"/>
                <a:cs typeface="ADLaM Display" panose="02010000000000000000" pitchFamily="2" charset="0"/>
              </a:rPr>
              <a:t>Recognize daily or weekly progress, not just big results. Small boosts keep momentum alive.</a:t>
            </a:r>
          </a:p>
          <a:p>
            <a:pPr>
              <a:buFont typeface="+mj-lt"/>
              <a:buAutoNum type="arabicPeriod"/>
            </a:pPr>
            <a:r>
              <a:rPr lang="en-US" sz="1600" b="1" dirty="0">
                <a:latin typeface="ADLaM Display" panose="02010000000000000000" pitchFamily="2" charset="0"/>
                <a:ea typeface="ADLaM Display" panose="02010000000000000000" pitchFamily="2" charset="0"/>
                <a:cs typeface="ADLaM Display" panose="02010000000000000000" pitchFamily="2" charset="0"/>
              </a:rPr>
              <a:t>Build a Culture Dashboard</a:t>
            </a:r>
            <a:endParaRPr lang="en-US" sz="1600" dirty="0">
              <a:latin typeface="ADLaM Display" panose="02010000000000000000" pitchFamily="2" charset="0"/>
              <a:ea typeface="ADLaM Display" panose="02010000000000000000" pitchFamily="2" charset="0"/>
              <a:cs typeface="ADLaM Display" panose="02010000000000000000" pitchFamily="2" charset="0"/>
            </a:endParaRPr>
          </a:p>
          <a:p>
            <a:pPr marL="742950" lvl="1" indent="-285750">
              <a:buFont typeface="+mj-lt"/>
              <a:buAutoNum type="arabicPeriod"/>
            </a:pPr>
            <a:r>
              <a:rPr lang="en-US" sz="1600" dirty="0">
                <a:latin typeface="ADLaM Display" panose="02010000000000000000" pitchFamily="2" charset="0"/>
                <a:ea typeface="ADLaM Display" panose="02010000000000000000" pitchFamily="2" charset="0"/>
                <a:cs typeface="ADLaM Display" panose="02010000000000000000" pitchFamily="2" charset="0"/>
              </a:rPr>
              <a:t>Use system data (e.g., attendance, feedback) to monitor team well-being and act early on burnout signs.</a:t>
            </a:r>
          </a:p>
          <a:p>
            <a:endParaRPr lang="en-US" dirty="0"/>
          </a:p>
        </p:txBody>
      </p:sp>
      <p:sp>
        <p:nvSpPr>
          <p:cNvPr id="7" name="Block Arc 25">
            <a:extLst>
              <a:ext uri="{FF2B5EF4-FFF2-40B4-BE49-F238E27FC236}">
                <a16:creationId xmlns:a16="http://schemas.microsoft.com/office/drawing/2014/main" id="{F855404F-B9E6-69C9-1CA4-AC2107ECACA6}"/>
              </a:ext>
            </a:extLst>
          </p:cNvPr>
          <p:cNvSpPr/>
          <p:nvPr/>
        </p:nvSpPr>
        <p:spPr>
          <a:xfrm>
            <a:off x="857250" y="339509"/>
            <a:ext cx="468745" cy="543525"/>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 name="Block Arc 25">
            <a:extLst>
              <a:ext uri="{FF2B5EF4-FFF2-40B4-BE49-F238E27FC236}">
                <a16:creationId xmlns:a16="http://schemas.microsoft.com/office/drawing/2014/main" id="{4FD1BF7A-DB8B-A67D-4630-AE7A22FA01A7}"/>
              </a:ext>
            </a:extLst>
          </p:cNvPr>
          <p:cNvSpPr/>
          <p:nvPr/>
        </p:nvSpPr>
        <p:spPr>
          <a:xfrm>
            <a:off x="10910815" y="364224"/>
            <a:ext cx="468745" cy="543525"/>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Tree>
    <p:extLst>
      <p:ext uri="{BB962C8B-B14F-4D97-AF65-F5344CB8AC3E}">
        <p14:creationId xmlns:p14="http://schemas.microsoft.com/office/powerpoint/2010/main" val="1279224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KEY ELEMENTS</a:t>
            </a:r>
          </a:p>
        </p:txBody>
      </p:sp>
      <p:sp>
        <p:nvSpPr>
          <p:cNvPr id="3" name="Circle: Hollow 45">
            <a:extLst>
              <a:ext uri="{FF2B5EF4-FFF2-40B4-BE49-F238E27FC236}">
                <a16:creationId xmlns:a16="http://schemas.microsoft.com/office/drawing/2014/main" id="{90C0A83A-D381-428F-9BA5-50AC530BDCED}"/>
              </a:ext>
            </a:extLst>
          </p:cNvPr>
          <p:cNvSpPr/>
          <p:nvPr/>
        </p:nvSpPr>
        <p:spPr>
          <a:xfrm>
            <a:off x="5392523" y="3230304"/>
            <a:ext cx="1406954" cy="1406954"/>
          </a:xfrm>
          <a:prstGeom prst="donut">
            <a:avLst>
              <a:gd name="adj" fmla="val 828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 name="Group 46">
            <a:extLst>
              <a:ext uri="{FF2B5EF4-FFF2-40B4-BE49-F238E27FC236}">
                <a16:creationId xmlns:a16="http://schemas.microsoft.com/office/drawing/2014/main" id="{6F8DD8E1-8509-4F01-ABAF-8C0803ABE136}"/>
              </a:ext>
            </a:extLst>
          </p:cNvPr>
          <p:cNvGrpSpPr/>
          <p:nvPr/>
        </p:nvGrpSpPr>
        <p:grpSpPr>
          <a:xfrm>
            <a:off x="8495140" y="3445859"/>
            <a:ext cx="3230135" cy="1020592"/>
            <a:chOff x="6976472" y="3197588"/>
            <a:chExt cx="2413424" cy="1020592"/>
          </a:xfrm>
        </p:grpSpPr>
        <p:sp>
          <p:nvSpPr>
            <p:cNvPr id="5" name="TextBox 4">
              <a:extLst>
                <a:ext uri="{FF2B5EF4-FFF2-40B4-BE49-F238E27FC236}">
                  <a16:creationId xmlns:a16="http://schemas.microsoft.com/office/drawing/2014/main" id="{BB8BA3C7-11BA-47F6-8BFC-C1EA2FC85D4A}"/>
                </a:ext>
              </a:extLst>
            </p:cNvPr>
            <p:cNvSpPr txBox="1"/>
            <p:nvPr/>
          </p:nvSpPr>
          <p:spPr>
            <a:xfrm>
              <a:off x="6976472" y="3197588"/>
              <a:ext cx="2175465" cy="338554"/>
            </a:xfrm>
            <a:prstGeom prst="rect">
              <a:avLst/>
            </a:prstGeom>
            <a:noFill/>
          </p:spPr>
          <p:txBody>
            <a:bodyPr wrap="square" rtlCol="0" anchor="ctr">
              <a:spAutoFit/>
            </a:bodyPr>
            <a:lstStyle/>
            <a:p>
              <a:r>
                <a:rPr lang="en-US" sz="1600" dirty="0">
                  <a:latin typeface="ADLaM Display" panose="02010000000000000000" pitchFamily="2" charset="0"/>
                  <a:ea typeface="ADLaM Display" panose="02010000000000000000" pitchFamily="2" charset="0"/>
                  <a:cs typeface="ADLaM Display" panose="02010000000000000000" pitchFamily="2" charset="0"/>
                </a:rPr>
                <a:t>Payroll Integration</a:t>
              </a:r>
              <a:endParaRPr lang="ko-KR" altLang="en-US" sz="1600" b="1" dirty="0">
                <a:solidFill>
                  <a:schemeClr val="tx1">
                    <a:lumMod val="75000"/>
                    <a:lumOff val="25000"/>
                  </a:schemeClr>
                </a:solidFill>
                <a:latin typeface="ADLaM Display" panose="02010000000000000000" pitchFamily="2" charset="0"/>
                <a:cs typeface="ADLaM Display" panose="02010000000000000000" pitchFamily="2" charset="0"/>
              </a:endParaRPr>
            </a:p>
          </p:txBody>
        </p:sp>
        <p:sp>
          <p:nvSpPr>
            <p:cNvPr id="6" name="TextBox 5">
              <a:extLst>
                <a:ext uri="{FF2B5EF4-FFF2-40B4-BE49-F238E27FC236}">
                  <a16:creationId xmlns:a16="http://schemas.microsoft.com/office/drawing/2014/main" id="{E5B6F97D-9B5B-49AF-B894-C0996FBF73F1}"/>
                </a:ext>
              </a:extLst>
            </p:cNvPr>
            <p:cNvSpPr txBox="1"/>
            <p:nvPr/>
          </p:nvSpPr>
          <p:spPr>
            <a:xfrm>
              <a:off x="6976473" y="3525683"/>
              <a:ext cx="2413423" cy="692497"/>
            </a:xfrm>
            <a:prstGeom prst="rect">
              <a:avLst/>
            </a:prstGeom>
            <a:noFill/>
          </p:spPr>
          <p:txBody>
            <a:bodyPr wrap="square" rtlCol="0">
              <a:spAutoFit/>
            </a:bodyPr>
            <a:lstStyle/>
            <a:p>
              <a:r>
                <a:rPr lang="en-US" sz="1300" b="1" dirty="0">
                  <a:latin typeface="Comic Sans MS" panose="030F0702030302020204" pitchFamily="66" charset="0"/>
                </a:rPr>
                <a:t>Seamless calculation and processing of salaries, deductions, and tax compliance</a:t>
              </a:r>
              <a:r>
                <a:rPr lang="en-US" sz="1200" dirty="0"/>
                <a:t>.</a:t>
              </a:r>
              <a:r>
                <a:rPr lang="en-US" altLang="ko-KR" sz="1200" dirty="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grpSp>
      <p:grpSp>
        <p:nvGrpSpPr>
          <p:cNvPr id="7" name="Group 49">
            <a:extLst>
              <a:ext uri="{FF2B5EF4-FFF2-40B4-BE49-F238E27FC236}">
                <a16:creationId xmlns:a16="http://schemas.microsoft.com/office/drawing/2014/main" id="{C4C81CC6-B95D-4918-A84A-87D7BD52FEB7}"/>
              </a:ext>
            </a:extLst>
          </p:cNvPr>
          <p:cNvGrpSpPr/>
          <p:nvPr/>
        </p:nvGrpSpPr>
        <p:grpSpPr>
          <a:xfrm>
            <a:off x="573817" y="3445859"/>
            <a:ext cx="3230139" cy="1020592"/>
            <a:chOff x="-160550" y="3185645"/>
            <a:chExt cx="2413426" cy="1020592"/>
          </a:xfrm>
        </p:grpSpPr>
        <p:sp>
          <p:nvSpPr>
            <p:cNvPr id="8" name="TextBox 7">
              <a:extLst>
                <a:ext uri="{FF2B5EF4-FFF2-40B4-BE49-F238E27FC236}">
                  <a16:creationId xmlns:a16="http://schemas.microsoft.com/office/drawing/2014/main" id="{A6F70540-F55B-4F80-B711-2D5D4A8892CE}"/>
                </a:ext>
              </a:extLst>
            </p:cNvPr>
            <p:cNvSpPr txBox="1"/>
            <p:nvPr/>
          </p:nvSpPr>
          <p:spPr>
            <a:xfrm>
              <a:off x="-160550" y="3185645"/>
              <a:ext cx="2413426" cy="338554"/>
            </a:xfrm>
            <a:prstGeom prst="rect">
              <a:avLst/>
            </a:prstGeom>
            <a:noFill/>
          </p:spPr>
          <p:txBody>
            <a:bodyPr wrap="square" rtlCol="0" anchor="ctr">
              <a:spAutoFit/>
            </a:bodyPr>
            <a:lstStyle/>
            <a:p>
              <a:pPr algn="r"/>
              <a:r>
                <a:rPr lang="en-US" sz="1600" dirty="0">
                  <a:latin typeface="ADLaM Display" panose="02010000000000000000" pitchFamily="2" charset="0"/>
                  <a:ea typeface="ADLaM Display" panose="02010000000000000000" pitchFamily="2" charset="0"/>
                  <a:cs typeface="ADLaM Display" panose="02010000000000000000" pitchFamily="2" charset="0"/>
                </a:rPr>
                <a:t>Attendance &amp; Leave Tracking</a:t>
              </a:r>
              <a:endParaRPr lang="ko-KR" altLang="en-US" sz="1600" b="1" dirty="0">
                <a:solidFill>
                  <a:schemeClr val="tx1">
                    <a:lumMod val="75000"/>
                    <a:lumOff val="25000"/>
                  </a:schemeClr>
                </a:solidFill>
                <a:latin typeface="ADLaM Display" panose="02010000000000000000" pitchFamily="2" charset="0"/>
                <a:cs typeface="ADLaM Display" panose="02010000000000000000" pitchFamily="2" charset="0"/>
              </a:endParaRPr>
            </a:p>
          </p:txBody>
        </p:sp>
        <p:sp>
          <p:nvSpPr>
            <p:cNvPr id="9" name="TextBox 8">
              <a:extLst>
                <a:ext uri="{FF2B5EF4-FFF2-40B4-BE49-F238E27FC236}">
                  <a16:creationId xmlns:a16="http://schemas.microsoft.com/office/drawing/2014/main" id="{06022E5E-FAEA-4685-8033-D760F7B5D1FE}"/>
                </a:ext>
              </a:extLst>
            </p:cNvPr>
            <p:cNvSpPr txBox="1"/>
            <p:nvPr/>
          </p:nvSpPr>
          <p:spPr>
            <a:xfrm>
              <a:off x="-2603" y="3513740"/>
              <a:ext cx="2175464" cy="692497"/>
            </a:xfrm>
            <a:prstGeom prst="rect">
              <a:avLst/>
            </a:prstGeom>
            <a:noFill/>
          </p:spPr>
          <p:txBody>
            <a:bodyPr wrap="square" rtlCol="0">
              <a:spAutoFit/>
            </a:bodyPr>
            <a:lstStyle/>
            <a:p>
              <a:r>
                <a:rPr lang="en-US" sz="1300" b="1" dirty="0">
                  <a:latin typeface="Comic Sans MS" panose="030F0702030302020204" pitchFamily="66" charset="0"/>
                </a:rPr>
                <a:t>Automated system to monitor attendance, leaves, holidays, and shift schedules</a:t>
              </a:r>
              <a:r>
                <a:rPr lang="en-US" sz="1200" dirty="0"/>
                <a:t>.</a:t>
              </a:r>
              <a:r>
                <a:rPr lang="en-US" altLang="ko-KR" sz="1200" dirty="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grpSp>
      <p:grpSp>
        <p:nvGrpSpPr>
          <p:cNvPr id="10" name="Group 72">
            <a:extLst>
              <a:ext uri="{FF2B5EF4-FFF2-40B4-BE49-F238E27FC236}">
                <a16:creationId xmlns:a16="http://schemas.microsoft.com/office/drawing/2014/main" id="{DFC37417-21DE-4851-8851-92A1CCD9AE49}"/>
              </a:ext>
            </a:extLst>
          </p:cNvPr>
          <p:cNvGrpSpPr/>
          <p:nvPr/>
        </p:nvGrpSpPr>
        <p:grpSpPr>
          <a:xfrm>
            <a:off x="7379991" y="1724373"/>
            <a:ext cx="3384643" cy="1265049"/>
            <a:chOff x="5956675" y="1474757"/>
            <a:chExt cx="2528866" cy="1265049"/>
          </a:xfrm>
        </p:grpSpPr>
        <p:sp>
          <p:nvSpPr>
            <p:cNvPr id="11" name="TextBox 10">
              <a:extLst>
                <a:ext uri="{FF2B5EF4-FFF2-40B4-BE49-F238E27FC236}">
                  <a16:creationId xmlns:a16="http://schemas.microsoft.com/office/drawing/2014/main" id="{084A9D49-C612-4FE1-9780-80FA8A0E3619}"/>
                </a:ext>
              </a:extLst>
            </p:cNvPr>
            <p:cNvSpPr txBox="1"/>
            <p:nvPr/>
          </p:nvSpPr>
          <p:spPr>
            <a:xfrm>
              <a:off x="6310076" y="1474757"/>
              <a:ext cx="2175465" cy="338554"/>
            </a:xfrm>
            <a:prstGeom prst="rect">
              <a:avLst/>
            </a:prstGeom>
            <a:noFill/>
          </p:spPr>
          <p:txBody>
            <a:bodyPr wrap="square" rtlCol="0" anchor="ctr">
              <a:spAutoFit/>
            </a:bodyPr>
            <a:lstStyle/>
            <a:p>
              <a:r>
                <a:rPr lang="en-US" sz="1600" dirty="0">
                  <a:latin typeface="ADLaM Display" panose="02010000000000000000" pitchFamily="2" charset="0"/>
                  <a:ea typeface="ADLaM Display" panose="02010000000000000000" pitchFamily="2" charset="0"/>
                  <a:cs typeface="ADLaM Display" panose="02010000000000000000" pitchFamily="2" charset="0"/>
                </a:rPr>
                <a:t>Reporting &amp; Analytics</a:t>
              </a:r>
              <a:endParaRPr lang="ko-KR" altLang="en-US" sz="1600" b="1" dirty="0">
                <a:solidFill>
                  <a:schemeClr val="tx1">
                    <a:lumMod val="75000"/>
                    <a:lumOff val="25000"/>
                  </a:schemeClr>
                </a:solidFill>
                <a:latin typeface="ADLaM Display" panose="02010000000000000000" pitchFamily="2" charset="0"/>
                <a:cs typeface="ADLaM Display" panose="02010000000000000000" pitchFamily="2" charset="0"/>
              </a:endParaRPr>
            </a:p>
          </p:txBody>
        </p:sp>
        <p:sp>
          <p:nvSpPr>
            <p:cNvPr id="12" name="TextBox 11">
              <a:extLst>
                <a:ext uri="{FF2B5EF4-FFF2-40B4-BE49-F238E27FC236}">
                  <a16:creationId xmlns:a16="http://schemas.microsoft.com/office/drawing/2014/main" id="{1615DDE9-1EDA-4326-96F1-C51B1BA20CB9}"/>
                </a:ext>
              </a:extLst>
            </p:cNvPr>
            <p:cNvSpPr txBox="1"/>
            <p:nvPr/>
          </p:nvSpPr>
          <p:spPr>
            <a:xfrm>
              <a:off x="5956675" y="1785699"/>
              <a:ext cx="2175464" cy="954107"/>
            </a:xfrm>
            <a:prstGeom prst="rect">
              <a:avLst/>
            </a:prstGeom>
            <a:noFill/>
          </p:spPr>
          <p:txBody>
            <a:bodyPr wrap="square" rtlCol="0">
              <a:spAutoFit/>
            </a:bodyPr>
            <a:lstStyle/>
            <a:p>
              <a:pPr lvl="1"/>
              <a:r>
                <a:rPr lang="en-US" sz="1300" b="1" dirty="0">
                  <a:latin typeface="Comic Sans MS" panose="030F0702030302020204" pitchFamily="66" charset="0"/>
                </a:rPr>
                <a:t>Real-time data and reports to support better decision-making and planning</a:t>
              </a:r>
              <a:r>
                <a:rPr lang="en-US" dirty="0"/>
                <a:t>.</a:t>
              </a:r>
            </a:p>
            <a:p>
              <a:r>
                <a:rPr lang="en-US" altLang="ko-KR" sz="1200" dirty="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grpSp>
      <p:grpSp>
        <p:nvGrpSpPr>
          <p:cNvPr id="13" name="Group 75">
            <a:extLst>
              <a:ext uri="{FF2B5EF4-FFF2-40B4-BE49-F238E27FC236}">
                <a16:creationId xmlns:a16="http://schemas.microsoft.com/office/drawing/2014/main" id="{43318E42-2B90-40B8-9525-290D5894962F}"/>
              </a:ext>
            </a:extLst>
          </p:cNvPr>
          <p:cNvGrpSpPr/>
          <p:nvPr/>
        </p:nvGrpSpPr>
        <p:grpSpPr>
          <a:xfrm>
            <a:off x="7852984" y="5085408"/>
            <a:ext cx="3481766" cy="1050142"/>
            <a:chOff x="6369927" y="4856809"/>
            <a:chExt cx="2601432" cy="1050142"/>
          </a:xfrm>
        </p:grpSpPr>
        <p:sp>
          <p:nvSpPr>
            <p:cNvPr id="14" name="TextBox 13">
              <a:extLst>
                <a:ext uri="{FF2B5EF4-FFF2-40B4-BE49-F238E27FC236}">
                  <a16:creationId xmlns:a16="http://schemas.microsoft.com/office/drawing/2014/main" id="{2366A998-A852-43D3-B0A9-BB72E493C2C1}"/>
                </a:ext>
              </a:extLst>
            </p:cNvPr>
            <p:cNvSpPr txBox="1"/>
            <p:nvPr/>
          </p:nvSpPr>
          <p:spPr>
            <a:xfrm>
              <a:off x="6369927" y="4856809"/>
              <a:ext cx="2601432" cy="338554"/>
            </a:xfrm>
            <a:prstGeom prst="rect">
              <a:avLst/>
            </a:prstGeom>
            <a:noFill/>
          </p:spPr>
          <p:txBody>
            <a:bodyPr wrap="square" rtlCol="0" anchor="ctr">
              <a:spAutoFit/>
            </a:bodyPr>
            <a:lstStyle/>
            <a:p>
              <a:r>
                <a:rPr lang="en-US" sz="1600" dirty="0">
                  <a:latin typeface="ADLaM Display" panose="02010000000000000000" pitchFamily="2" charset="0"/>
                  <a:ea typeface="ADLaM Display" panose="02010000000000000000" pitchFamily="2" charset="0"/>
                  <a:cs typeface="ADLaM Display" panose="02010000000000000000" pitchFamily="2" charset="0"/>
                </a:rPr>
                <a:t>Employee Database Management</a:t>
              </a:r>
              <a:endParaRPr lang="ko-KR" altLang="en-US" sz="1600" b="1" dirty="0">
                <a:solidFill>
                  <a:schemeClr val="tx1">
                    <a:lumMod val="75000"/>
                    <a:lumOff val="25000"/>
                  </a:schemeClr>
                </a:solidFill>
                <a:latin typeface="ADLaM Display" panose="02010000000000000000" pitchFamily="2" charset="0"/>
                <a:cs typeface="ADLaM Display" panose="02010000000000000000" pitchFamily="2" charset="0"/>
              </a:endParaRPr>
            </a:p>
          </p:txBody>
        </p:sp>
        <p:sp>
          <p:nvSpPr>
            <p:cNvPr id="15" name="TextBox 14">
              <a:extLst>
                <a:ext uri="{FF2B5EF4-FFF2-40B4-BE49-F238E27FC236}">
                  <a16:creationId xmlns:a16="http://schemas.microsoft.com/office/drawing/2014/main" id="{ECE7DC10-AB18-4461-999F-EC1DE3A0D7D2}"/>
                </a:ext>
              </a:extLst>
            </p:cNvPr>
            <p:cNvSpPr txBox="1"/>
            <p:nvPr/>
          </p:nvSpPr>
          <p:spPr>
            <a:xfrm>
              <a:off x="6369929" y="5214454"/>
              <a:ext cx="2288296" cy="692497"/>
            </a:xfrm>
            <a:prstGeom prst="rect">
              <a:avLst/>
            </a:prstGeom>
            <a:noFill/>
          </p:spPr>
          <p:txBody>
            <a:bodyPr wrap="square" rtlCol="0">
              <a:spAutoFit/>
            </a:bodyPr>
            <a:lstStyle/>
            <a:p>
              <a:r>
                <a:rPr lang="en-US" sz="1300" b="1" dirty="0">
                  <a:latin typeface="Comic Sans MS" panose="030F0702030302020204" pitchFamily="66" charset="0"/>
                </a:rPr>
                <a:t>Centralized storage of employee information including personal details, job roles, and documents</a:t>
              </a:r>
              <a:r>
                <a:rPr lang="en-US" sz="1300" dirty="0"/>
                <a:t>.</a:t>
              </a:r>
              <a:r>
                <a:rPr lang="en-US" altLang="ko-KR" sz="1300" dirty="0">
                  <a:solidFill>
                    <a:schemeClr val="tx1">
                      <a:lumMod val="75000"/>
                      <a:lumOff val="25000"/>
                    </a:schemeClr>
                  </a:solidFill>
                  <a:cs typeface="Arial" pitchFamily="34" charset="0"/>
                </a:rPr>
                <a:t>.</a:t>
              </a:r>
              <a:endParaRPr lang="ko-KR" altLang="en-US" sz="1300" dirty="0">
                <a:solidFill>
                  <a:schemeClr val="tx1">
                    <a:lumMod val="75000"/>
                    <a:lumOff val="25000"/>
                  </a:schemeClr>
                </a:solidFill>
                <a:cs typeface="Arial" pitchFamily="34" charset="0"/>
              </a:endParaRPr>
            </a:p>
          </p:txBody>
        </p:sp>
      </p:grpSp>
      <p:grpSp>
        <p:nvGrpSpPr>
          <p:cNvPr id="16" name="Group 78">
            <a:extLst>
              <a:ext uri="{FF2B5EF4-FFF2-40B4-BE49-F238E27FC236}">
                <a16:creationId xmlns:a16="http://schemas.microsoft.com/office/drawing/2014/main" id="{35F0CE11-4539-4FBA-9EE2-0CE4B911D42E}"/>
              </a:ext>
            </a:extLst>
          </p:cNvPr>
          <p:cNvGrpSpPr/>
          <p:nvPr/>
        </p:nvGrpSpPr>
        <p:grpSpPr>
          <a:xfrm>
            <a:off x="1427369" y="1724373"/>
            <a:ext cx="2911651" cy="1020590"/>
            <a:chOff x="680500" y="1469396"/>
            <a:chExt cx="2175465" cy="1020590"/>
          </a:xfrm>
        </p:grpSpPr>
        <p:sp>
          <p:nvSpPr>
            <p:cNvPr id="17" name="TextBox 16">
              <a:extLst>
                <a:ext uri="{FF2B5EF4-FFF2-40B4-BE49-F238E27FC236}">
                  <a16:creationId xmlns:a16="http://schemas.microsoft.com/office/drawing/2014/main" id="{47B2D413-9EC4-40A9-9222-40E932810B83}"/>
                </a:ext>
              </a:extLst>
            </p:cNvPr>
            <p:cNvSpPr txBox="1"/>
            <p:nvPr/>
          </p:nvSpPr>
          <p:spPr>
            <a:xfrm>
              <a:off x="680500" y="1469396"/>
              <a:ext cx="2175465" cy="338554"/>
            </a:xfrm>
            <a:prstGeom prst="rect">
              <a:avLst/>
            </a:prstGeom>
            <a:noFill/>
          </p:spPr>
          <p:txBody>
            <a:bodyPr wrap="square" rtlCol="0" anchor="ctr">
              <a:spAutoFit/>
            </a:bodyPr>
            <a:lstStyle/>
            <a:p>
              <a:pPr algn="r"/>
              <a:r>
                <a:rPr lang="en-US" sz="1600" dirty="0">
                  <a:latin typeface="ADLaM Display" panose="02010000000000000000" pitchFamily="2" charset="0"/>
                  <a:ea typeface="ADLaM Display" panose="02010000000000000000" pitchFamily="2" charset="0"/>
                  <a:cs typeface="ADLaM Display" panose="02010000000000000000" pitchFamily="2" charset="0"/>
                </a:rPr>
                <a:t>Self-Service Portal</a:t>
              </a:r>
              <a:endParaRPr lang="ko-KR" altLang="en-US" sz="1600" b="1" dirty="0">
                <a:solidFill>
                  <a:schemeClr val="tx1">
                    <a:lumMod val="75000"/>
                    <a:lumOff val="25000"/>
                  </a:schemeClr>
                </a:solidFill>
                <a:latin typeface="ADLaM Display" panose="02010000000000000000" pitchFamily="2" charset="0"/>
                <a:cs typeface="ADLaM Display" panose="02010000000000000000" pitchFamily="2" charset="0"/>
              </a:endParaRPr>
            </a:p>
          </p:txBody>
        </p:sp>
        <p:sp>
          <p:nvSpPr>
            <p:cNvPr id="18" name="TextBox 17">
              <a:extLst>
                <a:ext uri="{FF2B5EF4-FFF2-40B4-BE49-F238E27FC236}">
                  <a16:creationId xmlns:a16="http://schemas.microsoft.com/office/drawing/2014/main" id="{10EF5227-3DF3-43C3-BC9F-A6ABF14B6B25}"/>
                </a:ext>
              </a:extLst>
            </p:cNvPr>
            <p:cNvSpPr txBox="1"/>
            <p:nvPr/>
          </p:nvSpPr>
          <p:spPr>
            <a:xfrm>
              <a:off x="680501" y="1797489"/>
              <a:ext cx="2175464" cy="692497"/>
            </a:xfrm>
            <a:prstGeom prst="rect">
              <a:avLst/>
            </a:prstGeom>
            <a:noFill/>
          </p:spPr>
          <p:txBody>
            <a:bodyPr wrap="square" rtlCol="0">
              <a:spAutoFit/>
            </a:bodyPr>
            <a:lstStyle/>
            <a:p>
              <a:r>
                <a:rPr lang="en-US" sz="1300" b="1" dirty="0">
                  <a:latin typeface="Comic Sans MS" panose="030F0702030302020204" pitchFamily="66" charset="0"/>
                </a:rPr>
                <a:t>Allows employees to view </a:t>
              </a:r>
              <a:r>
                <a:rPr lang="en-US" sz="1300" b="1" dirty="0" err="1">
                  <a:latin typeface="Comic Sans MS" panose="030F0702030302020204" pitchFamily="66" charset="0"/>
                </a:rPr>
                <a:t>payslips</a:t>
              </a:r>
              <a:r>
                <a:rPr lang="en-US" sz="1300" b="1" dirty="0">
                  <a:latin typeface="Comic Sans MS" panose="030F0702030302020204" pitchFamily="66" charset="0"/>
                </a:rPr>
                <a:t>, apply for leave, and update details independently</a:t>
              </a:r>
              <a:r>
                <a:rPr lang="en-US" sz="1200" dirty="0"/>
                <a:t>.</a:t>
              </a:r>
              <a:endParaRPr lang="ko-KR" altLang="en-US" sz="1200" dirty="0">
                <a:solidFill>
                  <a:schemeClr val="tx1">
                    <a:lumMod val="75000"/>
                    <a:lumOff val="25000"/>
                  </a:schemeClr>
                </a:solidFill>
                <a:cs typeface="Arial" pitchFamily="34" charset="0"/>
              </a:endParaRPr>
            </a:p>
          </p:txBody>
        </p:sp>
      </p:grpSp>
      <p:grpSp>
        <p:nvGrpSpPr>
          <p:cNvPr id="19" name="Group 81">
            <a:extLst>
              <a:ext uri="{FF2B5EF4-FFF2-40B4-BE49-F238E27FC236}">
                <a16:creationId xmlns:a16="http://schemas.microsoft.com/office/drawing/2014/main" id="{11FA8729-A4D4-4483-A576-DD77DBF16E76}"/>
              </a:ext>
            </a:extLst>
          </p:cNvPr>
          <p:cNvGrpSpPr/>
          <p:nvPr/>
        </p:nvGrpSpPr>
        <p:grpSpPr>
          <a:xfrm>
            <a:off x="1308462" y="5125245"/>
            <a:ext cx="3030557" cy="1010305"/>
            <a:chOff x="651509" y="4891284"/>
            <a:chExt cx="2264307" cy="1010305"/>
          </a:xfrm>
        </p:grpSpPr>
        <p:sp>
          <p:nvSpPr>
            <p:cNvPr id="20" name="TextBox 19">
              <a:extLst>
                <a:ext uri="{FF2B5EF4-FFF2-40B4-BE49-F238E27FC236}">
                  <a16:creationId xmlns:a16="http://schemas.microsoft.com/office/drawing/2014/main" id="{7DB0F0FE-C0F2-467F-A5B0-E27859B8A0F0}"/>
                </a:ext>
              </a:extLst>
            </p:cNvPr>
            <p:cNvSpPr txBox="1"/>
            <p:nvPr/>
          </p:nvSpPr>
          <p:spPr>
            <a:xfrm>
              <a:off x="651509" y="4891284"/>
              <a:ext cx="2175465" cy="338554"/>
            </a:xfrm>
            <a:prstGeom prst="rect">
              <a:avLst/>
            </a:prstGeom>
            <a:noFill/>
          </p:spPr>
          <p:txBody>
            <a:bodyPr wrap="square" rtlCol="0" anchor="ctr">
              <a:spAutoFit/>
            </a:bodyPr>
            <a:lstStyle/>
            <a:p>
              <a:pPr algn="r"/>
              <a:r>
                <a:rPr lang="en-US" sz="1600" dirty="0">
                  <a:latin typeface="ADLaM Display" panose="02010000000000000000" pitchFamily="2" charset="0"/>
                  <a:ea typeface="ADLaM Display" panose="02010000000000000000" pitchFamily="2" charset="0"/>
                  <a:cs typeface="ADLaM Display" panose="02010000000000000000" pitchFamily="2" charset="0"/>
                </a:rPr>
                <a:t>Performance Management</a:t>
              </a:r>
              <a:endParaRPr lang="ko-KR" altLang="en-US" sz="1600" b="1" dirty="0">
                <a:solidFill>
                  <a:schemeClr val="tx1">
                    <a:lumMod val="75000"/>
                    <a:lumOff val="25000"/>
                  </a:schemeClr>
                </a:solidFill>
                <a:latin typeface="ADLaM Display" panose="02010000000000000000" pitchFamily="2" charset="0"/>
                <a:cs typeface="ADLaM Display" panose="02010000000000000000" pitchFamily="2" charset="0"/>
              </a:endParaRPr>
            </a:p>
          </p:txBody>
        </p:sp>
        <p:sp>
          <p:nvSpPr>
            <p:cNvPr id="21" name="TextBox 20">
              <a:extLst>
                <a:ext uri="{FF2B5EF4-FFF2-40B4-BE49-F238E27FC236}">
                  <a16:creationId xmlns:a16="http://schemas.microsoft.com/office/drawing/2014/main" id="{A200B2DD-1A14-4170-8236-A2B6C1E8AC89}"/>
                </a:ext>
              </a:extLst>
            </p:cNvPr>
            <p:cNvSpPr txBox="1"/>
            <p:nvPr/>
          </p:nvSpPr>
          <p:spPr>
            <a:xfrm>
              <a:off x="740352" y="5209092"/>
              <a:ext cx="2175464" cy="692497"/>
            </a:xfrm>
            <a:prstGeom prst="rect">
              <a:avLst/>
            </a:prstGeom>
            <a:noFill/>
          </p:spPr>
          <p:txBody>
            <a:bodyPr wrap="square" rtlCol="0">
              <a:spAutoFit/>
            </a:bodyPr>
            <a:lstStyle/>
            <a:p>
              <a:r>
                <a:rPr lang="en-US" sz="1300" b="1" dirty="0">
                  <a:latin typeface="Comic Sans MS" panose="030F0702030302020204" pitchFamily="66" charset="0"/>
                </a:rPr>
                <a:t>Tools to set goals, track progress, and conduct appraisals for continuous growth</a:t>
              </a:r>
              <a:endParaRPr lang="ko-KR" altLang="en-US" sz="1300" b="1" dirty="0">
                <a:solidFill>
                  <a:schemeClr val="tx1">
                    <a:lumMod val="75000"/>
                    <a:lumOff val="25000"/>
                  </a:schemeClr>
                </a:solidFill>
                <a:latin typeface="Comic Sans MS" panose="030F0702030302020204" pitchFamily="66" charset="0"/>
                <a:cs typeface="Arial" pitchFamily="34" charset="0"/>
              </a:endParaRPr>
            </a:p>
          </p:txBody>
        </p:sp>
      </p:grpSp>
      <p:sp>
        <p:nvSpPr>
          <p:cNvPr id="22" name="Freeform: Shape 84">
            <a:extLst>
              <a:ext uri="{FF2B5EF4-FFF2-40B4-BE49-F238E27FC236}">
                <a16:creationId xmlns:a16="http://schemas.microsoft.com/office/drawing/2014/main" id="{4155E2B1-6F71-4729-993E-675DBD85B10D}"/>
              </a:ext>
            </a:extLst>
          </p:cNvPr>
          <p:cNvSpPr/>
          <p:nvPr/>
        </p:nvSpPr>
        <p:spPr>
          <a:xfrm rot="7648837">
            <a:off x="5165772" y="3038857"/>
            <a:ext cx="1875099" cy="1779769"/>
          </a:xfrm>
          <a:custGeom>
            <a:avLst/>
            <a:gdLst>
              <a:gd name="connsiteX0" fmla="*/ 1072977 w 1875099"/>
              <a:gd name="connsiteY0" fmla="*/ 257239 h 1779769"/>
              <a:gd name="connsiteX1" fmla="*/ 1232685 w 1875099"/>
              <a:gd name="connsiteY1" fmla="*/ 0 h 1779769"/>
              <a:gd name="connsiteX2" fmla="*/ 1207019 w 1875099"/>
              <a:gd name="connsiteY2" fmla="*/ 301703 h 1779769"/>
              <a:gd name="connsiteX3" fmla="*/ 1144086 w 1875099"/>
              <a:gd name="connsiteY3" fmla="*/ 273649 h 1779769"/>
              <a:gd name="connsiteX4" fmla="*/ 1582351 w 1875099"/>
              <a:gd name="connsiteY4" fmla="*/ 960092 h 1779769"/>
              <a:gd name="connsiteX5" fmla="*/ 1586270 w 1875099"/>
              <a:gd name="connsiteY5" fmla="*/ 850317 h 1779769"/>
              <a:gd name="connsiteX6" fmla="*/ 1581387 w 1875099"/>
              <a:gd name="connsiteY6" fmla="*/ 819447 h 1779769"/>
              <a:gd name="connsiteX7" fmla="*/ 1875099 w 1875099"/>
              <a:gd name="connsiteY7" fmla="*/ 889885 h 1779769"/>
              <a:gd name="connsiteX8" fmla="*/ 490343 w 1875099"/>
              <a:gd name="connsiteY8" fmla="*/ 422861 h 1779769"/>
              <a:gd name="connsiteX9" fmla="*/ 367056 w 1875099"/>
              <a:gd name="connsiteY9" fmla="*/ 145883 h 1779769"/>
              <a:gd name="connsiteX10" fmla="*/ 602558 w 1875099"/>
              <a:gd name="connsiteY10" fmla="*/ 336816 h 1779769"/>
              <a:gd name="connsiteX11" fmla="*/ 542114 w 1875099"/>
              <a:gd name="connsiteY11" fmla="*/ 374181 h 1779769"/>
              <a:gd name="connsiteX12" fmla="*/ 1272540 w 1875099"/>
              <a:gd name="connsiteY12" fmla="*/ 1442953 h 1779769"/>
              <a:gd name="connsiteX13" fmla="*/ 1332985 w 1875099"/>
              <a:gd name="connsiteY13" fmla="*/ 1405586 h 1779769"/>
              <a:gd name="connsiteX14" fmla="*/ 1384754 w 1875099"/>
              <a:gd name="connsiteY14" fmla="*/ 1356909 h 1779769"/>
              <a:gd name="connsiteX15" fmla="*/ 1508040 w 1875099"/>
              <a:gd name="connsiteY15" fmla="*/ 1633885 h 1779769"/>
              <a:gd name="connsiteX16" fmla="*/ 0 w 1875099"/>
              <a:gd name="connsiteY16" fmla="*/ 889884 h 1779769"/>
              <a:gd name="connsiteX17" fmla="*/ 292748 w 1875099"/>
              <a:gd name="connsiteY17" fmla="*/ 819677 h 1779769"/>
              <a:gd name="connsiteX18" fmla="*/ 288829 w 1875099"/>
              <a:gd name="connsiteY18" fmla="*/ 929451 h 1779769"/>
              <a:gd name="connsiteX19" fmla="*/ 293713 w 1875099"/>
              <a:gd name="connsiteY19" fmla="*/ 960323 h 1779769"/>
              <a:gd name="connsiteX20" fmla="*/ 642414 w 1875099"/>
              <a:gd name="connsiteY20" fmla="*/ 1779769 h 1779769"/>
              <a:gd name="connsiteX21" fmla="*/ 668080 w 1875099"/>
              <a:gd name="connsiteY21" fmla="*/ 1478064 h 1779769"/>
              <a:gd name="connsiteX22" fmla="*/ 731013 w 1875099"/>
              <a:gd name="connsiteY22" fmla="*/ 1506119 h 1779769"/>
              <a:gd name="connsiteX23" fmla="*/ 802123 w 1875099"/>
              <a:gd name="connsiteY23" fmla="*/ 1522529 h 1779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75099" h="1779769">
                <a:moveTo>
                  <a:pt x="1072977" y="257239"/>
                </a:moveTo>
                <a:lnTo>
                  <a:pt x="1232685" y="0"/>
                </a:lnTo>
                <a:lnTo>
                  <a:pt x="1207019" y="301703"/>
                </a:lnTo>
                <a:lnTo>
                  <a:pt x="1144086" y="273649"/>
                </a:lnTo>
                <a:close/>
                <a:moveTo>
                  <a:pt x="1582351" y="960092"/>
                </a:moveTo>
                <a:lnTo>
                  <a:pt x="1586270" y="850317"/>
                </a:lnTo>
                <a:lnTo>
                  <a:pt x="1581387" y="819447"/>
                </a:lnTo>
                <a:lnTo>
                  <a:pt x="1875099" y="889885"/>
                </a:lnTo>
                <a:close/>
                <a:moveTo>
                  <a:pt x="490343" y="422861"/>
                </a:moveTo>
                <a:lnTo>
                  <a:pt x="367056" y="145883"/>
                </a:lnTo>
                <a:lnTo>
                  <a:pt x="602558" y="336816"/>
                </a:lnTo>
                <a:lnTo>
                  <a:pt x="542114" y="374181"/>
                </a:lnTo>
                <a:close/>
                <a:moveTo>
                  <a:pt x="1272540" y="1442953"/>
                </a:moveTo>
                <a:lnTo>
                  <a:pt x="1332985" y="1405586"/>
                </a:lnTo>
                <a:lnTo>
                  <a:pt x="1384754" y="1356909"/>
                </a:lnTo>
                <a:lnTo>
                  <a:pt x="1508040" y="1633885"/>
                </a:lnTo>
                <a:close/>
                <a:moveTo>
                  <a:pt x="0" y="889884"/>
                </a:moveTo>
                <a:lnTo>
                  <a:pt x="292748" y="819677"/>
                </a:lnTo>
                <a:lnTo>
                  <a:pt x="288829" y="929451"/>
                </a:lnTo>
                <a:lnTo>
                  <a:pt x="293713" y="960323"/>
                </a:lnTo>
                <a:close/>
                <a:moveTo>
                  <a:pt x="642414" y="1779769"/>
                </a:moveTo>
                <a:lnTo>
                  <a:pt x="668080" y="1478064"/>
                </a:lnTo>
                <a:lnTo>
                  <a:pt x="731013" y="1506119"/>
                </a:lnTo>
                <a:lnTo>
                  <a:pt x="802123" y="152252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0"/>
          </a:p>
        </p:txBody>
      </p:sp>
      <p:sp>
        <p:nvSpPr>
          <p:cNvPr id="23" name="Oval 85">
            <a:extLst>
              <a:ext uri="{FF2B5EF4-FFF2-40B4-BE49-F238E27FC236}">
                <a16:creationId xmlns:a16="http://schemas.microsoft.com/office/drawing/2014/main" id="{401F4615-6467-45ED-B772-A4E301653D45}"/>
              </a:ext>
            </a:extLst>
          </p:cNvPr>
          <p:cNvSpPr/>
          <p:nvPr/>
        </p:nvSpPr>
        <p:spPr>
          <a:xfrm>
            <a:off x="6478958" y="2043265"/>
            <a:ext cx="1075283" cy="1075283"/>
          </a:xfrm>
          <a:prstGeom prst="ellipse">
            <a:avLst/>
          </a:prstGeom>
          <a:solidFill>
            <a:schemeClr val="accent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 name="Oval 86">
            <a:extLst>
              <a:ext uri="{FF2B5EF4-FFF2-40B4-BE49-F238E27FC236}">
                <a16:creationId xmlns:a16="http://schemas.microsoft.com/office/drawing/2014/main" id="{16BBD837-E11C-4846-BB2C-37357B6EC659}"/>
              </a:ext>
            </a:extLst>
          </p:cNvPr>
          <p:cNvSpPr/>
          <p:nvPr/>
        </p:nvSpPr>
        <p:spPr>
          <a:xfrm>
            <a:off x="7278578" y="3395168"/>
            <a:ext cx="1075283" cy="1075283"/>
          </a:xfrm>
          <a:prstGeom prst="ellipse">
            <a:avLst/>
          </a:prstGeom>
          <a:solidFill>
            <a:schemeClr val="accent3"/>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5" name="Oval 87">
            <a:extLst>
              <a:ext uri="{FF2B5EF4-FFF2-40B4-BE49-F238E27FC236}">
                <a16:creationId xmlns:a16="http://schemas.microsoft.com/office/drawing/2014/main" id="{49BCA5BC-BBAB-4AD7-A5C1-11A4AE60E205}"/>
              </a:ext>
            </a:extLst>
          </p:cNvPr>
          <p:cNvSpPr/>
          <p:nvPr/>
        </p:nvSpPr>
        <p:spPr>
          <a:xfrm>
            <a:off x="6478958" y="4748766"/>
            <a:ext cx="1075283" cy="1075283"/>
          </a:xfrm>
          <a:prstGeom prst="ellipse">
            <a:avLst/>
          </a:prstGeom>
          <a:solidFill>
            <a:schemeClr val="accent2"/>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6" name="Oval 88">
            <a:extLst>
              <a:ext uri="{FF2B5EF4-FFF2-40B4-BE49-F238E27FC236}">
                <a16:creationId xmlns:a16="http://schemas.microsoft.com/office/drawing/2014/main" id="{0B4D4A74-89C9-4E56-AA42-23A95491036C}"/>
              </a:ext>
            </a:extLst>
          </p:cNvPr>
          <p:cNvSpPr/>
          <p:nvPr/>
        </p:nvSpPr>
        <p:spPr>
          <a:xfrm>
            <a:off x="4630594" y="4748766"/>
            <a:ext cx="1075283" cy="1075283"/>
          </a:xfrm>
          <a:prstGeom prst="ellipse">
            <a:avLst/>
          </a:prstGeom>
          <a:solidFill>
            <a:schemeClr val="accent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7" name="Oval 89">
            <a:extLst>
              <a:ext uri="{FF2B5EF4-FFF2-40B4-BE49-F238E27FC236}">
                <a16:creationId xmlns:a16="http://schemas.microsoft.com/office/drawing/2014/main" id="{BCF188B9-4327-4A17-8C48-14CD97D1966B}"/>
              </a:ext>
            </a:extLst>
          </p:cNvPr>
          <p:cNvSpPr/>
          <p:nvPr/>
        </p:nvSpPr>
        <p:spPr>
          <a:xfrm>
            <a:off x="3838141" y="3395168"/>
            <a:ext cx="1075283" cy="1075283"/>
          </a:xfrm>
          <a:prstGeom prst="ellipse">
            <a:avLst/>
          </a:prstGeom>
          <a:solidFill>
            <a:schemeClr val="accent3"/>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8" name="Oval 90">
            <a:extLst>
              <a:ext uri="{FF2B5EF4-FFF2-40B4-BE49-F238E27FC236}">
                <a16:creationId xmlns:a16="http://schemas.microsoft.com/office/drawing/2014/main" id="{8D893FF3-332B-487D-A25F-E671BBF871F7}"/>
              </a:ext>
            </a:extLst>
          </p:cNvPr>
          <p:cNvSpPr/>
          <p:nvPr/>
        </p:nvSpPr>
        <p:spPr>
          <a:xfrm>
            <a:off x="4630594" y="2043265"/>
            <a:ext cx="1075283" cy="1075283"/>
          </a:xfrm>
          <a:prstGeom prst="ellipse">
            <a:avLst/>
          </a:prstGeom>
          <a:solidFill>
            <a:schemeClr val="accent2"/>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2" name="Block Arc 10">
            <a:extLst>
              <a:ext uri="{FF2B5EF4-FFF2-40B4-BE49-F238E27FC236}">
                <a16:creationId xmlns:a16="http://schemas.microsoft.com/office/drawing/2014/main" id="{87ECD9EE-2D41-4C0D-9C4B-C229069F082C}"/>
              </a:ext>
            </a:extLst>
          </p:cNvPr>
          <p:cNvSpPr/>
          <p:nvPr/>
        </p:nvSpPr>
        <p:spPr>
          <a:xfrm>
            <a:off x="7576048" y="3782038"/>
            <a:ext cx="493524" cy="334287"/>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sp>
        <p:nvSpPr>
          <p:cNvPr id="33" name="Round Same Side Corner Rectangle 36">
            <a:extLst>
              <a:ext uri="{FF2B5EF4-FFF2-40B4-BE49-F238E27FC236}">
                <a16:creationId xmlns:a16="http://schemas.microsoft.com/office/drawing/2014/main" id="{4BC35183-7DF3-4EA4-83C6-20D3D66163DF}"/>
              </a:ext>
            </a:extLst>
          </p:cNvPr>
          <p:cNvSpPr>
            <a:spLocks noChangeAspect="1"/>
          </p:cNvSpPr>
          <p:nvPr/>
        </p:nvSpPr>
        <p:spPr>
          <a:xfrm>
            <a:off x="6808171" y="5100797"/>
            <a:ext cx="452912" cy="358080"/>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34" name="Rounded Rectangle 5">
            <a:extLst>
              <a:ext uri="{FF2B5EF4-FFF2-40B4-BE49-F238E27FC236}">
                <a16:creationId xmlns:a16="http://schemas.microsoft.com/office/drawing/2014/main" id="{DD86A2A1-F179-4826-A605-D61FFDF81676}"/>
              </a:ext>
            </a:extLst>
          </p:cNvPr>
          <p:cNvSpPr/>
          <p:nvPr/>
        </p:nvSpPr>
        <p:spPr>
          <a:xfrm flipH="1">
            <a:off x="4949726" y="2414069"/>
            <a:ext cx="440978" cy="363780"/>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nvGrpSpPr>
          <p:cNvPr id="42" name="Group 514">
            <a:extLst>
              <a:ext uri="{FF2B5EF4-FFF2-40B4-BE49-F238E27FC236}">
                <a16:creationId xmlns:a16="http://schemas.microsoft.com/office/drawing/2014/main" id="{2A100F52-70F0-4687-B18D-65A6E4F37005}"/>
              </a:ext>
            </a:extLst>
          </p:cNvPr>
          <p:cNvGrpSpPr/>
          <p:nvPr/>
        </p:nvGrpSpPr>
        <p:grpSpPr>
          <a:xfrm>
            <a:off x="5695509" y="3467100"/>
            <a:ext cx="773081" cy="779741"/>
            <a:chOff x="7892153" y="4883922"/>
            <a:chExt cx="1548415" cy="1561754"/>
          </a:xfrm>
        </p:grpSpPr>
        <p:sp>
          <p:nvSpPr>
            <p:cNvPr id="43" name="Freeform: Shape 515">
              <a:extLst>
                <a:ext uri="{FF2B5EF4-FFF2-40B4-BE49-F238E27FC236}">
                  <a16:creationId xmlns:a16="http://schemas.microsoft.com/office/drawing/2014/main" id="{8B2A32F4-D39D-4254-9455-61CB760C27A7}"/>
                </a:ext>
              </a:extLst>
            </p:cNvPr>
            <p:cNvSpPr/>
            <p:nvPr/>
          </p:nvSpPr>
          <p:spPr>
            <a:xfrm>
              <a:off x="7892153" y="5302941"/>
              <a:ext cx="1548415" cy="1142735"/>
            </a:xfrm>
            <a:custGeom>
              <a:avLst/>
              <a:gdLst>
                <a:gd name="connsiteX0" fmla="*/ 43590 w 4114165"/>
                <a:gd name="connsiteY0" fmla="*/ 3035606 h 3036265"/>
                <a:gd name="connsiteX1" fmla="*/ 26 w 4114165"/>
                <a:gd name="connsiteY1" fmla="*/ 2993362 h 3036265"/>
                <a:gd name="connsiteX2" fmla="*/ 686 w 4114165"/>
                <a:gd name="connsiteY2" fmla="*/ 2683135 h 3036265"/>
                <a:gd name="connsiteX3" fmla="*/ 44250 w 4114165"/>
                <a:gd name="connsiteY3" fmla="*/ 2638251 h 3036265"/>
                <a:gd name="connsiteX4" fmla="*/ 314874 w 4114165"/>
                <a:gd name="connsiteY4" fmla="*/ 2638251 h 3036265"/>
                <a:gd name="connsiteX5" fmla="*/ 357117 w 4114165"/>
                <a:gd name="connsiteY5" fmla="*/ 2633631 h 3036265"/>
                <a:gd name="connsiteX6" fmla="*/ 357117 w 4114165"/>
                <a:gd name="connsiteY6" fmla="*/ 2627690 h 3036265"/>
                <a:gd name="connsiteX7" fmla="*/ 357117 w 4114165"/>
                <a:gd name="connsiteY7" fmla="*/ 2282480 h 3036265"/>
                <a:gd name="connsiteX8" fmla="*/ 357777 w 4114165"/>
                <a:gd name="connsiteY8" fmla="*/ 1953111 h 3036265"/>
                <a:gd name="connsiteX9" fmla="*/ 449525 w 4114165"/>
                <a:gd name="connsiteY9" fmla="*/ 1860043 h 3036265"/>
                <a:gd name="connsiteX10" fmla="*/ 1027076 w 4114165"/>
                <a:gd name="connsiteY10" fmla="*/ 1860043 h 3036265"/>
                <a:gd name="connsiteX11" fmla="*/ 1122124 w 4114165"/>
                <a:gd name="connsiteY11" fmla="*/ 1956411 h 3036265"/>
                <a:gd name="connsiteX12" fmla="*/ 1122124 w 4114165"/>
                <a:gd name="connsiteY12" fmla="*/ 2593367 h 3036265"/>
                <a:gd name="connsiteX13" fmla="*/ 1188790 w 4114165"/>
                <a:gd name="connsiteY13" fmla="*/ 2636271 h 3036265"/>
                <a:gd name="connsiteX14" fmla="*/ 1201991 w 4114165"/>
                <a:gd name="connsiteY14" fmla="*/ 2615809 h 3036265"/>
                <a:gd name="connsiteX15" fmla="*/ 1202651 w 4114165"/>
                <a:gd name="connsiteY15" fmla="*/ 2579506 h 3036265"/>
                <a:gd name="connsiteX16" fmla="*/ 1202651 w 4114165"/>
                <a:gd name="connsiteY16" fmla="*/ 1355099 h 3036265"/>
                <a:gd name="connsiteX17" fmla="*/ 1202651 w 4114165"/>
                <a:gd name="connsiteY17" fmla="*/ 1322096 h 3036265"/>
                <a:gd name="connsiteX18" fmla="*/ 1279878 w 4114165"/>
                <a:gd name="connsiteY18" fmla="*/ 1245529 h 3036265"/>
                <a:gd name="connsiteX19" fmla="*/ 1613207 w 4114165"/>
                <a:gd name="connsiteY19" fmla="*/ 1245529 h 3036265"/>
                <a:gd name="connsiteX20" fmla="*/ 1870630 w 4114165"/>
                <a:gd name="connsiteY20" fmla="*/ 1245529 h 3036265"/>
                <a:gd name="connsiteX21" fmla="*/ 1966998 w 4114165"/>
                <a:gd name="connsiteY21" fmla="*/ 1343878 h 3036265"/>
                <a:gd name="connsiteX22" fmla="*/ 1966998 w 4114165"/>
                <a:gd name="connsiteY22" fmla="*/ 2597987 h 3036265"/>
                <a:gd name="connsiteX23" fmla="*/ 1978879 w 4114165"/>
                <a:gd name="connsiteY23" fmla="*/ 2635611 h 3036265"/>
                <a:gd name="connsiteX24" fmla="*/ 2036964 w 4114165"/>
                <a:gd name="connsiteY24" fmla="*/ 2634951 h 3036265"/>
                <a:gd name="connsiteX25" fmla="*/ 2046205 w 4114165"/>
                <a:gd name="connsiteY25" fmla="*/ 2599307 h 3036265"/>
                <a:gd name="connsiteX26" fmla="*/ 2046205 w 4114165"/>
                <a:gd name="connsiteY26" fmla="*/ 830353 h 3036265"/>
                <a:gd name="connsiteX27" fmla="*/ 2046205 w 4114165"/>
                <a:gd name="connsiteY27" fmla="*/ 800650 h 3036265"/>
                <a:gd name="connsiteX28" fmla="*/ 2118152 w 4114165"/>
                <a:gd name="connsiteY28" fmla="*/ 727384 h 3036265"/>
                <a:gd name="connsiteX29" fmla="*/ 2738605 w 4114165"/>
                <a:gd name="connsiteY29" fmla="*/ 727384 h 3036265"/>
                <a:gd name="connsiteX30" fmla="*/ 2809892 w 4114165"/>
                <a:gd name="connsiteY30" fmla="*/ 801970 h 3036265"/>
                <a:gd name="connsiteX31" fmla="*/ 2810552 w 4114165"/>
                <a:gd name="connsiteY31" fmla="*/ 2594027 h 3036265"/>
                <a:gd name="connsiteX32" fmla="*/ 2857416 w 4114165"/>
                <a:gd name="connsiteY32" fmla="*/ 2639571 h 3036265"/>
                <a:gd name="connsiteX33" fmla="*/ 2891079 w 4114165"/>
                <a:gd name="connsiteY33" fmla="*/ 2590727 h 3036265"/>
                <a:gd name="connsiteX34" fmla="*/ 2891079 w 4114165"/>
                <a:gd name="connsiteY34" fmla="*/ 122771 h 3036265"/>
                <a:gd name="connsiteX35" fmla="*/ 3012529 w 4114165"/>
                <a:gd name="connsiteY35" fmla="*/ 0 h 3036265"/>
                <a:gd name="connsiteX36" fmla="*/ 3563678 w 4114165"/>
                <a:gd name="connsiteY36" fmla="*/ 0 h 3036265"/>
                <a:gd name="connsiteX37" fmla="*/ 3653446 w 4114165"/>
                <a:gd name="connsiteY37" fmla="*/ 87788 h 3036265"/>
                <a:gd name="connsiteX38" fmla="*/ 3650806 w 4114165"/>
                <a:gd name="connsiteY38" fmla="*/ 2594687 h 3036265"/>
                <a:gd name="connsiteX39" fmla="*/ 3695029 w 4114165"/>
                <a:gd name="connsiteY39" fmla="*/ 2638911 h 3036265"/>
                <a:gd name="connsiteX40" fmla="*/ 4071262 w 4114165"/>
                <a:gd name="connsiteY40" fmla="*/ 2638911 h 3036265"/>
                <a:gd name="connsiteX41" fmla="*/ 4114166 w 4114165"/>
                <a:gd name="connsiteY41" fmla="*/ 2681815 h 3036265"/>
                <a:gd name="connsiteX42" fmla="*/ 4114166 w 4114165"/>
                <a:gd name="connsiteY42" fmla="*/ 2992042 h 3036265"/>
                <a:gd name="connsiteX43" fmla="*/ 4069283 w 4114165"/>
                <a:gd name="connsiteY43" fmla="*/ 3036266 h 3036265"/>
                <a:gd name="connsiteX44" fmla="*/ 43590 w 4114165"/>
                <a:gd name="connsiteY44" fmla="*/ 3035606 h 3036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114165" h="3036265">
                  <a:moveTo>
                    <a:pt x="43590" y="3035606"/>
                  </a:moveTo>
                  <a:cubicBezTo>
                    <a:pt x="11247" y="3035606"/>
                    <a:pt x="-634" y="3027685"/>
                    <a:pt x="26" y="2993362"/>
                  </a:cubicBezTo>
                  <a:cubicBezTo>
                    <a:pt x="2006" y="2889733"/>
                    <a:pt x="686" y="2786764"/>
                    <a:pt x="686" y="2683135"/>
                  </a:cubicBezTo>
                  <a:cubicBezTo>
                    <a:pt x="686" y="2638911"/>
                    <a:pt x="1346" y="2638251"/>
                    <a:pt x="44250" y="2638251"/>
                  </a:cubicBezTo>
                  <a:cubicBezTo>
                    <a:pt x="134678" y="2638251"/>
                    <a:pt x="224446" y="2638251"/>
                    <a:pt x="314874" y="2638251"/>
                  </a:cubicBezTo>
                  <a:cubicBezTo>
                    <a:pt x="328735" y="2638251"/>
                    <a:pt x="343256" y="2640231"/>
                    <a:pt x="357117" y="2633631"/>
                  </a:cubicBezTo>
                  <a:cubicBezTo>
                    <a:pt x="357117" y="2631650"/>
                    <a:pt x="357117" y="2629670"/>
                    <a:pt x="357117" y="2627690"/>
                  </a:cubicBezTo>
                  <a:cubicBezTo>
                    <a:pt x="356457" y="2512840"/>
                    <a:pt x="357117" y="2397330"/>
                    <a:pt x="357117" y="2282480"/>
                  </a:cubicBezTo>
                  <a:cubicBezTo>
                    <a:pt x="357117" y="2280500"/>
                    <a:pt x="357777" y="2060700"/>
                    <a:pt x="357777" y="1953111"/>
                  </a:cubicBezTo>
                  <a:cubicBezTo>
                    <a:pt x="357777" y="1881165"/>
                    <a:pt x="378899" y="1860043"/>
                    <a:pt x="449525" y="1860043"/>
                  </a:cubicBezTo>
                  <a:cubicBezTo>
                    <a:pt x="642262" y="1860043"/>
                    <a:pt x="834339" y="1860043"/>
                    <a:pt x="1027076" y="1860043"/>
                  </a:cubicBezTo>
                  <a:cubicBezTo>
                    <a:pt x="1101663" y="1860043"/>
                    <a:pt x="1122124" y="1880505"/>
                    <a:pt x="1122124" y="1956411"/>
                  </a:cubicBezTo>
                  <a:cubicBezTo>
                    <a:pt x="1122124" y="2168950"/>
                    <a:pt x="1122124" y="2380829"/>
                    <a:pt x="1122124" y="2593367"/>
                  </a:cubicBezTo>
                  <a:cubicBezTo>
                    <a:pt x="1122124" y="2634290"/>
                    <a:pt x="1149187" y="2652112"/>
                    <a:pt x="1188790" y="2636271"/>
                  </a:cubicBezTo>
                  <a:cubicBezTo>
                    <a:pt x="1198691" y="2632310"/>
                    <a:pt x="1201991" y="2625050"/>
                    <a:pt x="1201991" y="2615809"/>
                  </a:cubicBezTo>
                  <a:cubicBezTo>
                    <a:pt x="1201991" y="2603928"/>
                    <a:pt x="1202651" y="2591387"/>
                    <a:pt x="1202651" y="2579506"/>
                  </a:cubicBezTo>
                  <a:cubicBezTo>
                    <a:pt x="1202651" y="2171590"/>
                    <a:pt x="1202651" y="1763674"/>
                    <a:pt x="1202651" y="1355099"/>
                  </a:cubicBezTo>
                  <a:cubicBezTo>
                    <a:pt x="1202651" y="1343878"/>
                    <a:pt x="1202651" y="1333317"/>
                    <a:pt x="1202651" y="1322096"/>
                  </a:cubicBezTo>
                  <a:cubicBezTo>
                    <a:pt x="1203971" y="1268631"/>
                    <a:pt x="1227074" y="1245529"/>
                    <a:pt x="1279878" y="1245529"/>
                  </a:cubicBezTo>
                  <a:cubicBezTo>
                    <a:pt x="1390768" y="1244869"/>
                    <a:pt x="1502318" y="1245529"/>
                    <a:pt x="1613207" y="1245529"/>
                  </a:cubicBezTo>
                  <a:cubicBezTo>
                    <a:pt x="1699015" y="1245529"/>
                    <a:pt x="1784822" y="1245529"/>
                    <a:pt x="1870630" y="1245529"/>
                  </a:cubicBezTo>
                  <a:cubicBezTo>
                    <a:pt x="1947857" y="1245529"/>
                    <a:pt x="1966998" y="1264671"/>
                    <a:pt x="1966998" y="1343878"/>
                  </a:cubicBezTo>
                  <a:cubicBezTo>
                    <a:pt x="1966998" y="1662685"/>
                    <a:pt x="1966998" y="2498979"/>
                    <a:pt x="1966998" y="2597987"/>
                  </a:cubicBezTo>
                  <a:cubicBezTo>
                    <a:pt x="1966998" y="2611189"/>
                    <a:pt x="1961058" y="2629670"/>
                    <a:pt x="1978879" y="2635611"/>
                  </a:cubicBezTo>
                  <a:cubicBezTo>
                    <a:pt x="1997361" y="2641551"/>
                    <a:pt x="2018483" y="2642872"/>
                    <a:pt x="2036964" y="2634951"/>
                  </a:cubicBezTo>
                  <a:cubicBezTo>
                    <a:pt x="2052146" y="2628350"/>
                    <a:pt x="2046205" y="2611849"/>
                    <a:pt x="2046205" y="2599307"/>
                  </a:cubicBezTo>
                  <a:cubicBezTo>
                    <a:pt x="2046865" y="2454095"/>
                    <a:pt x="2046205" y="1275232"/>
                    <a:pt x="2046205" y="830353"/>
                  </a:cubicBezTo>
                  <a:cubicBezTo>
                    <a:pt x="2046205" y="820452"/>
                    <a:pt x="2046205" y="810551"/>
                    <a:pt x="2046205" y="800650"/>
                  </a:cubicBezTo>
                  <a:cubicBezTo>
                    <a:pt x="2048185" y="754446"/>
                    <a:pt x="2072607" y="727384"/>
                    <a:pt x="2118152" y="727384"/>
                  </a:cubicBezTo>
                  <a:cubicBezTo>
                    <a:pt x="2324750" y="726724"/>
                    <a:pt x="2532008" y="726724"/>
                    <a:pt x="2738605" y="727384"/>
                  </a:cubicBezTo>
                  <a:cubicBezTo>
                    <a:pt x="2782830" y="727384"/>
                    <a:pt x="2808572" y="756426"/>
                    <a:pt x="2809892" y="801970"/>
                  </a:cubicBezTo>
                  <a:cubicBezTo>
                    <a:pt x="2811212" y="848174"/>
                    <a:pt x="2810552" y="2042879"/>
                    <a:pt x="2810552" y="2594027"/>
                  </a:cubicBezTo>
                  <a:cubicBezTo>
                    <a:pt x="2810552" y="2638251"/>
                    <a:pt x="2813192" y="2638251"/>
                    <a:pt x="2857416" y="2639571"/>
                  </a:cubicBezTo>
                  <a:cubicBezTo>
                    <a:pt x="2897019" y="2640891"/>
                    <a:pt x="2891079" y="2614489"/>
                    <a:pt x="2891079" y="2590727"/>
                  </a:cubicBezTo>
                  <a:cubicBezTo>
                    <a:pt x="2891079" y="1768295"/>
                    <a:pt x="2891079" y="945203"/>
                    <a:pt x="2891079" y="122771"/>
                  </a:cubicBezTo>
                  <a:cubicBezTo>
                    <a:pt x="2891079" y="9241"/>
                    <a:pt x="2900320" y="0"/>
                    <a:pt x="3012529" y="0"/>
                  </a:cubicBezTo>
                  <a:cubicBezTo>
                    <a:pt x="3196026" y="0"/>
                    <a:pt x="3380182" y="0"/>
                    <a:pt x="3563678" y="0"/>
                  </a:cubicBezTo>
                  <a:cubicBezTo>
                    <a:pt x="3631664" y="0"/>
                    <a:pt x="3652785" y="21122"/>
                    <a:pt x="3653446" y="87788"/>
                  </a:cubicBezTo>
                  <a:cubicBezTo>
                    <a:pt x="3654106" y="264023"/>
                    <a:pt x="3651466" y="2399310"/>
                    <a:pt x="3650806" y="2594687"/>
                  </a:cubicBezTo>
                  <a:cubicBezTo>
                    <a:pt x="3650806" y="2638911"/>
                    <a:pt x="3650806" y="2638911"/>
                    <a:pt x="3695029" y="2638911"/>
                  </a:cubicBezTo>
                  <a:cubicBezTo>
                    <a:pt x="3820440" y="2638911"/>
                    <a:pt x="3945851" y="2638911"/>
                    <a:pt x="4071262" y="2638911"/>
                  </a:cubicBezTo>
                  <a:cubicBezTo>
                    <a:pt x="4112186" y="2638911"/>
                    <a:pt x="4114166" y="2640891"/>
                    <a:pt x="4114166" y="2681815"/>
                  </a:cubicBezTo>
                  <a:cubicBezTo>
                    <a:pt x="4114166" y="2785444"/>
                    <a:pt x="4114166" y="2888413"/>
                    <a:pt x="4114166" y="2992042"/>
                  </a:cubicBezTo>
                  <a:cubicBezTo>
                    <a:pt x="4114166" y="3034946"/>
                    <a:pt x="4113506" y="3036266"/>
                    <a:pt x="4069283" y="3036266"/>
                  </a:cubicBezTo>
                  <a:cubicBezTo>
                    <a:pt x="3504933" y="3034946"/>
                    <a:pt x="196723" y="3034286"/>
                    <a:pt x="43590" y="3035606"/>
                  </a:cubicBezTo>
                  <a:close/>
                </a:path>
              </a:pathLst>
            </a:custGeom>
            <a:solidFill>
              <a:schemeClr val="accent6"/>
            </a:solidFill>
            <a:ln w="6595" cap="flat">
              <a:noFill/>
              <a:prstDash val="solid"/>
              <a:miter/>
            </a:ln>
          </p:spPr>
          <p:txBody>
            <a:bodyPr rtlCol="0" anchor="ctr"/>
            <a:lstStyle/>
            <a:p>
              <a:endParaRPr lang="en-US"/>
            </a:p>
          </p:txBody>
        </p:sp>
        <p:sp>
          <p:nvSpPr>
            <p:cNvPr id="44" name="Freeform: Shape 516">
              <a:extLst>
                <a:ext uri="{FF2B5EF4-FFF2-40B4-BE49-F238E27FC236}">
                  <a16:creationId xmlns:a16="http://schemas.microsoft.com/office/drawing/2014/main" id="{48ABD03B-68A1-4C67-AF9D-9CABF2A77159}"/>
                </a:ext>
              </a:extLst>
            </p:cNvPr>
            <p:cNvSpPr/>
            <p:nvPr/>
          </p:nvSpPr>
          <p:spPr>
            <a:xfrm>
              <a:off x="7933123" y="4883922"/>
              <a:ext cx="1298267" cy="977512"/>
            </a:xfrm>
            <a:custGeom>
              <a:avLst/>
              <a:gdLst>
                <a:gd name="connsiteX0" fmla="*/ 1064151 w 2969257"/>
                <a:gd name="connsiteY0" fmla="*/ 935232 h 2235661"/>
                <a:gd name="connsiteX1" fmla="*/ 1755891 w 2969257"/>
                <a:gd name="connsiteY1" fmla="*/ 1096946 h 2235661"/>
                <a:gd name="connsiteX2" fmla="*/ 1823878 w 2969257"/>
                <a:gd name="connsiteY2" fmla="*/ 1078465 h 2235661"/>
                <a:gd name="connsiteX3" fmla="*/ 2653570 w 2969257"/>
                <a:gd name="connsiteY3" fmla="*/ 270554 h 2235661"/>
                <a:gd name="connsiteX4" fmla="*/ 2654230 w 2969257"/>
                <a:gd name="connsiteY4" fmla="*/ 228310 h 2235661"/>
                <a:gd name="connsiteX5" fmla="*/ 2578984 w 2969257"/>
                <a:gd name="connsiteY5" fmla="*/ 154384 h 2235661"/>
                <a:gd name="connsiteX6" fmla="*/ 2586244 w 2969257"/>
                <a:gd name="connsiteY6" fmla="*/ 118741 h 2235661"/>
                <a:gd name="connsiteX7" fmla="*/ 2938055 w 2969257"/>
                <a:gd name="connsiteY7" fmla="*/ 5211 h 2235661"/>
                <a:gd name="connsiteX8" fmla="*/ 2965778 w 2969257"/>
                <a:gd name="connsiteY8" fmla="*/ 4551 h 2235661"/>
                <a:gd name="connsiteX9" fmla="*/ 2964457 w 2969257"/>
                <a:gd name="connsiteY9" fmla="*/ 29633 h 2235661"/>
                <a:gd name="connsiteX10" fmla="*/ 2857528 w 2969257"/>
                <a:gd name="connsiteY10" fmla="*/ 383424 h 2235661"/>
                <a:gd name="connsiteX11" fmla="*/ 2817924 w 2969257"/>
                <a:gd name="connsiteY11" fmla="*/ 392665 h 2235661"/>
                <a:gd name="connsiteX12" fmla="*/ 2761820 w 2969257"/>
                <a:gd name="connsiteY12" fmla="*/ 336560 h 2235661"/>
                <a:gd name="connsiteX13" fmla="*/ 2714956 w 2969257"/>
                <a:gd name="connsiteY13" fmla="*/ 337220 h 2235661"/>
                <a:gd name="connsiteX14" fmla="*/ 1858200 w 2969257"/>
                <a:gd name="connsiteY14" fmla="*/ 1225657 h 2235661"/>
                <a:gd name="connsiteX15" fmla="*/ 1800115 w 2969257"/>
                <a:gd name="connsiteY15" fmla="*/ 1242159 h 2235661"/>
                <a:gd name="connsiteX16" fmla="*/ 1132137 w 2969257"/>
                <a:gd name="connsiteY16" fmla="*/ 1070544 h 2235661"/>
                <a:gd name="connsiteX17" fmla="*/ 1064151 w 2969257"/>
                <a:gd name="connsiteY17" fmla="*/ 1091666 h 2235661"/>
                <a:gd name="connsiteX18" fmla="*/ 114988 w 2969257"/>
                <a:gd name="connsiteY18" fmla="*/ 2222345 h 2235661"/>
                <a:gd name="connsiteX19" fmla="*/ 74724 w 2969257"/>
                <a:gd name="connsiteY19" fmla="*/ 2225645 h 2235661"/>
                <a:gd name="connsiteX20" fmla="*/ 15979 w 2969257"/>
                <a:gd name="connsiteY20" fmla="*/ 2178121 h 2235661"/>
                <a:gd name="connsiteX21" fmla="*/ 11359 w 2969257"/>
                <a:gd name="connsiteY21" fmla="*/ 2132577 h 2235661"/>
                <a:gd name="connsiteX22" fmla="*/ 1024547 w 2969257"/>
                <a:gd name="connsiteY22" fmla="*/ 954374 h 2235661"/>
                <a:gd name="connsiteX23" fmla="*/ 1064151 w 2969257"/>
                <a:gd name="connsiteY23" fmla="*/ 935232 h 2235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69257" h="2235661">
                  <a:moveTo>
                    <a:pt x="1064151" y="935232"/>
                  </a:moveTo>
                  <a:cubicBezTo>
                    <a:pt x="1105074" y="944473"/>
                    <a:pt x="1572395" y="1052722"/>
                    <a:pt x="1755891" y="1096946"/>
                  </a:cubicBezTo>
                  <a:cubicBezTo>
                    <a:pt x="1783614" y="1103547"/>
                    <a:pt x="1803415" y="1098266"/>
                    <a:pt x="1823878" y="1078465"/>
                  </a:cubicBezTo>
                  <a:cubicBezTo>
                    <a:pt x="2011334" y="894308"/>
                    <a:pt x="2564462" y="355701"/>
                    <a:pt x="2653570" y="270554"/>
                  </a:cubicBezTo>
                  <a:cubicBezTo>
                    <a:pt x="2670731" y="254052"/>
                    <a:pt x="2670731" y="243491"/>
                    <a:pt x="2654230" y="228310"/>
                  </a:cubicBezTo>
                  <a:cubicBezTo>
                    <a:pt x="2628488" y="204548"/>
                    <a:pt x="2604725" y="178806"/>
                    <a:pt x="2578984" y="154384"/>
                  </a:cubicBezTo>
                  <a:cubicBezTo>
                    <a:pt x="2561162" y="137222"/>
                    <a:pt x="2559842" y="126661"/>
                    <a:pt x="2586244" y="118741"/>
                  </a:cubicBezTo>
                  <a:cubicBezTo>
                    <a:pt x="2703734" y="81117"/>
                    <a:pt x="2820565" y="42834"/>
                    <a:pt x="2938055" y="5211"/>
                  </a:cubicBezTo>
                  <a:cubicBezTo>
                    <a:pt x="2947296" y="2570"/>
                    <a:pt x="2957196" y="-4690"/>
                    <a:pt x="2965778" y="4551"/>
                  </a:cubicBezTo>
                  <a:cubicBezTo>
                    <a:pt x="2973038" y="11811"/>
                    <a:pt x="2967097" y="21712"/>
                    <a:pt x="2964457" y="29633"/>
                  </a:cubicBezTo>
                  <a:cubicBezTo>
                    <a:pt x="2928814" y="147783"/>
                    <a:pt x="2893171" y="265273"/>
                    <a:pt x="2857528" y="383424"/>
                  </a:cubicBezTo>
                  <a:cubicBezTo>
                    <a:pt x="2847627" y="416427"/>
                    <a:pt x="2843007" y="417087"/>
                    <a:pt x="2817924" y="392665"/>
                  </a:cubicBezTo>
                  <a:cubicBezTo>
                    <a:pt x="2798783" y="374183"/>
                    <a:pt x="2778981" y="357021"/>
                    <a:pt x="2761820" y="336560"/>
                  </a:cubicBezTo>
                  <a:cubicBezTo>
                    <a:pt x="2743998" y="315438"/>
                    <a:pt x="2732117" y="318738"/>
                    <a:pt x="2714956" y="337220"/>
                  </a:cubicBezTo>
                  <a:cubicBezTo>
                    <a:pt x="2576343" y="481772"/>
                    <a:pt x="2004073" y="1073184"/>
                    <a:pt x="1858200" y="1225657"/>
                  </a:cubicBezTo>
                  <a:cubicBezTo>
                    <a:pt x="1840379" y="1244139"/>
                    <a:pt x="1824537" y="1248099"/>
                    <a:pt x="1800115" y="1242159"/>
                  </a:cubicBezTo>
                  <a:cubicBezTo>
                    <a:pt x="1577676" y="1184734"/>
                    <a:pt x="1354576" y="1128629"/>
                    <a:pt x="1132137" y="1070544"/>
                  </a:cubicBezTo>
                  <a:cubicBezTo>
                    <a:pt x="1102434" y="1062623"/>
                    <a:pt x="1083953" y="1067904"/>
                    <a:pt x="1064151" y="1091666"/>
                  </a:cubicBezTo>
                  <a:cubicBezTo>
                    <a:pt x="922238" y="1260641"/>
                    <a:pt x="288583" y="2014426"/>
                    <a:pt x="114988" y="2222345"/>
                  </a:cubicBezTo>
                  <a:cubicBezTo>
                    <a:pt x="100466" y="2239506"/>
                    <a:pt x="89906" y="2239506"/>
                    <a:pt x="74724" y="2225645"/>
                  </a:cubicBezTo>
                  <a:cubicBezTo>
                    <a:pt x="55583" y="2209143"/>
                    <a:pt x="36441" y="2191982"/>
                    <a:pt x="15979" y="2178121"/>
                  </a:cubicBezTo>
                  <a:cubicBezTo>
                    <a:pt x="-4483" y="2163600"/>
                    <a:pt x="-4483" y="2150398"/>
                    <a:pt x="11359" y="2132577"/>
                  </a:cubicBezTo>
                  <a:cubicBezTo>
                    <a:pt x="81985" y="2051390"/>
                    <a:pt x="924879" y="1070544"/>
                    <a:pt x="1024547" y="954374"/>
                  </a:cubicBezTo>
                  <a:cubicBezTo>
                    <a:pt x="1032468" y="944473"/>
                    <a:pt x="1039729" y="932592"/>
                    <a:pt x="1064151" y="935232"/>
                  </a:cubicBezTo>
                  <a:close/>
                </a:path>
              </a:pathLst>
            </a:custGeom>
            <a:solidFill>
              <a:schemeClr val="accent1"/>
            </a:solidFill>
            <a:ln w="6595" cap="flat">
              <a:noFill/>
              <a:prstDash val="solid"/>
              <a:miter/>
            </a:ln>
          </p:spPr>
          <p:txBody>
            <a:bodyPr rtlCol="0" anchor="ctr"/>
            <a:lstStyle/>
            <a:p>
              <a:endParaRPr lang="en-US"/>
            </a:p>
          </p:txBody>
        </p:sp>
      </p:grpSp>
      <p:sp>
        <p:nvSpPr>
          <p:cNvPr id="35" name="Parallelogram 30">
            <a:extLst>
              <a:ext uri="{FF2B5EF4-FFF2-40B4-BE49-F238E27FC236}">
                <a16:creationId xmlns:a16="http://schemas.microsoft.com/office/drawing/2014/main" id="{F830FECC-FA2E-6082-929A-0BBEFBB14A81}"/>
              </a:ext>
            </a:extLst>
          </p:cNvPr>
          <p:cNvSpPr/>
          <p:nvPr/>
        </p:nvSpPr>
        <p:spPr>
          <a:xfrm flipH="1">
            <a:off x="4900463" y="5067615"/>
            <a:ext cx="514976" cy="51625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36" name="Frame 17">
            <a:extLst>
              <a:ext uri="{FF2B5EF4-FFF2-40B4-BE49-F238E27FC236}">
                <a16:creationId xmlns:a16="http://schemas.microsoft.com/office/drawing/2014/main" id="{55382D71-E5A1-280E-A8DE-D7686566CD4B}"/>
              </a:ext>
            </a:extLst>
          </p:cNvPr>
          <p:cNvSpPr/>
          <p:nvPr/>
        </p:nvSpPr>
        <p:spPr>
          <a:xfrm>
            <a:off x="4122441" y="3660495"/>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47" name="Oval 44">
            <a:extLst>
              <a:ext uri="{FF2B5EF4-FFF2-40B4-BE49-F238E27FC236}">
                <a16:creationId xmlns:a16="http://schemas.microsoft.com/office/drawing/2014/main" id="{80631DE7-1950-BCCC-95AD-0CC0E95551C4}"/>
              </a:ext>
            </a:extLst>
          </p:cNvPr>
          <p:cNvSpPr>
            <a:spLocks noChangeAspect="1"/>
          </p:cNvSpPr>
          <p:nvPr/>
        </p:nvSpPr>
        <p:spPr>
          <a:xfrm>
            <a:off x="6847102" y="2320759"/>
            <a:ext cx="478148" cy="569324"/>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48" name="Oval 6">
            <a:extLst>
              <a:ext uri="{FF2B5EF4-FFF2-40B4-BE49-F238E27FC236}">
                <a16:creationId xmlns:a16="http://schemas.microsoft.com/office/drawing/2014/main" id="{31181655-F4DD-EC1D-F2FA-9F4A84D22EE4}"/>
              </a:ext>
            </a:extLst>
          </p:cNvPr>
          <p:cNvSpPr/>
          <p:nvPr/>
        </p:nvSpPr>
        <p:spPr>
          <a:xfrm>
            <a:off x="2952749" y="394956"/>
            <a:ext cx="601239" cy="633356"/>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3827296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sz="4800" dirty="0">
                <a:latin typeface="ADLaM Display" panose="02010000000000000000" pitchFamily="2" charset="0"/>
                <a:ea typeface="ADLaM Display" panose="02010000000000000000" pitchFamily="2" charset="0"/>
                <a:cs typeface="ADLaM Display" panose="02010000000000000000" pitchFamily="2" charset="0"/>
              </a:rPr>
              <a:t>STEPS TO ACHIVE BEST PROFIT AND BALANCE WORK CULTURE</a:t>
            </a:r>
          </a:p>
        </p:txBody>
      </p:sp>
      <p:sp>
        <p:nvSpPr>
          <p:cNvPr id="3" name="Oval 22">
            <a:extLst>
              <a:ext uri="{FF2B5EF4-FFF2-40B4-BE49-F238E27FC236}">
                <a16:creationId xmlns:a16="http://schemas.microsoft.com/office/drawing/2014/main" id="{EABAB757-BD0B-437D-9408-83D623763FEA}"/>
              </a:ext>
            </a:extLst>
          </p:cNvPr>
          <p:cNvSpPr>
            <a:spLocks/>
          </p:cNvSpPr>
          <p:nvPr/>
        </p:nvSpPr>
        <p:spPr>
          <a:xfrm>
            <a:off x="914660" y="1716065"/>
            <a:ext cx="1269069" cy="1269069"/>
          </a:xfrm>
          <a:custGeom>
            <a:avLst/>
            <a:gdLst/>
            <a:ahLst/>
            <a:cxnLst/>
            <a:rect l="l" t="t" r="r" b="b"/>
            <a:pathLst>
              <a:path w="3880153" h="3953697">
                <a:moveTo>
                  <a:pt x="1455" y="3168352"/>
                </a:moveTo>
                <a:cubicBezTo>
                  <a:pt x="205207" y="3400679"/>
                  <a:pt x="634857" y="3494667"/>
                  <a:pt x="960501" y="3505633"/>
                </a:cubicBezTo>
                <a:cubicBezTo>
                  <a:pt x="1028690" y="3627447"/>
                  <a:pt x="1119686" y="3734676"/>
                  <a:pt x="1227538" y="3821974"/>
                </a:cubicBezTo>
                <a:cubicBezTo>
                  <a:pt x="1160267" y="3830083"/>
                  <a:pt x="1089308" y="3833153"/>
                  <a:pt x="1014889" y="3832102"/>
                </a:cubicBezTo>
                <a:cubicBezTo>
                  <a:pt x="621954" y="3837001"/>
                  <a:pt x="201774" y="3729237"/>
                  <a:pt x="6261" y="3480618"/>
                </a:cubicBezTo>
                <a:cubicBezTo>
                  <a:pt x="13084" y="3484795"/>
                  <a:pt x="14745" y="3457252"/>
                  <a:pt x="1455" y="3168352"/>
                </a:cubicBezTo>
                <a:close/>
                <a:moveTo>
                  <a:pt x="3880153" y="3138359"/>
                </a:moveTo>
                <a:cubicBezTo>
                  <a:pt x="3866863" y="3427259"/>
                  <a:pt x="3868524" y="3454802"/>
                  <a:pt x="3875347" y="3450625"/>
                </a:cubicBezTo>
                <a:cubicBezTo>
                  <a:pt x="3706183" y="3641999"/>
                  <a:pt x="3368822" y="3808933"/>
                  <a:pt x="2885642" y="3802109"/>
                </a:cubicBezTo>
                <a:cubicBezTo>
                  <a:pt x="2813626" y="3803007"/>
                  <a:pt x="2740694" y="3800121"/>
                  <a:pt x="2668496" y="3792296"/>
                </a:cubicBezTo>
                <a:cubicBezTo>
                  <a:pt x="2770475" y="3703843"/>
                  <a:pt x="2855364" y="3596451"/>
                  <a:pt x="2918364" y="3475766"/>
                </a:cubicBezTo>
                <a:cubicBezTo>
                  <a:pt x="3244332" y="3465202"/>
                  <a:pt x="3675828" y="3371339"/>
                  <a:pt x="3880153" y="3138359"/>
                </a:cubicBezTo>
                <a:close/>
                <a:moveTo>
                  <a:pt x="2029821" y="3074540"/>
                </a:moveTo>
                <a:cubicBezTo>
                  <a:pt x="2072358" y="3090570"/>
                  <a:pt x="2100256" y="3117016"/>
                  <a:pt x="2101178" y="3147049"/>
                </a:cubicBezTo>
                <a:cubicBezTo>
                  <a:pt x="2102135" y="3178198"/>
                  <a:pt x="2073853" y="3206004"/>
                  <a:pt x="2029821" y="3222855"/>
                </a:cubicBezTo>
                <a:close/>
                <a:moveTo>
                  <a:pt x="1455" y="2758032"/>
                </a:moveTo>
                <a:cubicBezTo>
                  <a:pt x="177591" y="2958870"/>
                  <a:pt x="522539" y="3056328"/>
                  <a:pt x="823260" y="3085716"/>
                </a:cubicBezTo>
                <a:cubicBezTo>
                  <a:pt x="836237" y="3203756"/>
                  <a:pt x="868282" y="3316114"/>
                  <a:pt x="916781" y="3419465"/>
                </a:cubicBezTo>
                <a:cubicBezTo>
                  <a:pt x="553826" y="3407844"/>
                  <a:pt x="185565" y="3298305"/>
                  <a:pt x="6261" y="3070298"/>
                </a:cubicBezTo>
                <a:cubicBezTo>
                  <a:pt x="13084" y="3074475"/>
                  <a:pt x="14745" y="3046932"/>
                  <a:pt x="1455" y="2758032"/>
                </a:cubicBezTo>
                <a:close/>
                <a:moveTo>
                  <a:pt x="3880153" y="2733869"/>
                </a:moveTo>
                <a:cubicBezTo>
                  <a:pt x="3866863" y="3022769"/>
                  <a:pt x="3868524" y="3050312"/>
                  <a:pt x="3875347" y="3046135"/>
                </a:cubicBezTo>
                <a:cubicBezTo>
                  <a:pt x="3714650" y="3227931"/>
                  <a:pt x="3402172" y="3387671"/>
                  <a:pt x="2957054" y="3395450"/>
                </a:cubicBezTo>
                <a:cubicBezTo>
                  <a:pt x="3001703" y="3291967"/>
                  <a:pt x="3030894" y="3180307"/>
                  <a:pt x="3041718" y="3063353"/>
                </a:cubicBezTo>
                <a:cubicBezTo>
                  <a:pt x="3346235" y="3035739"/>
                  <a:pt x="3700756" y="2938426"/>
                  <a:pt x="3880153" y="2733869"/>
                </a:cubicBezTo>
                <a:close/>
                <a:moveTo>
                  <a:pt x="1820161" y="2670546"/>
                </a:moveTo>
                <a:lnTo>
                  <a:pt x="1820161" y="2807794"/>
                </a:lnTo>
                <a:cubicBezTo>
                  <a:pt x="1784534" y="2791726"/>
                  <a:pt x="1761919" y="2767633"/>
                  <a:pt x="1761090" y="2740643"/>
                </a:cubicBezTo>
                <a:cubicBezTo>
                  <a:pt x="1760228" y="2712584"/>
                  <a:pt x="1783091" y="2687237"/>
                  <a:pt x="1820161" y="2670546"/>
                </a:cubicBezTo>
                <a:close/>
                <a:moveTo>
                  <a:pt x="1820161" y="2351698"/>
                </a:moveTo>
                <a:lnTo>
                  <a:pt x="1820161" y="2426781"/>
                </a:lnTo>
                <a:cubicBezTo>
                  <a:pt x="1541058" y="2454722"/>
                  <a:pt x="1332994" y="2587385"/>
                  <a:pt x="1337817" y="2744384"/>
                </a:cubicBezTo>
                <a:cubicBezTo>
                  <a:pt x="1342529" y="2897779"/>
                  <a:pt x="1548926" y="3024362"/>
                  <a:pt x="1820161" y="3051732"/>
                </a:cubicBezTo>
                <a:lnTo>
                  <a:pt x="1820161" y="3217389"/>
                </a:lnTo>
                <a:cubicBezTo>
                  <a:pt x="1786002" y="3201854"/>
                  <a:pt x="1763663" y="3178972"/>
                  <a:pt x="1761274" y="3153060"/>
                </a:cubicBezTo>
                <a:lnTo>
                  <a:pt x="1338460" y="3164281"/>
                </a:lnTo>
                <a:cubicBezTo>
                  <a:pt x="1352256" y="3313879"/>
                  <a:pt x="1556620" y="3434536"/>
                  <a:pt x="1820161" y="3461071"/>
                </a:cubicBezTo>
                <a:lnTo>
                  <a:pt x="1820161" y="3539697"/>
                </a:lnTo>
                <a:lnTo>
                  <a:pt x="2029821" y="3539697"/>
                </a:lnTo>
                <a:lnTo>
                  <a:pt x="2029821" y="3462128"/>
                </a:lnTo>
                <a:cubicBezTo>
                  <a:pt x="2315071" y="3436849"/>
                  <a:pt x="2529344" y="3302606"/>
                  <a:pt x="2524450" y="3143308"/>
                </a:cubicBezTo>
                <a:cubicBezTo>
                  <a:pt x="2519668" y="2987610"/>
                  <a:pt x="2307099" y="2859535"/>
                  <a:pt x="2029821" y="2834965"/>
                </a:cubicBezTo>
                <a:lnTo>
                  <a:pt x="2029821" y="2665297"/>
                </a:lnTo>
                <a:cubicBezTo>
                  <a:pt x="2070848" y="2680600"/>
                  <a:pt x="2098329" y="2705732"/>
                  <a:pt x="2100994" y="2734632"/>
                </a:cubicBezTo>
                <a:lnTo>
                  <a:pt x="2523807" y="2723411"/>
                </a:lnTo>
                <a:cubicBezTo>
                  <a:pt x="2509797" y="2571487"/>
                  <a:pt x="2299247" y="2449410"/>
                  <a:pt x="2029821" y="2425195"/>
                </a:cubicBezTo>
                <a:lnTo>
                  <a:pt x="2029821" y="2351698"/>
                </a:lnTo>
                <a:close/>
                <a:moveTo>
                  <a:pt x="1455" y="2347712"/>
                </a:moveTo>
                <a:cubicBezTo>
                  <a:pt x="183117" y="2554851"/>
                  <a:pt x="544352" y="2652021"/>
                  <a:pt x="851373" y="2678440"/>
                </a:cubicBezTo>
                <a:cubicBezTo>
                  <a:pt x="827251" y="2766976"/>
                  <a:pt x="815133" y="2860130"/>
                  <a:pt x="815133" y="2956114"/>
                </a:cubicBezTo>
                <a:cubicBezTo>
                  <a:pt x="815133" y="2971896"/>
                  <a:pt x="815461" y="2987602"/>
                  <a:pt x="817509" y="3003166"/>
                </a:cubicBezTo>
                <a:cubicBezTo>
                  <a:pt x="488191" y="2976547"/>
                  <a:pt x="169203" y="2867179"/>
                  <a:pt x="6261" y="2659978"/>
                </a:cubicBezTo>
                <a:cubicBezTo>
                  <a:pt x="13084" y="2664155"/>
                  <a:pt x="14745" y="2636612"/>
                  <a:pt x="1455" y="2347712"/>
                </a:cubicBezTo>
                <a:close/>
                <a:moveTo>
                  <a:pt x="3880153" y="2329379"/>
                </a:moveTo>
                <a:cubicBezTo>
                  <a:pt x="3866863" y="2618279"/>
                  <a:pt x="3868524" y="2645822"/>
                  <a:pt x="3875347" y="2641645"/>
                </a:cubicBezTo>
                <a:cubicBezTo>
                  <a:pt x="3725516" y="2811149"/>
                  <a:pt x="3443734" y="2961479"/>
                  <a:pt x="3045509" y="2988274"/>
                </a:cubicBezTo>
                <a:lnTo>
                  <a:pt x="3047133" y="2956114"/>
                </a:lnTo>
                <a:cubicBezTo>
                  <a:pt x="3047133" y="2854429"/>
                  <a:pt x="3033534" y="2755921"/>
                  <a:pt x="3006831" y="2662641"/>
                </a:cubicBezTo>
                <a:cubicBezTo>
                  <a:pt x="3318650" y="2638590"/>
                  <a:pt x="3693842" y="2541819"/>
                  <a:pt x="3880153" y="2329379"/>
                </a:cubicBezTo>
                <a:close/>
                <a:moveTo>
                  <a:pt x="1931133" y="1937697"/>
                </a:moveTo>
                <a:cubicBezTo>
                  <a:pt x="2487898" y="1937697"/>
                  <a:pt x="2939245" y="2388994"/>
                  <a:pt x="2939245" y="2945697"/>
                </a:cubicBezTo>
                <a:cubicBezTo>
                  <a:pt x="2939245" y="3502400"/>
                  <a:pt x="2487898" y="3953697"/>
                  <a:pt x="1931133" y="3953697"/>
                </a:cubicBezTo>
                <a:cubicBezTo>
                  <a:pt x="1374368" y="3953697"/>
                  <a:pt x="923021" y="3502400"/>
                  <a:pt x="923021" y="2945697"/>
                </a:cubicBezTo>
                <a:cubicBezTo>
                  <a:pt x="923021" y="2388994"/>
                  <a:pt x="1374368" y="1937697"/>
                  <a:pt x="1931133" y="1937697"/>
                </a:cubicBezTo>
                <a:close/>
                <a:moveTo>
                  <a:pt x="1455" y="1937392"/>
                </a:moveTo>
                <a:cubicBezTo>
                  <a:pt x="214734" y="2180582"/>
                  <a:pt x="675532" y="2272194"/>
                  <a:pt x="1005427" y="2276729"/>
                </a:cubicBezTo>
                <a:lnTo>
                  <a:pt x="1048467" y="2274995"/>
                </a:lnTo>
                <a:cubicBezTo>
                  <a:pt x="973036" y="2370730"/>
                  <a:pt x="913948" y="2479702"/>
                  <a:pt x="874973" y="2597837"/>
                </a:cubicBezTo>
                <a:cubicBezTo>
                  <a:pt x="525848" y="2578625"/>
                  <a:pt x="178686" y="2468917"/>
                  <a:pt x="6261" y="2249658"/>
                </a:cubicBezTo>
                <a:cubicBezTo>
                  <a:pt x="13084" y="2253835"/>
                  <a:pt x="14745" y="2226292"/>
                  <a:pt x="1455" y="1937392"/>
                </a:cubicBezTo>
                <a:close/>
                <a:moveTo>
                  <a:pt x="3880153" y="1924889"/>
                </a:moveTo>
                <a:cubicBezTo>
                  <a:pt x="3866863" y="2213789"/>
                  <a:pt x="3868524" y="2241332"/>
                  <a:pt x="3875347" y="2237155"/>
                </a:cubicBezTo>
                <a:cubicBezTo>
                  <a:pt x="3717776" y="2415415"/>
                  <a:pt x="3414270" y="2572469"/>
                  <a:pt x="2982846" y="2585687"/>
                </a:cubicBezTo>
                <a:cubicBezTo>
                  <a:pt x="2942265" y="2466665"/>
                  <a:pt x="2881020" y="2357243"/>
                  <a:pt x="2803561" y="2261302"/>
                </a:cubicBezTo>
                <a:cubicBezTo>
                  <a:pt x="2828324" y="2263132"/>
                  <a:pt x="2852587" y="2263902"/>
                  <a:pt x="2876180" y="2264226"/>
                </a:cubicBezTo>
                <a:cubicBezTo>
                  <a:pt x="3206076" y="2259691"/>
                  <a:pt x="3666874" y="2168079"/>
                  <a:pt x="3880153" y="1924889"/>
                </a:cubicBezTo>
                <a:close/>
                <a:moveTo>
                  <a:pt x="2970728" y="1742046"/>
                </a:moveTo>
                <a:cubicBezTo>
                  <a:pt x="3013265" y="1749515"/>
                  <a:pt x="3041163" y="1761838"/>
                  <a:pt x="3042085" y="1775832"/>
                </a:cubicBezTo>
                <a:cubicBezTo>
                  <a:pt x="3043042" y="1790346"/>
                  <a:pt x="3014760" y="1803303"/>
                  <a:pt x="2970728" y="1811155"/>
                </a:cubicBezTo>
                <a:close/>
                <a:moveTo>
                  <a:pt x="2761068" y="1553800"/>
                </a:moveTo>
                <a:lnTo>
                  <a:pt x="2761068" y="1617752"/>
                </a:lnTo>
                <a:cubicBezTo>
                  <a:pt x="2725441" y="1610265"/>
                  <a:pt x="2702826" y="1599039"/>
                  <a:pt x="2701997" y="1586462"/>
                </a:cubicBezTo>
                <a:cubicBezTo>
                  <a:pt x="2701135" y="1573388"/>
                  <a:pt x="2723998" y="1561577"/>
                  <a:pt x="2761068" y="1553800"/>
                </a:cubicBezTo>
                <a:close/>
                <a:moveTo>
                  <a:pt x="2761068" y="1405229"/>
                </a:moveTo>
                <a:lnTo>
                  <a:pt x="2761068" y="1440215"/>
                </a:lnTo>
                <a:cubicBezTo>
                  <a:pt x="2481965" y="1453234"/>
                  <a:pt x="2273901" y="1515050"/>
                  <a:pt x="2278724" y="1588206"/>
                </a:cubicBezTo>
                <a:cubicBezTo>
                  <a:pt x="2283436" y="1659682"/>
                  <a:pt x="2489833" y="1718665"/>
                  <a:pt x="2761068" y="1731418"/>
                </a:cubicBezTo>
                <a:lnTo>
                  <a:pt x="2761068" y="1808608"/>
                </a:lnTo>
                <a:cubicBezTo>
                  <a:pt x="2726909" y="1801369"/>
                  <a:pt x="2704570" y="1790707"/>
                  <a:pt x="2702181" y="1778633"/>
                </a:cubicBezTo>
                <a:lnTo>
                  <a:pt x="2279367" y="1783861"/>
                </a:lnTo>
                <a:cubicBezTo>
                  <a:pt x="2293163" y="1853568"/>
                  <a:pt x="2497527" y="1909790"/>
                  <a:pt x="2761068" y="1922154"/>
                </a:cubicBezTo>
                <a:lnTo>
                  <a:pt x="2761068" y="1958791"/>
                </a:lnTo>
                <a:lnTo>
                  <a:pt x="2970728" y="1958791"/>
                </a:lnTo>
                <a:lnTo>
                  <a:pt x="2970728" y="1922647"/>
                </a:lnTo>
                <a:cubicBezTo>
                  <a:pt x="3255978" y="1910868"/>
                  <a:pt x="3470251" y="1848316"/>
                  <a:pt x="3465357" y="1774089"/>
                </a:cubicBezTo>
                <a:cubicBezTo>
                  <a:pt x="3460575" y="1701540"/>
                  <a:pt x="3248006" y="1641862"/>
                  <a:pt x="2970728" y="1630413"/>
                </a:cubicBezTo>
                <a:lnTo>
                  <a:pt x="2970728" y="1551354"/>
                </a:lnTo>
                <a:cubicBezTo>
                  <a:pt x="3011755" y="1558485"/>
                  <a:pt x="3039236" y="1570195"/>
                  <a:pt x="3041901" y="1583662"/>
                </a:cubicBezTo>
                <a:lnTo>
                  <a:pt x="3464714" y="1578433"/>
                </a:lnTo>
                <a:cubicBezTo>
                  <a:pt x="3450704" y="1507642"/>
                  <a:pt x="3240154" y="1450759"/>
                  <a:pt x="2970728" y="1439476"/>
                </a:cubicBezTo>
                <a:lnTo>
                  <a:pt x="2970728" y="1405229"/>
                </a:lnTo>
                <a:close/>
                <a:moveTo>
                  <a:pt x="2872041" y="1244391"/>
                </a:moveTo>
                <a:cubicBezTo>
                  <a:pt x="3428806" y="1244391"/>
                  <a:pt x="3880153" y="1453922"/>
                  <a:pt x="3880153" y="1712391"/>
                </a:cubicBezTo>
                <a:cubicBezTo>
                  <a:pt x="3880153" y="1970860"/>
                  <a:pt x="3428806" y="2180391"/>
                  <a:pt x="2872041" y="2180391"/>
                </a:cubicBezTo>
                <a:cubicBezTo>
                  <a:pt x="2823092" y="2180391"/>
                  <a:pt x="2774958" y="2178772"/>
                  <a:pt x="2727893" y="2175376"/>
                </a:cubicBezTo>
                <a:cubicBezTo>
                  <a:pt x="2525684" y="1968353"/>
                  <a:pt x="2243385" y="1840114"/>
                  <a:pt x="1931133" y="1840114"/>
                </a:cubicBezTo>
                <a:cubicBezTo>
                  <a:pt x="1612467" y="1840114"/>
                  <a:pt x="1324996" y="1973676"/>
                  <a:pt x="1122380" y="2188572"/>
                </a:cubicBezTo>
                <a:cubicBezTo>
                  <a:pt x="1087421" y="2190857"/>
                  <a:pt x="1051575" y="2191340"/>
                  <a:pt x="1014889" y="2190822"/>
                </a:cubicBezTo>
                <a:cubicBezTo>
                  <a:pt x="621954" y="2195721"/>
                  <a:pt x="201774" y="2087957"/>
                  <a:pt x="6261" y="1839338"/>
                </a:cubicBezTo>
                <a:cubicBezTo>
                  <a:pt x="13084" y="1843515"/>
                  <a:pt x="14745" y="1815972"/>
                  <a:pt x="1455" y="1527072"/>
                </a:cubicBezTo>
                <a:cubicBezTo>
                  <a:pt x="214734" y="1770262"/>
                  <a:pt x="675532" y="1861874"/>
                  <a:pt x="1005427" y="1866409"/>
                </a:cubicBezTo>
                <a:cubicBezTo>
                  <a:pt x="1278600" y="1862654"/>
                  <a:pt x="1641530" y="1799192"/>
                  <a:pt x="1878042" y="1637444"/>
                </a:cubicBezTo>
                <a:cubicBezTo>
                  <a:pt x="1954537" y="1414404"/>
                  <a:pt x="2370521" y="1244391"/>
                  <a:pt x="2872041" y="1244391"/>
                </a:cubicBezTo>
                <a:close/>
                <a:moveTo>
                  <a:pt x="1455" y="1116752"/>
                </a:moveTo>
                <a:cubicBezTo>
                  <a:pt x="214734" y="1359942"/>
                  <a:pt x="675532" y="1451554"/>
                  <a:pt x="1005427" y="1456089"/>
                </a:cubicBezTo>
                <a:cubicBezTo>
                  <a:pt x="1335323" y="1451554"/>
                  <a:pt x="1796121" y="1359942"/>
                  <a:pt x="2009400" y="1116752"/>
                </a:cubicBezTo>
                <a:cubicBezTo>
                  <a:pt x="1996110" y="1405652"/>
                  <a:pt x="1997771" y="1433195"/>
                  <a:pt x="2004594" y="1429018"/>
                </a:cubicBezTo>
                <a:cubicBezTo>
                  <a:pt x="1835430" y="1620392"/>
                  <a:pt x="1498069" y="1787326"/>
                  <a:pt x="1014889" y="1780502"/>
                </a:cubicBezTo>
                <a:cubicBezTo>
                  <a:pt x="621954" y="1785401"/>
                  <a:pt x="201774" y="1677637"/>
                  <a:pt x="6261" y="1429018"/>
                </a:cubicBezTo>
                <a:cubicBezTo>
                  <a:pt x="13084" y="1433195"/>
                  <a:pt x="14745" y="1405652"/>
                  <a:pt x="1455" y="1116752"/>
                </a:cubicBezTo>
                <a:close/>
                <a:moveTo>
                  <a:pt x="1455" y="706432"/>
                </a:moveTo>
                <a:cubicBezTo>
                  <a:pt x="214734" y="949622"/>
                  <a:pt x="675532" y="1041234"/>
                  <a:pt x="1005427" y="1045769"/>
                </a:cubicBezTo>
                <a:cubicBezTo>
                  <a:pt x="1335323" y="1041234"/>
                  <a:pt x="1796121" y="949622"/>
                  <a:pt x="2009400" y="706432"/>
                </a:cubicBezTo>
                <a:cubicBezTo>
                  <a:pt x="1996110" y="995332"/>
                  <a:pt x="1997771" y="1022875"/>
                  <a:pt x="2004594" y="1018698"/>
                </a:cubicBezTo>
                <a:cubicBezTo>
                  <a:pt x="1835430" y="1210072"/>
                  <a:pt x="1498069" y="1377006"/>
                  <a:pt x="1014889" y="1370182"/>
                </a:cubicBezTo>
                <a:cubicBezTo>
                  <a:pt x="621954" y="1375081"/>
                  <a:pt x="201774" y="1267317"/>
                  <a:pt x="6261" y="1018698"/>
                </a:cubicBezTo>
                <a:cubicBezTo>
                  <a:pt x="13084" y="1022875"/>
                  <a:pt x="14745" y="995332"/>
                  <a:pt x="1455" y="706432"/>
                </a:cubicBezTo>
                <a:close/>
                <a:moveTo>
                  <a:pt x="1106799" y="489687"/>
                </a:moveTo>
                <a:cubicBezTo>
                  <a:pt x="1149336" y="497156"/>
                  <a:pt x="1177233" y="509479"/>
                  <a:pt x="1178156" y="523473"/>
                </a:cubicBezTo>
                <a:cubicBezTo>
                  <a:pt x="1179112" y="537987"/>
                  <a:pt x="1150831" y="550944"/>
                  <a:pt x="1106799" y="558796"/>
                </a:cubicBezTo>
                <a:close/>
                <a:moveTo>
                  <a:pt x="897139" y="301441"/>
                </a:moveTo>
                <a:lnTo>
                  <a:pt x="897139" y="365393"/>
                </a:lnTo>
                <a:cubicBezTo>
                  <a:pt x="861512" y="357906"/>
                  <a:pt x="838897" y="346680"/>
                  <a:pt x="838068" y="334103"/>
                </a:cubicBezTo>
                <a:cubicBezTo>
                  <a:pt x="837206" y="321029"/>
                  <a:pt x="860069" y="309218"/>
                  <a:pt x="897139" y="301441"/>
                </a:cubicBezTo>
                <a:close/>
                <a:moveTo>
                  <a:pt x="897139" y="152870"/>
                </a:moveTo>
                <a:lnTo>
                  <a:pt x="897139" y="187856"/>
                </a:lnTo>
                <a:cubicBezTo>
                  <a:pt x="618036" y="200875"/>
                  <a:pt x="409972" y="262691"/>
                  <a:pt x="414795" y="335847"/>
                </a:cubicBezTo>
                <a:cubicBezTo>
                  <a:pt x="419507" y="407323"/>
                  <a:pt x="625904" y="466306"/>
                  <a:pt x="897139" y="479059"/>
                </a:cubicBezTo>
                <a:lnTo>
                  <a:pt x="897139" y="556249"/>
                </a:lnTo>
                <a:cubicBezTo>
                  <a:pt x="862980" y="549010"/>
                  <a:pt x="840641" y="538348"/>
                  <a:pt x="838251" y="526274"/>
                </a:cubicBezTo>
                <a:lnTo>
                  <a:pt x="415438" y="531502"/>
                </a:lnTo>
                <a:cubicBezTo>
                  <a:pt x="429234" y="601209"/>
                  <a:pt x="633598" y="657431"/>
                  <a:pt x="897139" y="669795"/>
                </a:cubicBezTo>
                <a:lnTo>
                  <a:pt x="897139" y="706432"/>
                </a:lnTo>
                <a:lnTo>
                  <a:pt x="1106799" y="706432"/>
                </a:lnTo>
                <a:lnTo>
                  <a:pt x="1106799" y="670288"/>
                </a:lnTo>
                <a:cubicBezTo>
                  <a:pt x="1392049" y="658509"/>
                  <a:pt x="1606322" y="595956"/>
                  <a:pt x="1601428" y="521730"/>
                </a:cubicBezTo>
                <a:cubicBezTo>
                  <a:pt x="1596646" y="449181"/>
                  <a:pt x="1384077" y="389502"/>
                  <a:pt x="1106799" y="378054"/>
                </a:cubicBezTo>
                <a:lnTo>
                  <a:pt x="1106799" y="298995"/>
                </a:lnTo>
                <a:cubicBezTo>
                  <a:pt x="1147826" y="306126"/>
                  <a:pt x="1175307" y="317836"/>
                  <a:pt x="1177972" y="331303"/>
                </a:cubicBezTo>
                <a:lnTo>
                  <a:pt x="1600785" y="326074"/>
                </a:lnTo>
                <a:cubicBezTo>
                  <a:pt x="1586775" y="255283"/>
                  <a:pt x="1376225" y="198400"/>
                  <a:pt x="1106799" y="187117"/>
                </a:cubicBezTo>
                <a:lnTo>
                  <a:pt x="1106799" y="152870"/>
                </a:lnTo>
                <a:close/>
                <a:moveTo>
                  <a:pt x="1008112" y="0"/>
                </a:moveTo>
                <a:cubicBezTo>
                  <a:pt x="1564877" y="0"/>
                  <a:pt x="2016224" y="209531"/>
                  <a:pt x="2016224" y="468000"/>
                </a:cubicBezTo>
                <a:cubicBezTo>
                  <a:pt x="2016224" y="726469"/>
                  <a:pt x="1564877" y="936000"/>
                  <a:pt x="1008112" y="936000"/>
                </a:cubicBezTo>
                <a:cubicBezTo>
                  <a:pt x="451347" y="936000"/>
                  <a:pt x="0" y="726469"/>
                  <a:pt x="0" y="468000"/>
                </a:cubicBezTo>
                <a:cubicBezTo>
                  <a:pt x="0" y="209531"/>
                  <a:pt x="451347" y="0"/>
                  <a:pt x="1008112" y="0"/>
                </a:cubicBezTo>
                <a:close/>
              </a:path>
            </a:pathLst>
          </a:cu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nvGrpSpPr>
          <p:cNvPr id="4" name="Group 2">
            <a:extLst>
              <a:ext uri="{FF2B5EF4-FFF2-40B4-BE49-F238E27FC236}">
                <a16:creationId xmlns:a16="http://schemas.microsoft.com/office/drawing/2014/main" id="{414C54A8-C4F9-4A75-BECC-287D6A54D86B}"/>
              </a:ext>
            </a:extLst>
          </p:cNvPr>
          <p:cNvGrpSpPr/>
          <p:nvPr/>
        </p:nvGrpSpPr>
        <p:grpSpPr>
          <a:xfrm>
            <a:off x="8566396" y="4787512"/>
            <a:ext cx="2454029" cy="1347708"/>
            <a:chOff x="8566396" y="4827868"/>
            <a:chExt cx="2433437" cy="1307352"/>
          </a:xfrm>
        </p:grpSpPr>
        <p:grpSp>
          <p:nvGrpSpPr>
            <p:cNvPr id="5" name="Group 5">
              <a:extLst>
                <a:ext uri="{FF2B5EF4-FFF2-40B4-BE49-F238E27FC236}">
                  <a16:creationId xmlns:a16="http://schemas.microsoft.com/office/drawing/2014/main" id="{C34270C7-095D-4DE2-8738-7BB2F31218CF}"/>
                </a:ext>
              </a:extLst>
            </p:cNvPr>
            <p:cNvGrpSpPr/>
            <p:nvPr/>
          </p:nvGrpSpPr>
          <p:grpSpPr>
            <a:xfrm>
              <a:off x="9008473" y="4827868"/>
              <a:ext cx="1576842" cy="1271240"/>
              <a:chOff x="2745022" y="2041913"/>
              <a:chExt cx="3417652" cy="2755290"/>
            </a:xfrm>
            <a:solidFill>
              <a:srgbClr val="FAB117"/>
            </a:solidFill>
          </p:grpSpPr>
          <p:sp>
            <p:nvSpPr>
              <p:cNvPr id="13" name="Freeform 7">
                <a:extLst>
                  <a:ext uri="{FF2B5EF4-FFF2-40B4-BE49-F238E27FC236}">
                    <a16:creationId xmlns:a16="http://schemas.microsoft.com/office/drawing/2014/main" id="{F4BBC3DE-E028-4CBC-9075-5C6ABB4A6A88}"/>
                  </a:ext>
                </a:extLst>
              </p:cNvPr>
              <p:cNvSpPr/>
              <p:nvPr/>
            </p:nvSpPr>
            <p:spPr>
              <a:xfrm>
                <a:off x="2901403" y="2041913"/>
                <a:ext cx="3261271" cy="1993269"/>
              </a:xfrm>
              <a:custGeom>
                <a:avLst/>
                <a:gdLst>
                  <a:gd name="connsiteX0" fmla="*/ 0 w 3228975"/>
                  <a:gd name="connsiteY0" fmla="*/ 790575 h 1866900"/>
                  <a:gd name="connsiteX1" fmla="*/ 0 w 3228975"/>
                  <a:gd name="connsiteY1" fmla="*/ 790575 h 1866900"/>
                  <a:gd name="connsiteX2" fmla="*/ 85725 w 3228975"/>
                  <a:gd name="connsiteY2" fmla="*/ 742950 h 1866900"/>
                  <a:gd name="connsiteX3" fmla="*/ 866775 w 3228975"/>
                  <a:gd name="connsiteY3" fmla="*/ 0 h 1866900"/>
                  <a:gd name="connsiteX4" fmla="*/ 962025 w 3228975"/>
                  <a:gd name="connsiteY4" fmla="*/ 19050 h 1866900"/>
                  <a:gd name="connsiteX5" fmla="*/ 2105025 w 3228975"/>
                  <a:gd name="connsiteY5" fmla="*/ 9525 h 1866900"/>
                  <a:gd name="connsiteX6" fmla="*/ 3228975 w 3228975"/>
                  <a:gd name="connsiteY6" fmla="*/ 476250 h 1866900"/>
                  <a:gd name="connsiteX7" fmla="*/ 3219450 w 3228975"/>
                  <a:gd name="connsiteY7" fmla="*/ 1866900 h 1866900"/>
                  <a:gd name="connsiteX8" fmla="*/ 3086100 w 3228975"/>
                  <a:gd name="connsiteY8" fmla="*/ 1847850 h 1866900"/>
                  <a:gd name="connsiteX9" fmla="*/ 2095500 w 3228975"/>
                  <a:gd name="connsiteY9" fmla="*/ 771525 h 1866900"/>
                  <a:gd name="connsiteX10" fmla="*/ 1095375 w 3228975"/>
                  <a:gd name="connsiteY10" fmla="*/ 571500 h 1866900"/>
                  <a:gd name="connsiteX11" fmla="*/ 0 w 3228975"/>
                  <a:gd name="connsiteY11" fmla="*/ 790575 h 1866900"/>
                  <a:gd name="connsiteX0" fmla="*/ 0 w 3228975"/>
                  <a:gd name="connsiteY0" fmla="*/ 790575 h 1866900"/>
                  <a:gd name="connsiteX1" fmla="*/ 0 w 3228975"/>
                  <a:gd name="connsiteY1" fmla="*/ 790575 h 1866900"/>
                  <a:gd name="connsiteX2" fmla="*/ 85725 w 3228975"/>
                  <a:gd name="connsiteY2" fmla="*/ 742950 h 1866900"/>
                  <a:gd name="connsiteX3" fmla="*/ 866775 w 3228975"/>
                  <a:gd name="connsiteY3" fmla="*/ 0 h 1866900"/>
                  <a:gd name="connsiteX4" fmla="*/ 2105025 w 3228975"/>
                  <a:gd name="connsiteY4" fmla="*/ 9525 h 1866900"/>
                  <a:gd name="connsiteX5" fmla="*/ 3228975 w 3228975"/>
                  <a:gd name="connsiteY5" fmla="*/ 476250 h 1866900"/>
                  <a:gd name="connsiteX6" fmla="*/ 3219450 w 3228975"/>
                  <a:gd name="connsiteY6" fmla="*/ 1866900 h 1866900"/>
                  <a:gd name="connsiteX7" fmla="*/ 3086100 w 3228975"/>
                  <a:gd name="connsiteY7" fmla="*/ 1847850 h 1866900"/>
                  <a:gd name="connsiteX8" fmla="*/ 2095500 w 3228975"/>
                  <a:gd name="connsiteY8" fmla="*/ 771525 h 1866900"/>
                  <a:gd name="connsiteX9" fmla="*/ 1095375 w 3228975"/>
                  <a:gd name="connsiteY9" fmla="*/ 571500 h 1866900"/>
                  <a:gd name="connsiteX10" fmla="*/ 0 w 3228975"/>
                  <a:gd name="connsiteY10" fmla="*/ 790575 h 1866900"/>
                  <a:gd name="connsiteX0" fmla="*/ 0 w 3228975"/>
                  <a:gd name="connsiteY0" fmla="*/ 790575 h 1866900"/>
                  <a:gd name="connsiteX1" fmla="*/ 0 w 3228975"/>
                  <a:gd name="connsiteY1" fmla="*/ 790575 h 1866900"/>
                  <a:gd name="connsiteX2" fmla="*/ 85725 w 3228975"/>
                  <a:gd name="connsiteY2" fmla="*/ 742950 h 1866900"/>
                  <a:gd name="connsiteX3" fmla="*/ 866775 w 3228975"/>
                  <a:gd name="connsiteY3" fmla="*/ 0 h 1866900"/>
                  <a:gd name="connsiteX4" fmla="*/ 2105025 w 3228975"/>
                  <a:gd name="connsiteY4" fmla="*/ 9525 h 1866900"/>
                  <a:gd name="connsiteX5" fmla="*/ 3228975 w 3228975"/>
                  <a:gd name="connsiteY5" fmla="*/ 476250 h 1866900"/>
                  <a:gd name="connsiteX6" fmla="*/ 3219450 w 3228975"/>
                  <a:gd name="connsiteY6" fmla="*/ 1866900 h 1866900"/>
                  <a:gd name="connsiteX7" fmla="*/ 3086100 w 3228975"/>
                  <a:gd name="connsiteY7" fmla="*/ 1847850 h 1866900"/>
                  <a:gd name="connsiteX8" fmla="*/ 2095500 w 3228975"/>
                  <a:gd name="connsiteY8" fmla="*/ 771525 h 1866900"/>
                  <a:gd name="connsiteX9" fmla="*/ 1095375 w 3228975"/>
                  <a:gd name="connsiteY9" fmla="*/ 571500 h 1866900"/>
                  <a:gd name="connsiteX10" fmla="*/ 0 w 3228975"/>
                  <a:gd name="connsiteY10" fmla="*/ 790575 h 1866900"/>
                  <a:gd name="connsiteX0" fmla="*/ 0 w 3228975"/>
                  <a:gd name="connsiteY0" fmla="*/ 790575 h 1866900"/>
                  <a:gd name="connsiteX1" fmla="*/ 0 w 3228975"/>
                  <a:gd name="connsiteY1" fmla="*/ 790575 h 1866900"/>
                  <a:gd name="connsiteX2" fmla="*/ 85725 w 3228975"/>
                  <a:gd name="connsiteY2" fmla="*/ 742950 h 1866900"/>
                  <a:gd name="connsiteX3" fmla="*/ 866775 w 3228975"/>
                  <a:gd name="connsiteY3" fmla="*/ 0 h 1866900"/>
                  <a:gd name="connsiteX4" fmla="*/ 2105025 w 3228975"/>
                  <a:gd name="connsiteY4" fmla="*/ 9525 h 1866900"/>
                  <a:gd name="connsiteX5" fmla="*/ 3228975 w 3228975"/>
                  <a:gd name="connsiteY5" fmla="*/ 476250 h 1866900"/>
                  <a:gd name="connsiteX6" fmla="*/ 3219450 w 3228975"/>
                  <a:gd name="connsiteY6" fmla="*/ 1866900 h 1866900"/>
                  <a:gd name="connsiteX7" fmla="*/ 3086100 w 3228975"/>
                  <a:gd name="connsiteY7" fmla="*/ 1847850 h 1866900"/>
                  <a:gd name="connsiteX8" fmla="*/ 2095500 w 3228975"/>
                  <a:gd name="connsiteY8" fmla="*/ 771525 h 1866900"/>
                  <a:gd name="connsiteX9" fmla="*/ 1095375 w 3228975"/>
                  <a:gd name="connsiteY9" fmla="*/ 571500 h 1866900"/>
                  <a:gd name="connsiteX10" fmla="*/ 0 w 3228975"/>
                  <a:gd name="connsiteY10" fmla="*/ 790575 h 1866900"/>
                  <a:gd name="connsiteX0" fmla="*/ 0 w 3228975"/>
                  <a:gd name="connsiteY0" fmla="*/ 790575 h 1866900"/>
                  <a:gd name="connsiteX1" fmla="*/ 0 w 3228975"/>
                  <a:gd name="connsiteY1" fmla="*/ 790575 h 1866900"/>
                  <a:gd name="connsiteX2" fmla="*/ 866775 w 3228975"/>
                  <a:gd name="connsiteY2" fmla="*/ 0 h 1866900"/>
                  <a:gd name="connsiteX3" fmla="*/ 2105025 w 3228975"/>
                  <a:gd name="connsiteY3" fmla="*/ 9525 h 1866900"/>
                  <a:gd name="connsiteX4" fmla="*/ 3228975 w 3228975"/>
                  <a:gd name="connsiteY4" fmla="*/ 476250 h 1866900"/>
                  <a:gd name="connsiteX5" fmla="*/ 3219450 w 3228975"/>
                  <a:gd name="connsiteY5" fmla="*/ 1866900 h 1866900"/>
                  <a:gd name="connsiteX6" fmla="*/ 3086100 w 3228975"/>
                  <a:gd name="connsiteY6" fmla="*/ 1847850 h 1866900"/>
                  <a:gd name="connsiteX7" fmla="*/ 2095500 w 3228975"/>
                  <a:gd name="connsiteY7" fmla="*/ 771525 h 1866900"/>
                  <a:gd name="connsiteX8" fmla="*/ 1095375 w 3228975"/>
                  <a:gd name="connsiteY8" fmla="*/ 571500 h 1866900"/>
                  <a:gd name="connsiteX9" fmla="*/ 0 w 3228975"/>
                  <a:gd name="connsiteY9" fmla="*/ 790575 h 1866900"/>
                  <a:gd name="connsiteX0" fmla="*/ 0 w 3228975"/>
                  <a:gd name="connsiteY0" fmla="*/ 790575 h 1866900"/>
                  <a:gd name="connsiteX1" fmla="*/ 0 w 3228975"/>
                  <a:gd name="connsiteY1" fmla="*/ 790575 h 1866900"/>
                  <a:gd name="connsiteX2" fmla="*/ 866775 w 3228975"/>
                  <a:gd name="connsiteY2" fmla="*/ 0 h 1866900"/>
                  <a:gd name="connsiteX3" fmla="*/ 2105025 w 3228975"/>
                  <a:gd name="connsiteY3" fmla="*/ 9525 h 1866900"/>
                  <a:gd name="connsiteX4" fmla="*/ 3228975 w 3228975"/>
                  <a:gd name="connsiteY4" fmla="*/ 476250 h 1866900"/>
                  <a:gd name="connsiteX5" fmla="*/ 3219450 w 3228975"/>
                  <a:gd name="connsiteY5" fmla="*/ 1866900 h 1866900"/>
                  <a:gd name="connsiteX6" fmla="*/ 3086100 w 3228975"/>
                  <a:gd name="connsiteY6" fmla="*/ 1847850 h 1866900"/>
                  <a:gd name="connsiteX7" fmla="*/ 2095500 w 3228975"/>
                  <a:gd name="connsiteY7" fmla="*/ 771525 h 1866900"/>
                  <a:gd name="connsiteX8" fmla="*/ 1095375 w 3228975"/>
                  <a:gd name="connsiteY8" fmla="*/ 571500 h 1866900"/>
                  <a:gd name="connsiteX9" fmla="*/ 0 w 3228975"/>
                  <a:gd name="connsiteY9" fmla="*/ 790575 h 1866900"/>
                  <a:gd name="connsiteX0" fmla="*/ 253889 w 3254264"/>
                  <a:gd name="connsiteY0" fmla="*/ 1143000 h 1866900"/>
                  <a:gd name="connsiteX1" fmla="*/ 25289 w 3254264"/>
                  <a:gd name="connsiteY1" fmla="*/ 790575 h 1866900"/>
                  <a:gd name="connsiteX2" fmla="*/ 892064 w 3254264"/>
                  <a:gd name="connsiteY2" fmla="*/ 0 h 1866900"/>
                  <a:gd name="connsiteX3" fmla="*/ 2130314 w 3254264"/>
                  <a:gd name="connsiteY3" fmla="*/ 9525 h 1866900"/>
                  <a:gd name="connsiteX4" fmla="*/ 3254264 w 3254264"/>
                  <a:gd name="connsiteY4" fmla="*/ 476250 h 1866900"/>
                  <a:gd name="connsiteX5" fmla="*/ 3244739 w 3254264"/>
                  <a:gd name="connsiteY5" fmla="*/ 1866900 h 1866900"/>
                  <a:gd name="connsiteX6" fmla="*/ 3111389 w 3254264"/>
                  <a:gd name="connsiteY6" fmla="*/ 1847850 h 1866900"/>
                  <a:gd name="connsiteX7" fmla="*/ 2120789 w 3254264"/>
                  <a:gd name="connsiteY7" fmla="*/ 771525 h 1866900"/>
                  <a:gd name="connsiteX8" fmla="*/ 1120664 w 3254264"/>
                  <a:gd name="connsiteY8" fmla="*/ 571500 h 1866900"/>
                  <a:gd name="connsiteX9" fmla="*/ 253889 w 3254264"/>
                  <a:gd name="connsiteY9" fmla="*/ 1143000 h 1866900"/>
                  <a:gd name="connsiteX0" fmla="*/ 1097065 w 3230665"/>
                  <a:gd name="connsiteY0" fmla="*/ 571500 h 1866900"/>
                  <a:gd name="connsiteX1" fmla="*/ 1690 w 3230665"/>
                  <a:gd name="connsiteY1" fmla="*/ 790575 h 1866900"/>
                  <a:gd name="connsiteX2" fmla="*/ 868465 w 3230665"/>
                  <a:gd name="connsiteY2" fmla="*/ 0 h 1866900"/>
                  <a:gd name="connsiteX3" fmla="*/ 2106715 w 3230665"/>
                  <a:gd name="connsiteY3" fmla="*/ 9525 h 1866900"/>
                  <a:gd name="connsiteX4" fmla="*/ 3230665 w 3230665"/>
                  <a:gd name="connsiteY4" fmla="*/ 476250 h 1866900"/>
                  <a:gd name="connsiteX5" fmla="*/ 3221140 w 3230665"/>
                  <a:gd name="connsiteY5" fmla="*/ 1866900 h 1866900"/>
                  <a:gd name="connsiteX6" fmla="*/ 3087790 w 3230665"/>
                  <a:gd name="connsiteY6" fmla="*/ 1847850 h 1866900"/>
                  <a:gd name="connsiteX7" fmla="*/ 2097190 w 3230665"/>
                  <a:gd name="connsiteY7" fmla="*/ 771525 h 1866900"/>
                  <a:gd name="connsiteX8" fmla="*/ 1097065 w 3230665"/>
                  <a:gd name="connsiteY8" fmla="*/ 571500 h 1866900"/>
                  <a:gd name="connsiteX0" fmla="*/ 1099783 w 3233383"/>
                  <a:gd name="connsiteY0" fmla="*/ 571500 h 1866900"/>
                  <a:gd name="connsiteX1" fmla="*/ 4408 w 3233383"/>
                  <a:gd name="connsiteY1" fmla="*/ 790575 h 1866900"/>
                  <a:gd name="connsiteX2" fmla="*/ 871183 w 3233383"/>
                  <a:gd name="connsiteY2" fmla="*/ 0 h 1866900"/>
                  <a:gd name="connsiteX3" fmla="*/ 2109433 w 3233383"/>
                  <a:gd name="connsiteY3" fmla="*/ 9525 h 1866900"/>
                  <a:gd name="connsiteX4" fmla="*/ 3233383 w 3233383"/>
                  <a:gd name="connsiteY4" fmla="*/ 476250 h 1866900"/>
                  <a:gd name="connsiteX5" fmla="*/ 3223858 w 3233383"/>
                  <a:gd name="connsiteY5" fmla="*/ 1866900 h 1866900"/>
                  <a:gd name="connsiteX6" fmla="*/ 3090508 w 3233383"/>
                  <a:gd name="connsiteY6" fmla="*/ 1847850 h 1866900"/>
                  <a:gd name="connsiteX7" fmla="*/ 2099908 w 3233383"/>
                  <a:gd name="connsiteY7" fmla="*/ 771525 h 1866900"/>
                  <a:gd name="connsiteX8" fmla="*/ 1099783 w 3233383"/>
                  <a:gd name="connsiteY8" fmla="*/ 571500 h 1866900"/>
                  <a:gd name="connsiteX0" fmla="*/ 1099783 w 3233383"/>
                  <a:gd name="connsiteY0" fmla="*/ 571500 h 1866900"/>
                  <a:gd name="connsiteX1" fmla="*/ 4408 w 3233383"/>
                  <a:gd name="connsiteY1" fmla="*/ 790575 h 1866900"/>
                  <a:gd name="connsiteX2" fmla="*/ 871183 w 3233383"/>
                  <a:gd name="connsiteY2" fmla="*/ 0 h 1866900"/>
                  <a:gd name="connsiteX3" fmla="*/ 2109433 w 3233383"/>
                  <a:gd name="connsiteY3" fmla="*/ 9525 h 1866900"/>
                  <a:gd name="connsiteX4" fmla="*/ 3233383 w 3233383"/>
                  <a:gd name="connsiteY4" fmla="*/ 476250 h 1866900"/>
                  <a:gd name="connsiteX5" fmla="*/ 3223858 w 3233383"/>
                  <a:gd name="connsiteY5" fmla="*/ 1866900 h 1866900"/>
                  <a:gd name="connsiteX6" fmla="*/ 3090508 w 3233383"/>
                  <a:gd name="connsiteY6" fmla="*/ 1847850 h 1866900"/>
                  <a:gd name="connsiteX7" fmla="*/ 2099908 w 3233383"/>
                  <a:gd name="connsiteY7" fmla="*/ 771525 h 1866900"/>
                  <a:gd name="connsiteX8" fmla="*/ 1099783 w 3233383"/>
                  <a:gd name="connsiteY8" fmla="*/ 571500 h 1866900"/>
                  <a:gd name="connsiteX0" fmla="*/ 1099427 w 3233027"/>
                  <a:gd name="connsiteY0" fmla="*/ 571500 h 1866900"/>
                  <a:gd name="connsiteX1" fmla="*/ 4052 w 3233027"/>
                  <a:gd name="connsiteY1" fmla="*/ 790575 h 1866900"/>
                  <a:gd name="connsiteX2" fmla="*/ 870827 w 3233027"/>
                  <a:gd name="connsiteY2" fmla="*/ 0 h 1866900"/>
                  <a:gd name="connsiteX3" fmla="*/ 2109077 w 3233027"/>
                  <a:gd name="connsiteY3" fmla="*/ 9525 h 1866900"/>
                  <a:gd name="connsiteX4" fmla="*/ 3233027 w 3233027"/>
                  <a:gd name="connsiteY4" fmla="*/ 476250 h 1866900"/>
                  <a:gd name="connsiteX5" fmla="*/ 3223502 w 3233027"/>
                  <a:gd name="connsiteY5" fmla="*/ 1866900 h 1866900"/>
                  <a:gd name="connsiteX6" fmla="*/ 3090152 w 3233027"/>
                  <a:gd name="connsiteY6" fmla="*/ 1847850 h 1866900"/>
                  <a:gd name="connsiteX7" fmla="*/ 2099552 w 3233027"/>
                  <a:gd name="connsiteY7" fmla="*/ 771525 h 1866900"/>
                  <a:gd name="connsiteX8" fmla="*/ 1099427 w 3233027"/>
                  <a:gd name="connsiteY8" fmla="*/ 571500 h 1866900"/>
                  <a:gd name="connsiteX0" fmla="*/ 1118366 w 3251966"/>
                  <a:gd name="connsiteY0" fmla="*/ 571500 h 1866900"/>
                  <a:gd name="connsiteX1" fmla="*/ 3941 w 3251966"/>
                  <a:gd name="connsiteY1" fmla="*/ 809625 h 1866900"/>
                  <a:gd name="connsiteX2" fmla="*/ 889766 w 3251966"/>
                  <a:gd name="connsiteY2" fmla="*/ 0 h 1866900"/>
                  <a:gd name="connsiteX3" fmla="*/ 2128016 w 3251966"/>
                  <a:gd name="connsiteY3" fmla="*/ 9525 h 1866900"/>
                  <a:gd name="connsiteX4" fmla="*/ 3251966 w 3251966"/>
                  <a:gd name="connsiteY4" fmla="*/ 476250 h 1866900"/>
                  <a:gd name="connsiteX5" fmla="*/ 3242441 w 3251966"/>
                  <a:gd name="connsiteY5" fmla="*/ 1866900 h 1866900"/>
                  <a:gd name="connsiteX6" fmla="*/ 3109091 w 3251966"/>
                  <a:gd name="connsiteY6" fmla="*/ 1847850 h 1866900"/>
                  <a:gd name="connsiteX7" fmla="*/ 2118491 w 3251966"/>
                  <a:gd name="connsiteY7" fmla="*/ 771525 h 1866900"/>
                  <a:gd name="connsiteX8" fmla="*/ 1118366 w 3251966"/>
                  <a:gd name="connsiteY8" fmla="*/ 571500 h 1866900"/>
                  <a:gd name="connsiteX0" fmla="*/ 1119025 w 3252625"/>
                  <a:gd name="connsiteY0" fmla="*/ 571500 h 1866900"/>
                  <a:gd name="connsiteX1" fmla="*/ 4600 w 3252625"/>
                  <a:gd name="connsiteY1" fmla="*/ 809625 h 1866900"/>
                  <a:gd name="connsiteX2" fmla="*/ 890425 w 3252625"/>
                  <a:gd name="connsiteY2" fmla="*/ 0 h 1866900"/>
                  <a:gd name="connsiteX3" fmla="*/ 2128675 w 3252625"/>
                  <a:gd name="connsiteY3" fmla="*/ 9525 h 1866900"/>
                  <a:gd name="connsiteX4" fmla="*/ 3252625 w 3252625"/>
                  <a:gd name="connsiteY4" fmla="*/ 476250 h 1866900"/>
                  <a:gd name="connsiteX5" fmla="*/ 3243100 w 3252625"/>
                  <a:gd name="connsiteY5" fmla="*/ 1866900 h 1866900"/>
                  <a:gd name="connsiteX6" fmla="*/ 3109750 w 3252625"/>
                  <a:gd name="connsiteY6" fmla="*/ 1847850 h 1866900"/>
                  <a:gd name="connsiteX7" fmla="*/ 2119150 w 3252625"/>
                  <a:gd name="connsiteY7" fmla="*/ 771525 h 1866900"/>
                  <a:gd name="connsiteX8" fmla="*/ 1119025 w 3252625"/>
                  <a:gd name="connsiteY8" fmla="*/ 571500 h 1866900"/>
                  <a:gd name="connsiteX0" fmla="*/ 1118146 w 3251746"/>
                  <a:gd name="connsiteY0" fmla="*/ 571500 h 1866900"/>
                  <a:gd name="connsiteX1" fmla="*/ 3721 w 3251746"/>
                  <a:gd name="connsiteY1" fmla="*/ 809625 h 1866900"/>
                  <a:gd name="connsiteX2" fmla="*/ 889546 w 3251746"/>
                  <a:gd name="connsiteY2" fmla="*/ 0 h 1866900"/>
                  <a:gd name="connsiteX3" fmla="*/ 2127796 w 3251746"/>
                  <a:gd name="connsiteY3" fmla="*/ 9525 h 1866900"/>
                  <a:gd name="connsiteX4" fmla="*/ 3251746 w 3251746"/>
                  <a:gd name="connsiteY4" fmla="*/ 476250 h 1866900"/>
                  <a:gd name="connsiteX5" fmla="*/ 3242221 w 3251746"/>
                  <a:gd name="connsiteY5" fmla="*/ 1866900 h 1866900"/>
                  <a:gd name="connsiteX6" fmla="*/ 3108871 w 3251746"/>
                  <a:gd name="connsiteY6" fmla="*/ 1847850 h 1866900"/>
                  <a:gd name="connsiteX7" fmla="*/ 2118271 w 3251746"/>
                  <a:gd name="connsiteY7" fmla="*/ 771525 h 1866900"/>
                  <a:gd name="connsiteX8" fmla="*/ 1118146 w 3251746"/>
                  <a:gd name="connsiteY8" fmla="*/ 571500 h 1866900"/>
                  <a:gd name="connsiteX0" fmla="*/ 1118146 w 3251746"/>
                  <a:gd name="connsiteY0" fmla="*/ 589645 h 1885045"/>
                  <a:gd name="connsiteX1" fmla="*/ 3721 w 3251746"/>
                  <a:gd name="connsiteY1" fmla="*/ 827770 h 1885045"/>
                  <a:gd name="connsiteX2" fmla="*/ 889546 w 3251746"/>
                  <a:gd name="connsiteY2" fmla="*/ 18145 h 1885045"/>
                  <a:gd name="connsiteX3" fmla="*/ 2127796 w 3251746"/>
                  <a:gd name="connsiteY3" fmla="*/ 27670 h 1885045"/>
                  <a:gd name="connsiteX4" fmla="*/ 3251746 w 3251746"/>
                  <a:gd name="connsiteY4" fmla="*/ 494395 h 1885045"/>
                  <a:gd name="connsiteX5" fmla="*/ 3242221 w 3251746"/>
                  <a:gd name="connsiteY5" fmla="*/ 1885045 h 1885045"/>
                  <a:gd name="connsiteX6" fmla="*/ 3108871 w 3251746"/>
                  <a:gd name="connsiteY6" fmla="*/ 1865995 h 1885045"/>
                  <a:gd name="connsiteX7" fmla="*/ 2118271 w 3251746"/>
                  <a:gd name="connsiteY7" fmla="*/ 789670 h 1885045"/>
                  <a:gd name="connsiteX8" fmla="*/ 1118146 w 3251746"/>
                  <a:gd name="connsiteY8" fmla="*/ 589645 h 1885045"/>
                  <a:gd name="connsiteX0" fmla="*/ 1118146 w 3251746"/>
                  <a:gd name="connsiteY0" fmla="*/ 606037 h 1901437"/>
                  <a:gd name="connsiteX1" fmla="*/ 3721 w 3251746"/>
                  <a:gd name="connsiteY1" fmla="*/ 844162 h 1901437"/>
                  <a:gd name="connsiteX2" fmla="*/ 889546 w 3251746"/>
                  <a:gd name="connsiteY2" fmla="*/ 34537 h 1901437"/>
                  <a:gd name="connsiteX3" fmla="*/ 2127796 w 3251746"/>
                  <a:gd name="connsiteY3" fmla="*/ 44062 h 1901437"/>
                  <a:gd name="connsiteX4" fmla="*/ 3251746 w 3251746"/>
                  <a:gd name="connsiteY4" fmla="*/ 510787 h 1901437"/>
                  <a:gd name="connsiteX5" fmla="*/ 3242221 w 3251746"/>
                  <a:gd name="connsiteY5" fmla="*/ 1901437 h 1901437"/>
                  <a:gd name="connsiteX6" fmla="*/ 3108871 w 3251746"/>
                  <a:gd name="connsiteY6" fmla="*/ 1882387 h 1901437"/>
                  <a:gd name="connsiteX7" fmla="*/ 2118271 w 3251746"/>
                  <a:gd name="connsiteY7" fmla="*/ 806062 h 1901437"/>
                  <a:gd name="connsiteX8" fmla="*/ 1118146 w 3251746"/>
                  <a:gd name="connsiteY8" fmla="*/ 606037 h 1901437"/>
                  <a:gd name="connsiteX0" fmla="*/ 1118146 w 3251746"/>
                  <a:gd name="connsiteY0" fmla="*/ 606037 h 1901437"/>
                  <a:gd name="connsiteX1" fmla="*/ 3721 w 3251746"/>
                  <a:gd name="connsiteY1" fmla="*/ 844162 h 1901437"/>
                  <a:gd name="connsiteX2" fmla="*/ 889546 w 3251746"/>
                  <a:gd name="connsiteY2" fmla="*/ 34537 h 1901437"/>
                  <a:gd name="connsiteX3" fmla="*/ 2127796 w 3251746"/>
                  <a:gd name="connsiteY3" fmla="*/ 44062 h 1901437"/>
                  <a:gd name="connsiteX4" fmla="*/ 3251746 w 3251746"/>
                  <a:gd name="connsiteY4" fmla="*/ 510787 h 1901437"/>
                  <a:gd name="connsiteX5" fmla="*/ 3242221 w 3251746"/>
                  <a:gd name="connsiteY5" fmla="*/ 1901437 h 1901437"/>
                  <a:gd name="connsiteX6" fmla="*/ 3108871 w 3251746"/>
                  <a:gd name="connsiteY6" fmla="*/ 1882387 h 1901437"/>
                  <a:gd name="connsiteX7" fmla="*/ 2118271 w 3251746"/>
                  <a:gd name="connsiteY7" fmla="*/ 806062 h 1901437"/>
                  <a:gd name="connsiteX8" fmla="*/ 1118146 w 3251746"/>
                  <a:gd name="connsiteY8" fmla="*/ 606037 h 1901437"/>
                  <a:gd name="connsiteX0" fmla="*/ 1118146 w 3251746"/>
                  <a:gd name="connsiteY0" fmla="*/ 606037 h 1901437"/>
                  <a:gd name="connsiteX1" fmla="*/ 3721 w 3251746"/>
                  <a:gd name="connsiteY1" fmla="*/ 844162 h 1901437"/>
                  <a:gd name="connsiteX2" fmla="*/ 889546 w 3251746"/>
                  <a:gd name="connsiteY2" fmla="*/ 34537 h 1901437"/>
                  <a:gd name="connsiteX3" fmla="*/ 2127796 w 3251746"/>
                  <a:gd name="connsiteY3" fmla="*/ 44062 h 1901437"/>
                  <a:gd name="connsiteX4" fmla="*/ 3251746 w 3251746"/>
                  <a:gd name="connsiteY4" fmla="*/ 510787 h 1901437"/>
                  <a:gd name="connsiteX5" fmla="*/ 3242221 w 3251746"/>
                  <a:gd name="connsiteY5" fmla="*/ 1901437 h 1901437"/>
                  <a:gd name="connsiteX6" fmla="*/ 3108871 w 3251746"/>
                  <a:gd name="connsiteY6" fmla="*/ 1882387 h 1901437"/>
                  <a:gd name="connsiteX7" fmla="*/ 2118271 w 3251746"/>
                  <a:gd name="connsiteY7" fmla="*/ 806062 h 1901437"/>
                  <a:gd name="connsiteX8" fmla="*/ 1118146 w 3251746"/>
                  <a:gd name="connsiteY8" fmla="*/ 606037 h 1901437"/>
                  <a:gd name="connsiteX0" fmla="*/ 1118146 w 3251746"/>
                  <a:gd name="connsiteY0" fmla="*/ 606037 h 1901437"/>
                  <a:gd name="connsiteX1" fmla="*/ 3721 w 3251746"/>
                  <a:gd name="connsiteY1" fmla="*/ 844162 h 1901437"/>
                  <a:gd name="connsiteX2" fmla="*/ 889546 w 3251746"/>
                  <a:gd name="connsiteY2" fmla="*/ 34537 h 1901437"/>
                  <a:gd name="connsiteX3" fmla="*/ 2127796 w 3251746"/>
                  <a:gd name="connsiteY3" fmla="*/ 44062 h 1901437"/>
                  <a:gd name="connsiteX4" fmla="*/ 3251746 w 3251746"/>
                  <a:gd name="connsiteY4" fmla="*/ 510787 h 1901437"/>
                  <a:gd name="connsiteX5" fmla="*/ 3242221 w 3251746"/>
                  <a:gd name="connsiteY5" fmla="*/ 1901437 h 1901437"/>
                  <a:gd name="connsiteX6" fmla="*/ 3080296 w 3251746"/>
                  <a:gd name="connsiteY6" fmla="*/ 1863337 h 1901437"/>
                  <a:gd name="connsiteX7" fmla="*/ 2118271 w 3251746"/>
                  <a:gd name="connsiteY7" fmla="*/ 806062 h 1901437"/>
                  <a:gd name="connsiteX8" fmla="*/ 1118146 w 3251746"/>
                  <a:gd name="connsiteY8" fmla="*/ 606037 h 1901437"/>
                  <a:gd name="connsiteX0" fmla="*/ 1118146 w 3251746"/>
                  <a:gd name="connsiteY0" fmla="*/ 606037 h 1901437"/>
                  <a:gd name="connsiteX1" fmla="*/ 3721 w 3251746"/>
                  <a:gd name="connsiteY1" fmla="*/ 844162 h 1901437"/>
                  <a:gd name="connsiteX2" fmla="*/ 889546 w 3251746"/>
                  <a:gd name="connsiteY2" fmla="*/ 34537 h 1901437"/>
                  <a:gd name="connsiteX3" fmla="*/ 2127796 w 3251746"/>
                  <a:gd name="connsiteY3" fmla="*/ 44062 h 1901437"/>
                  <a:gd name="connsiteX4" fmla="*/ 3251746 w 3251746"/>
                  <a:gd name="connsiteY4" fmla="*/ 510787 h 1901437"/>
                  <a:gd name="connsiteX5" fmla="*/ 3242221 w 3251746"/>
                  <a:gd name="connsiteY5" fmla="*/ 1901437 h 1901437"/>
                  <a:gd name="connsiteX6" fmla="*/ 3080296 w 3251746"/>
                  <a:gd name="connsiteY6" fmla="*/ 1863337 h 1901437"/>
                  <a:gd name="connsiteX7" fmla="*/ 2118271 w 3251746"/>
                  <a:gd name="connsiteY7" fmla="*/ 806062 h 1901437"/>
                  <a:gd name="connsiteX8" fmla="*/ 1118146 w 3251746"/>
                  <a:gd name="connsiteY8" fmla="*/ 606037 h 1901437"/>
                  <a:gd name="connsiteX0" fmla="*/ 1118146 w 3251746"/>
                  <a:gd name="connsiteY0" fmla="*/ 606037 h 1901437"/>
                  <a:gd name="connsiteX1" fmla="*/ 3721 w 3251746"/>
                  <a:gd name="connsiteY1" fmla="*/ 844162 h 1901437"/>
                  <a:gd name="connsiteX2" fmla="*/ 889546 w 3251746"/>
                  <a:gd name="connsiteY2" fmla="*/ 34537 h 1901437"/>
                  <a:gd name="connsiteX3" fmla="*/ 2127796 w 3251746"/>
                  <a:gd name="connsiteY3" fmla="*/ 44062 h 1901437"/>
                  <a:gd name="connsiteX4" fmla="*/ 3251746 w 3251746"/>
                  <a:gd name="connsiteY4" fmla="*/ 510787 h 1901437"/>
                  <a:gd name="connsiteX5" fmla="*/ 3242221 w 3251746"/>
                  <a:gd name="connsiteY5" fmla="*/ 1901437 h 1901437"/>
                  <a:gd name="connsiteX6" fmla="*/ 3080296 w 3251746"/>
                  <a:gd name="connsiteY6" fmla="*/ 1863337 h 1901437"/>
                  <a:gd name="connsiteX7" fmla="*/ 2118271 w 3251746"/>
                  <a:gd name="connsiteY7" fmla="*/ 806062 h 1901437"/>
                  <a:gd name="connsiteX8" fmla="*/ 1118146 w 3251746"/>
                  <a:gd name="connsiteY8" fmla="*/ 606037 h 1901437"/>
                  <a:gd name="connsiteX0" fmla="*/ 1118146 w 3251746"/>
                  <a:gd name="connsiteY0" fmla="*/ 606037 h 1901437"/>
                  <a:gd name="connsiteX1" fmla="*/ 3721 w 3251746"/>
                  <a:gd name="connsiteY1" fmla="*/ 844162 h 1901437"/>
                  <a:gd name="connsiteX2" fmla="*/ 889546 w 3251746"/>
                  <a:gd name="connsiteY2" fmla="*/ 34537 h 1901437"/>
                  <a:gd name="connsiteX3" fmla="*/ 2127796 w 3251746"/>
                  <a:gd name="connsiteY3" fmla="*/ 44062 h 1901437"/>
                  <a:gd name="connsiteX4" fmla="*/ 3251746 w 3251746"/>
                  <a:gd name="connsiteY4" fmla="*/ 510787 h 1901437"/>
                  <a:gd name="connsiteX5" fmla="*/ 3242221 w 3251746"/>
                  <a:gd name="connsiteY5" fmla="*/ 1901437 h 1901437"/>
                  <a:gd name="connsiteX6" fmla="*/ 3080296 w 3251746"/>
                  <a:gd name="connsiteY6" fmla="*/ 1863337 h 1901437"/>
                  <a:gd name="connsiteX7" fmla="*/ 2118271 w 3251746"/>
                  <a:gd name="connsiteY7" fmla="*/ 806062 h 1901437"/>
                  <a:gd name="connsiteX8" fmla="*/ 1118146 w 3251746"/>
                  <a:gd name="connsiteY8" fmla="*/ 606037 h 1901437"/>
                  <a:gd name="connsiteX0" fmla="*/ 1118146 w 3251746"/>
                  <a:gd name="connsiteY0" fmla="*/ 606037 h 1901437"/>
                  <a:gd name="connsiteX1" fmla="*/ 3721 w 3251746"/>
                  <a:gd name="connsiteY1" fmla="*/ 844162 h 1901437"/>
                  <a:gd name="connsiteX2" fmla="*/ 889546 w 3251746"/>
                  <a:gd name="connsiteY2" fmla="*/ 34537 h 1901437"/>
                  <a:gd name="connsiteX3" fmla="*/ 2127796 w 3251746"/>
                  <a:gd name="connsiteY3" fmla="*/ 44062 h 1901437"/>
                  <a:gd name="connsiteX4" fmla="*/ 3251746 w 3251746"/>
                  <a:gd name="connsiteY4" fmla="*/ 510787 h 1901437"/>
                  <a:gd name="connsiteX5" fmla="*/ 3242221 w 3251746"/>
                  <a:gd name="connsiteY5" fmla="*/ 1901437 h 1901437"/>
                  <a:gd name="connsiteX6" fmla="*/ 3080296 w 3251746"/>
                  <a:gd name="connsiteY6" fmla="*/ 1863337 h 1901437"/>
                  <a:gd name="connsiteX7" fmla="*/ 2118271 w 3251746"/>
                  <a:gd name="connsiteY7" fmla="*/ 806062 h 1901437"/>
                  <a:gd name="connsiteX8" fmla="*/ 1118146 w 3251746"/>
                  <a:gd name="connsiteY8" fmla="*/ 606037 h 1901437"/>
                  <a:gd name="connsiteX0" fmla="*/ 1118146 w 3251746"/>
                  <a:gd name="connsiteY0" fmla="*/ 606037 h 1901437"/>
                  <a:gd name="connsiteX1" fmla="*/ 3721 w 3251746"/>
                  <a:gd name="connsiteY1" fmla="*/ 844162 h 1901437"/>
                  <a:gd name="connsiteX2" fmla="*/ 889546 w 3251746"/>
                  <a:gd name="connsiteY2" fmla="*/ 34537 h 1901437"/>
                  <a:gd name="connsiteX3" fmla="*/ 2127796 w 3251746"/>
                  <a:gd name="connsiteY3" fmla="*/ 44062 h 1901437"/>
                  <a:gd name="connsiteX4" fmla="*/ 3251746 w 3251746"/>
                  <a:gd name="connsiteY4" fmla="*/ 510787 h 1901437"/>
                  <a:gd name="connsiteX5" fmla="*/ 3242221 w 3251746"/>
                  <a:gd name="connsiteY5" fmla="*/ 1901437 h 1901437"/>
                  <a:gd name="connsiteX6" fmla="*/ 2994571 w 3251746"/>
                  <a:gd name="connsiteY6" fmla="*/ 1777612 h 1901437"/>
                  <a:gd name="connsiteX7" fmla="*/ 2118271 w 3251746"/>
                  <a:gd name="connsiteY7" fmla="*/ 806062 h 1901437"/>
                  <a:gd name="connsiteX8" fmla="*/ 1118146 w 3251746"/>
                  <a:gd name="connsiteY8" fmla="*/ 606037 h 1901437"/>
                  <a:gd name="connsiteX0" fmla="*/ 1118146 w 3251746"/>
                  <a:gd name="connsiteY0" fmla="*/ 606037 h 1901437"/>
                  <a:gd name="connsiteX1" fmla="*/ 3721 w 3251746"/>
                  <a:gd name="connsiteY1" fmla="*/ 844162 h 1901437"/>
                  <a:gd name="connsiteX2" fmla="*/ 889546 w 3251746"/>
                  <a:gd name="connsiteY2" fmla="*/ 34537 h 1901437"/>
                  <a:gd name="connsiteX3" fmla="*/ 2127796 w 3251746"/>
                  <a:gd name="connsiteY3" fmla="*/ 44062 h 1901437"/>
                  <a:gd name="connsiteX4" fmla="*/ 3251746 w 3251746"/>
                  <a:gd name="connsiteY4" fmla="*/ 510787 h 1901437"/>
                  <a:gd name="connsiteX5" fmla="*/ 3242221 w 3251746"/>
                  <a:gd name="connsiteY5" fmla="*/ 1901437 h 1901437"/>
                  <a:gd name="connsiteX6" fmla="*/ 2994571 w 3251746"/>
                  <a:gd name="connsiteY6" fmla="*/ 1777612 h 1901437"/>
                  <a:gd name="connsiteX7" fmla="*/ 2118271 w 3251746"/>
                  <a:gd name="connsiteY7" fmla="*/ 806062 h 1901437"/>
                  <a:gd name="connsiteX8" fmla="*/ 1118146 w 3251746"/>
                  <a:gd name="connsiteY8" fmla="*/ 606037 h 1901437"/>
                  <a:gd name="connsiteX0" fmla="*/ 1118146 w 3251746"/>
                  <a:gd name="connsiteY0" fmla="*/ 606037 h 1921976"/>
                  <a:gd name="connsiteX1" fmla="*/ 3721 w 3251746"/>
                  <a:gd name="connsiteY1" fmla="*/ 844162 h 1921976"/>
                  <a:gd name="connsiteX2" fmla="*/ 889546 w 3251746"/>
                  <a:gd name="connsiteY2" fmla="*/ 34537 h 1921976"/>
                  <a:gd name="connsiteX3" fmla="*/ 2127796 w 3251746"/>
                  <a:gd name="connsiteY3" fmla="*/ 44062 h 1921976"/>
                  <a:gd name="connsiteX4" fmla="*/ 3251746 w 3251746"/>
                  <a:gd name="connsiteY4" fmla="*/ 510787 h 1921976"/>
                  <a:gd name="connsiteX5" fmla="*/ 3242221 w 3251746"/>
                  <a:gd name="connsiteY5" fmla="*/ 1901437 h 1921976"/>
                  <a:gd name="connsiteX6" fmla="*/ 2994571 w 3251746"/>
                  <a:gd name="connsiteY6" fmla="*/ 1777612 h 1921976"/>
                  <a:gd name="connsiteX7" fmla="*/ 2118271 w 3251746"/>
                  <a:gd name="connsiteY7" fmla="*/ 806062 h 1921976"/>
                  <a:gd name="connsiteX8" fmla="*/ 1118146 w 3251746"/>
                  <a:gd name="connsiteY8" fmla="*/ 606037 h 1921976"/>
                  <a:gd name="connsiteX0" fmla="*/ 1118146 w 3242221"/>
                  <a:gd name="connsiteY0" fmla="*/ 606037 h 1921976"/>
                  <a:gd name="connsiteX1" fmla="*/ 3721 w 3242221"/>
                  <a:gd name="connsiteY1" fmla="*/ 844162 h 1921976"/>
                  <a:gd name="connsiteX2" fmla="*/ 889546 w 3242221"/>
                  <a:gd name="connsiteY2" fmla="*/ 34537 h 1921976"/>
                  <a:gd name="connsiteX3" fmla="*/ 2127796 w 3242221"/>
                  <a:gd name="connsiteY3" fmla="*/ 44062 h 1921976"/>
                  <a:gd name="connsiteX4" fmla="*/ 3242221 w 3242221"/>
                  <a:gd name="connsiteY4" fmla="*/ 615562 h 1921976"/>
                  <a:gd name="connsiteX5" fmla="*/ 3242221 w 3242221"/>
                  <a:gd name="connsiteY5" fmla="*/ 1901437 h 1921976"/>
                  <a:gd name="connsiteX6" fmla="*/ 2994571 w 3242221"/>
                  <a:gd name="connsiteY6" fmla="*/ 1777612 h 1921976"/>
                  <a:gd name="connsiteX7" fmla="*/ 2118271 w 3242221"/>
                  <a:gd name="connsiteY7" fmla="*/ 806062 h 1921976"/>
                  <a:gd name="connsiteX8" fmla="*/ 1118146 w 3242221"/>
                  <a:gd name="connsiteY8" fmla="*/ 606037 h 1921976"/>
                  <a:gd name="connsiteX0" fmla="*/ 1118146 w 3242221"/>
                  <a:gd name="connsiteY0" fmla="*/ 606037 h 1921976"/>
                  <a:gd name="connsiteX1" fmla="*/ 3721 w 3242221"/>
                  <a:gd name="connsiteY1" fmla="*/ 844162 h 1921976"/>
                  <a:gd name="connsiteX2" fmla="*/ 889546 w 3242221"/>
                  <a:gd name="connsiteY2" fmla="*/ 34537 h 1921976"/>
                  <a:gd name="connsiteX3" fmla="*/ 2127796 w 3242221"/>
                  <a:gd name="connsiteY3" fmla="*/ 44062 h 1921976"/>
                  <a:gd name="connsiteX4" fmla="*/ 3242221 w 3242221"/>
                  <a:gd name="connsiteY4" fmla="*/ 615562 h 1921976"/>
                  <a:gd name="connsiteX5" fmla="*/ 3242221 w 3242221"/>
                  <a:gd name="connsiteY5" fmla="*/ 1901437 h 1921976"/>
                  <a:gd name="connsiteX6" fmla="*/ 2994571 w 3242221"/>
                  <a:gd name="connsiteY6" fmla="*/ 1777612 h 1921976"/>
                  <a:gd name="connsiteX7" fmla="*/ 2118271 w 3242221"/>
                  <a:gd name="connsiteY7" fmla="*/ 806062 h 1921976"/>
                  <a:gd name="connsiteX8" fmla="*/ 1118146 w 3242221"/>
                  <a:gd name="connsiteY8" fmla="*/ 606037 h 1921976"/>
                  <a:gd name="connsiteX0" fmla="*/ 1118146 w 3261271"/>
                  <a:gd name="connsiteY0" fmla="*/ 606037 h 1993269"/>
                  <a:gd name="connsiteX1" fmla="*/ 3721 w 3261271"/>
                  <a:gd name="connsiteY1" fmla="*/ 844162 h 1993269"/>
                  <a:gd name="connsiteX2" fmla="*/ 889546 w 3261271"/>
                  <a:gd name="connsiteY2" fmla="*/ 34537 h 1993269"/>
                  <a:gd name="connsiteX3" fmla="*/ 2127796 w 3261271"/>
                  <a:gd name="connsiteY3" fmla="*/ 44062 h 1993269"/>
                  <a:gd name="connsiteX4" fmla="*/ 3242221 w 3261271"/>
                  <a:gd name="connsiteY4" fmla="*/ 615562 h 1993269"/>
                  <a:gd name="connsiteX5" fmla="*/ 3261271 w 3261271"/>
                  <a:gd name="connsiteY5" fmla="*/ 1987162 h 1993269"/>
                  <a:gd name="connsiteX6" fmla="*/ 2994571 w 3261271"/>
                  <a:gd name="connsiteY6" fmla="*/ 1777612 h 1993269"/>
                  <a:gd name="connsiteX7" fmla="*/ 2118271 w 3261271"/>
                  <a:gd name="connsiteY7" fmla="*/ 806062 h 1993269"/>
                  <a:gd name="connsiteX8" fmla="*/ 1118146 w 3261271"/>
                  <a:gd name="connsiteY8" fmla="*/ 606037 h 1993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1271" h="1993269">
                    <a:moveTo>
                      <a:pt x="1118146" y="606037"/>
                    </a:moveTo>
                    <a:cubicBezTo>
                      <a:pt x="816521" y="761612"/>
                      <a:pt x="308521" y="1206112"/>
                      <a:pt x="3721" y="844162"/>
                    </a:cubicBezTo>
                    <a:cubicBezTo>
                      <a:pt x="-62359" y="765692"/>
                      <a:pt x="772071" y="98037"/>
                      <a:pt x="889546" y="34537"/>
                    </a:cubicBezTo>
                    <a:cubicBezTo>
                      <a:pt x="1007021" y="-9913"/>
                      <a:pt x="2000796" y="-16263"/>
                      <a:pt x="2127796" y="44062"/>
                    </a:cubicBezTo>
                    <a:cubicBezTo>
                      <a:pt x="2616746" y="180587"/>
                      <a:pt x="2915196" y="345687"/>
                      <a:pt x="3242221" y="615562"/>
                    </a:cubicBezTo>
                    <a:lnTo>
                      <a:pt x="3261271" y="1987162"/>
                    </a:lnTo>
                    <a:cubicBezTo>
                      <a:pt x="3159671" y="2012562"/>
                      <a:pt x="3134271" y="1961762"/>
                      <a:pt x="2994571" y="1777612"/>
                    </a:cubicBezTo>
                    <a:cubicBezTo>
                      <a:pt x="2616746" y="1444237"/>
                      <a:pt x="2343696" y="1148962"/>
                      <a:pt x="2118271" y="806062"/>
                    </a:cubicBezTo>
                    <a:cubicBezTo>
                      <a:pt x="1756321" y="777487"/>
                      <a:pt x="1432471" y="720337"/>
                      <a:pt x="1118146" y="606037"/>
                    </a:cubicBezTo>
                    <a:close/>
                  </a:path>
                </a:pathLst>
              </a:custGeom>
              <a:solidFill>
                <a:srgbClr val="F4DD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4" name="Rounded Rectangle 8">
                <a:extLst>
                  <a:ext uri="{FF2B5EF4-FFF2-40B4-BE49-F238E27FC236}">
                    <a16:creationId xmlns:a16="http://schemas.microsoft.com/office/drawing/2014/main" id="{01E3D2A3-5221-48B3-B973-6702BE11B2EA}"/>
                  </a:ext>
                </a:extLst>
              </p:cNvPr>
              <p:cNvSpPr/>
              <p:nvPr/>
            </p:nvSpPr>
            <p:spPr>
              <a:xfrm rot="2002203">
                <a:off x="2745022" y="3807001"/>
                <a:ext cx="339508" cy="612148"/>
              </a:xfrm>
              <a:prstGeom prst="roundRect">
                <a:avLst>
                  <a:gd name="adj" fmla="val 50000"/>
                </a:avLst>
              </a:prstGeom>
              <a:solidFill>
                <a:srgbClr val="F4DD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Rounded Rectangle 9">
                <a:extLst>
                  <a:ext uri="{FF2B5EF4-FFF2-40B4-BE49-F238E27FC236}">
                    <a16:creationId xmlns:a16="http://schemas.microsoft.com/office/drawing/2014/main" id="{5A1F9481-481E-45D8-A56F-9FF4173F1B28}"/>
                  </a:ext>
                </a:extLst>
              </p:cNvPr>
              <p:cNvSpPr/>
              <p:nvPr/>
            </p:nvSpPr>
            <p:spPr>
              <a:xfrm rot="2002203">
                <a:off x="3276558" y="3627997"/>
                <a:ext cx="339508" cy="934693"/>
              </a:xfrm>
              <a:prstGeom prst="roundRect">
                <a:avLst>
                  <a:gd name="adj" fmla="val 50000"/>
                </a:avLst>
              </a:prstGeom>
              <a:solidFill>
                <a:srgbClr val="F4DD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Rounded Rectangle 10">
                <a:extLst>
                  <a:ext uri="{FF2B5EF4-FFF2-40B4-BE49-F238E27FC236}">
                    <a16:creationId xmlns:a16="http://schemas.microsoft.com/office/drawing/2014/main" id="{7EEB7535-D283-47D9-B69A-9E6339E1D15F}"/>
                  </a:ext>
                </a:extLst>
              </p:cNvPr>
              <p:cNvSpPr/>
              <p:nvPr/>
            </p:nvSpPr>
            <p:spPr>
              <a:xfrm rot="2002203">
                <a:off x="3656813" y="3935485"/>
                <a:ext cx="339508" cy="724313"/>
              </a:xfrm>
              <a:prstGeom prst="roundRect">
                <a:avLst>
                  <a:gd name="adj" fmla="val 50000"/>
                </a:avLst>
              </a:prstGeom>
              <a:solidFill>
                <a:srgbClr val="F4DD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Rounded Rectangle 11">
                <a:extLst>
                  <a:ext uri="{FF2B5EF4-FFF2-40B4-BE49-F238E27FC236}">
                    <a16:creationId xmlns:a16="http://schemas.microsoft.com/office/drawing/2014/main" id="{D5C8338C-020D-46C3-BB56-A3764EAF2270}"/>
                  </a:ext>
                </a:extLst>
              </p:cNvPr>
              <p:cNvSpPr/>
              <p:nvPr/>
            </p:nvSpPr>
            <p:spPr>
              <a:xfrm rot="2002203">
                <a:off x="4082895" y="4229792"/>
                <a:ext cx="339508" cy="567411"/>
              </a:xfrm>
              <a:prstGeom prst="roundRect">
                <a:avLst>
                  <a:gd name="adj" fmla="val 50000"/>
                </a:avLst>
              </a:prstGeom>
              <a:solidFill>
                <a:srgbClr val="F4DDD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6" name="Freeform 6">
              <a:extLst>
                <a:ext uri="{FF2B5EF4-FFF2-40B4-BE49-F238E27FC236}">
                  <a16:creationId xmlns:a16="http://schemas.microsoft.com/office/drawing/2014/main" id="{BF09D840-5317-44C0-BC91-8B8A5C5D9FA0}"/>
                </a:ext>
              </a:extLst>
            </p:cNvPr>
            <p:cNvSpPr/>
            <p:nvPr/>
          </p:nvSpPr>
          <p:spPr>
            <a:xfrm>
              <a:off x="8976870" y="5081114"/>
              <a:ext cx="1454375" cy="1054106"/>
            </a:xfrm>
            <a:custGeom>
              <a:avLst/>
              <a:gdLst>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66688 w 3152217"/>
                <a:gd name="connsiteY20" fmla="*/ 1796050 h 2217998"/>
                <a:gd name="connsiteX21" fmla="*/ 1987859 w 3152217"/>
                <a:gd name="connsiteY21" fmla="*/ 1774879 h 2217998"/>
                <a:gd name="connsiteX22" fmla="*/ 2218760 w 3152217"/>
                <a:gd name="connsiteY22" fmla="*/ 2005781 h 2217998"/>
                <a:gd name="connsiteX23" fmla="*/ 2218760 w 3152217"/>
                <a:gd name="connsiteY23" fmla="*/ 2217998 h 2217998"/>
                <a:gd name="connsiteX24" fmla="*/ 2006543 w 3152217"/>
                <a:gd name="connsiteY24" fmla="*/ 2217998 h 2217998"/>
                <a:gd name="connsiteX25" fmla="*/ 1803401 w 3152217"/>
                <a:gd name="connsiteY25" fmla="*/ 2014854 h 2217998"/>
                <a:gd name="connsiteX26" fmla="*/ 1771650 w 3152217"/>
                <a:gd name="connsiteY26" fmla="*/ 2057400 h 2217998"/>
                <a:gd name="connsiteX27" fmla="*/ 1798691 w 3152217"/>
                <a:gd name="connsiteY27" fmla="*/ 2010144 h 2217998"/>
                <a:gd name="connsiteX28" fmla="*/ 1775643 w 3152217"/>
                <a:gd name="connsiteY28" fmla="*/ 1987096 h 2217998"/>
                <a:gd name="connsiteX29" fmla="*/ 1848068 w 3152217"/>
                <a:gd name="connsiteY29" fmla="*/ 1914670 h 2217998"/>
                <a:gd name="connsiteX30" fmla="*/ 1533525 w 3152217"/>
                <a:gd name="connsiteY30" fmla="*/ 1485900 h 2217998"/>
                <a:gd name="connsiteX31" fmla="*/ 1219200 w 3152217"/>
                <a:gd name="connsiteY31" fmla="*/ 1181100 h 2217998"/>
                <a:gd name="connsiteX32" fmla="*/ 571500 w 3152217"/>
                <a:gd name="connsiteY32" fmla="*/ 1295400 h 2217998"/>
                <a:gd name="connsiteX33" fmla="*/ 0 w 3152217"/>
                <a:gd name="connsiteY33" fmla="*/ 1266825 h 2217998"/>
                <a:gd name="connsiteX34" fmla="*/ 9525 w 3152217"/>
                <a:gd name="connsiteY34" fmla="*/ 28575 h 2217998"/>
                <a:gd name="connsiteX35" fmla="*/ 323850 w 3152217"/>
                <a:gd name="connsiteY35"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66688 w 3152217"/>
                <a:gd name="connsiteY20" fmla="*/ 1796050 h 2217998"/>
                <a:gd name="connsiteX21" fmla="*/ 1987859 w 3152217"/>
                <a:gd name="connsiteY21" fmla="*/ 1774879 h 2217998"/>
                <a:gd name="connsiteX22" fmla="*/ 2218760 w 3152217"/>
                <a:gd name="connsiteY22" fmla="*/ 2005781 h 2217998"/>
                <a:gd name="connsiteX23" fmla="*/ 2218760 w 3152217"/>
                <a:gd name="connsiteY23" fmla="*/ 2217998 h 2217998"/>
                <a:gd name="connsiteX24" fmla="*/ 2006543 w 3152217"/>
                <a:gd name="connsiteY24" fmla="*/ 2217998 h 2217998"/>
                <a:gd name="connsiteX25" fmla="*/ 1803401 w 3152217"/>
                <a:gd name="connsiteY25" fmla="*/ 2014854 h 2217998"/>
                <a:gd name="connsiteX26" fmla="*/ 1771650 w 3152217"/>
                <a:gd name="connsiteY26" fmla="*/ 2057400 h 2217998"/>
                <a:gd name="connsiteX27" fmla="*/ 1798691 w 3152217"/>
                <a:gd name="connsiteY27" fmla="*/ 2010144 h 2217998"/>
                <a:gd name="connsiteX28" fmla="*/ 1775643 w 3152217"/>
                <a:gd name="connsiteY28" fmla="*/ 1987096 h 2217998"/>
                <a:gd name="connsiteX29" fmla="*/ 1848068 w 3152217"/>
                <a:gd name="connsiteY29" fmla="*/ 1914670 h 2217998"/>
                <a:gd name="connsiteX30" fmla="*/ 1533525 w 3152217"/>
                <a:gd name="connsiteY30" fmla="*/ 1485900 h 2217998"/>
                <a:gd name="connsiteX31" fmla="*/ 1219200 w 3152217"/>
                <a:gd name="connsiteY31" fmla="*/ 1181100 h 2217998"/>
                <a:gd name="connsiteX32" fmla="*/ 571500 w 3152217"/>
                <a:gd name="connsiteY32" fmla="*/ 1295400 h 2217998"/>
                <a:gd name="connsiteX33" fmla="*/ 0 w 3152217"/>
                <a:gd name="connsiteY33" fmla="*/ 1266825 h 2217998"/>
                <a:gd name="connsiteX34" fmla="*/ 9525 w 3152217"/>
                <a:gd name="connsiteY34" fmla="*/ 28575 h 2217998"/>
                <a:gd name="connsiteX35" fmla="*/ 323850 w 3152217"/>
                <a:gd name="connsiteY35"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66688 w 3152217"/>
                <a:gd name="connsiteY20" fmla="*/ 1796050 h 2217998"/>
                <a:gd name="connsiteX21" fmla="*/ 1987859 w 3152217"/>
                <a:gd name="connsiteY21" fmla="*/ 1774879 h 2217998"/>
                <a:gd name="connsiteX22" fmla="*/ 2218760 w 3152217"/>
                <a:gd name="connsiteY22" fmla="*/ 2005781 h 2217998"/>
                <a:gd name="connsiteX23" fmla="*/ 2218760 w 3152217"/>
                <a:gd name="connsiteY23" fmla="*/ 2217998 h 2217998"/>
                <a:gd name="connsiteX24" fmla="*/ 2006543 w 3152217"/>
                <a:gd name="connsiteY24" fmla="*/ 2217998 h 2217998"/>
                <a:gd name="connsiteX25" fmla="*/ 1803401 w 3152217"/>
                <a:gd name="connsiteY25" fmla="*/ 2014854 h 2217998"/>
                <a:gd name="connsiteX26" fmla="*/ 1798691 w 3152217"/>
                <a:gd name="connsiteY26" fmla="*/ 2010144 h 2217998"/>
                <a:gd name="connsiteX27" fmla="*/ 1775643 w 3152217"/>
                <a:gd name="connsiteY27" fmla="*/ 1987096 h 2217998"/>
                <a:gd name="connsiteX28" fmla="*/ 1848068 w 3152217"/>
                <a:gd name="connsiteY28" fmla="*/ 1914670 h 2217998"/>
                <a:gd name="connsiteX29" fmla="*/ 1533525 w 3152217"/>
                <a:gd name="connsiteY29" fmla="*/ 1485900 h 2217998"/>
                <a:gd name="connsiteX30" fmla="*/ 1219200 w 3152217"/>
                <a:gd name="connsiteY30" fmla="*/ 1181100 h 2217998"/>
                <a:gd name="connsiteX31" fmla="*/ 571500 w 3152217"/>
                <a:gd name="connsiteY31" fmla="*/ 1295400 h 2217998"/>
                <a:gd name="connsiteX32" fmla="*/ 0 w 3152217"/>
                <a:gd name="connsiteY32" fmla="*/ 1266825 h 2217998"/>
                <a:gd name="connsiteX33" fmla="*/ 9525 w 3152217"/>
                <a:gd name="connsiteY33" fmla="*/ 28575 h 2217998"/>
                <a:gd name="connsiteX34" fmla="*/ 323850 w 3152217"/>
                <a:gd name="connsiteY34"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66688 w 3152217"/>
                <a:gd name="connsiteY20" fmla="*/ 1796050 h 2217998"/>
                <a:gd name="connsiteX21" fmla="*/ 1987859 w 3152217"/>
                <a:gd name="connsiteY21" fmla="*/ 1774879 h 2217998"/>
                <a:gd name="connsiteX22" fmla="*/ 2218760 w 3152217"/>
                <a:gd name="connsiteY22" fmla="*/ 2005781 h 2217998"/>
                <a:gd name="connsiteX23" fmla="*/ 2218760 w 3152217"/>
                <a:gd name="connsiteY23" fmla="*/ 2217998 h 2217998"/>
                <a:gd name="connsiteX24" fmla="*/ 2006543 w 3152217"/>
                <a:gd name="connsiteY24" fmla="*/ 2217998 h 2217998"/>
                <a:gd name="connsiteX25" fmla="*/ 1798691 w 3152217"/>
                <a:gd name="connsiteY25" fmla="*/ 2010144 h 2217998"/>
                <a:gd name="connsiteX26" fmla="*/ 1775643 w 3152217"/>
                <a:gd name="connsiteY26" fmla="*/ 1987096 h 2217998"/>
                <a:gd name="connsiteX27" fmla="*/ 1848068 w 3152217"/>
                <a:gd name="connsiteY27" fmla="*/ 1914670 h 2217998"/>
                <a:gd name="connsiteX28" fmla="*/ 1533525 w 3152217"/>
                <a:gd name="connsiteY28" fmla="*/ 1485900 h 2217998"/>
                <a:gd name="connsiteX29" fmla="*/ 1219200 w 3152217"/>
                <a:gd name="connsiteY29" fmla="*/ 1181100 h 2217998"/>
                <a:gd name="connsiteX30" fmla="*/ 571500 w 3152217"/>
                <a:gd name="connsiteY30" fmla="*/ 1295400 h 2217998"/>
                <a:gd name="connsiteX31" fmla="*/ 0 w 3152217"/>
                <a:gd name="connsiteY31" fmla="*/ 1266825 h 2217998"/>
                <a:gd name="connsiteX32" fmla="*/ 9525 w 3152217"/>
                <a:gd name="connsiteY32" fmla="*/ 28575 h 2217998"/>
                <a:gd name="connsiteX33" fmla="*/ 323850 w 3152217"/>
                <a:gd name="connsiteY33"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66688 w 3152217"/>
                <a:gd name="connsiteY20" fmla="*/ 1796050 h 2217998"/>
                <a:gd name="connsiteX21" fmla="*/ 1987859 w 3152217"/>
                <a:gd name="connsiteY21" fmla="*/ 1774879 h 2217998"/>
                <a:gd name="connsiteX22" fmla="*/ 2218760 w 3152217"/>
                <a:gd name="connsiteY22" fmla="*/ 2005781 h 2217998"/>
                <a:gd name="connsiteX23" fmla="*/ 2218760 w 3152217"/>
                <a:gd name="connsiteY23" fmla="*/ 2217998 h 2217998"/>
                <a:gd name="connsiteX24" fmla="*/ 2006543 w 3152217"/>
                <a:gd name="connsiteY24" fmla="*/ 2217998 h 2217998"/>
                <a:gd name="connsiteX25" fmla="*/ 1798691 w 3152217"/>
                <a:gd name="connsiteY25" fmla="*/ 2010144 h 2217998"/>
                <a:gd name="connsiteX26" fmla="*/ 1775643 w 3152217"/>
                <a:gd name="connsiteY26" fmla="*/ 1987096 h 2217998"/>
                <a:gd name="connsiteX27" fmla="*/ 1848068 w 3152217"/>
                <a:gd name="connsiteY27" fmla="*/ 1914670 h 2217998"/>
                <a:gd name="connsiteX28" fmla="*/ 1533525 w 3152217"/>
                <a:gd name="connsiteY28" fmla="*/ 1485900 h 2217998"/>
                <a:gd name="connsiteX29" fmla="*/ 1219200 w 3152217"/>
                <a:gd name="connsiteY29" fmla="*/ 1181100 h 2217998"/>
                <a:gd name="connsiteX30" fmla="*/ 571500 w 3152217"/>
                <a:gd name="connsiteY30" fmla="*/ 1295400 h 2217998"/>
                <a:gd name="connsiteX31" fmla="*/ 0 w 3152217"/>
                <a:gd name="connsiteY31" fmla="*/ 1266825 h 2217998"/>
                <a:gd name="connsiteX32" fmla="*/ 9525 w 3152217"/>
                <a:gd name="connsiteY32" fmla="*/ 28575 h 2217998"/>
                <a:gd name="connsiteX33" fmla="*/ 323850 w 3152217"/>
                <a:gd name="connsiteY33"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87859 w 3152217"/>
                <a:gd name="connsiteY20" fmla="*/ 1774879 h 2217998"/>
                <a:gd name="connsiteX21" fmla="*/ 2218760 w 3152217"/>
                <a:gd name="connsiteY21" fmla="*/ 2005781 h 2217998"/>
                <a:gd name="connsiteX22" fmla="*/ 2218760 w 3152217"/>
                <a:gd name="connsiteY22" fmla="*/ 2217998 h 2217998"/>
                <a:gd name="connsiteX23" fmla="*/ 2006543 w 3152217"/>
                <a:gd name="connsiteY23" fmla="*/ 2217998 h 2217998"/>
                <a:gd name="connsiteX24" fmla="*/ 1798691 w 3152217"/>
                <a:gd name="connsiteY24" fmla="*/ 2010144 h 2217998"/>
                <a:gd name="connsiteX25" fmla="*/ 1775643 w 3152217"/>
                <a:gd name="connsiteY25" fmla="*/ 1987096 h 2217998"/>
                <a:gd name="connsiteX26" fmla="*/ 1848068 w 3152217"/>
                <a:gd name="connsiteY26" fmla="*/ 1914670 h 2217998"/>
                <a:gd name="connsiteX27" fmla="*/ 1533525 w 3152217"/>
                <a:gd name="connsiteY27" fmla="*/ 1485900 h 2217998"/>
                <a:gd name="connsiteX28" fmla="*/ 1219200 w 3152217"/>
                <a:gd name="connsiteY28" fmla="*/ 1181100 h 2217998"/>
                <a:gd name="connsiteX29" fmla="*/ 571500 w 3152217"/>
                <a:gd name="connsiteY29" fmla="*/ 1295400 h 2217998"/>
                <a:gd name="connsiteX30" fmla="*/ 0 w 3152217"/>
                <a:gd name="connsiteY30" fmla="*/ 1266825 h 2217998"/>
                <a:gd name="connsiteX31" fmla="*/ 9525 w 3152217"/>
                <a:gd name="connsiteY31" fmla="*/ 28575 h 2217998"/>
                <a:gd name="connsiteX32" fmla="*/ 323850 w 3152217"/>
                <a:gd name="connsiteY32"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87859 w 3152217"/>
                <a:gd name="connsiteY20" fmla="*/ 1774879 h 2217998"/>
                <a:gd name="connsiteX21" fmla="*/ 2218760 w 3152217"/>
                <a:gd name="connsiteY21" fmla="*/ 2005781 h 2217998"/>
                <a:gd name="connsiteX22" fmla="*/ 2218760 w 3152217"/>
                <a:gd name="connsiteY22" fmla="*/ 2217998 h 2217998"/>
                <a:gd name="connsiteX23" fmla="*/ 2006543 w 3152217"/>
                <a:gd name="connsiteY23" fmla="*/ 2217998 h 2217998"/>
                <a:gd name="connsiteX24" fmla="*/ 1798691 w 3152217"/>
                <a:gd name="connsiteY24" fmla="*/ 2010144 h 2217998"/>
                <a:gd name="connsiteX25" fmla="*/ 1775643 w 3152217"/>
                <a:gd name="connsiteY25" fmla="*/ 1987096 h 2217998"/>
                <a:gd name="connsiteX26" fmla="*/ 1848068 w 3152217"/>
                <a:gd name="connsiteY26" fmla="*/ 1911865 h 2217998"/>
                <a:gd name="connsiteX27" fmla="*/ 1533525 w 3152217"/>
                <a:gd name="connsiteY27" fmla="*/ 1485900 h 2217998"/>
                <a:gd name="connsiteX28" fmla="*/ 1219200 w 3152217"/>
                <a:gd name="connsiteY28" fmla="*/ 1181100 h 2217998"/>
                <a:gd name="connsiteX29" fmla="*/ 571500 w 3152217"/>
                <a:gd name="connsiteY29" fmla="*/ 1295400 h 2217998"/>
                <a:gd name="connsiteX30" fmla="*/ 0 w 3152217"/>
                <a:gd name="connsiteY30" fmla="*/ 1266825 h 2217998"/>
                <a:gd name="connsiteX31" fmla="*/ 9525 w 3152217"/>
                <a:gd name="connsiteY31" fmla="*/ 28575 h 2217998"/>
                <a:gd name="connsiteX32" fmla="*/ 323850 w 3152217"/>
                <a:gd name="connsiteY32"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87859 w 3152217"/>
                <a:gd name="connsiteY20" fmla="*/ 1774879 h 2217998"/>
                <a:gd name="connsiteX21" fmla="*/ 2218760 w 3152217"/>
                <a:gd name="connsiteY21" fmla="*/ 2005781 h 2217998"/>
                <a:gd name="connsiteX22" fmla="*/ 2218760 w 3152217"/>
                <a:gd name="connsiteY22" fmla="*/ 2217998 h 2217998"/>
                <a:gd name="connsiteX23" fmla="*/ 2006543 w 3152217"/>
                <a:gd name="connsiteY23" fmla="*/ 2217998 h 2217998"/>
                <a:gd name="connsiteX24" fmla="*/ 1798691 w 3152217"/>
                <a:gd name="connsiteY24" fmla="*/ 2010144 h 2217998"/>
                <a:gd name="connsiteX25" fmla="*/ 1775643 w 3152217"/>
                <a:gd name="connsiteY25" fmla="*/ 1987096 h 2217998"/>
                <a:gd name="connsiteX26" fmla="*/ 1848068 w 3152217"/>
                <a:gd name="connsiteY26" fmla="*/ 1911865 h 2217998"/>
                <a:gd name="connsiteX27" fmla="*/ 1533525 w 3152217"/>
                <a:gd name="connsiteY27" fmla="*/ 1485900 h 2217998"/>
                <a:gd name="connsiteX28" fmla="*/ 1219200 w 3152217"/>
                <a:gd name="connsiteY28" fmla="*/ 1181100 h 2217998"/>
                <a:gd name="connsiteX29" fmla="*/ 571500 w 3152217"/>
                <a:gd name="connsiteY29" fmla="*/ 1295400 h 2217998"/>
                <a:gd name="connsiteX30" fmla="*/ 0 w 3152217"/>
                <a:gd name="connsiteY30" fmla="*/ 1266825 h 2217998"/>
                <a:gd name="connsiteX31" fmla="*/ 9525 w 3152217"/>
                <a:gd name="connsiteY31" fmla="*/ 28575 h 2217998"/>
                <a:gd name="connsiteX32" fmla="*/ 323850 w 3152217"/>
                <a:gd name="connsiteY32"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87859 w 3152217"/>
                <a:gd name="connsiteY20" fmla="*/ 1774879 h 2217998"/>
                <a:gd name="connsiteX21" fmla="*/ 2218760 w 3152217"/>
                <a:gd name="connsiteY21" fmla="*/ 2005781 h 2217998"/>
                <a:gd name="connsiteX22" fmla="*/ 2218760 w 3152217"/>
                <a:gd name="connsiteY22" fmla="*/ 2217998 h 2217998"/>
                <a:gd name="connsiteX23" fmla="*/ 2006543 w 3152217"/>
                <a:gd name="connsiteY23" fmla="*/ 2217998 h 2217998"/>
                <a:gd name="connsiteX24" fmla="*/ 1798691 w 3152217"/>
                <a:gd name="connsiteY24" fmla="*/ 2010144 h 2217998"/>
                <a:gd name="connsiteX25" fmla="*/ 1775643 w 3152217"/>
                <a:gd name="connsiteY25" fmla="*/ 1987096 h 2217998"/>
                <a:gd name="connsiteX26" fmla="*/ 1842458 w 3152217"/>
                <a:gd name="connsiteY26" fmla="*/ 1897840 h 2217998"/>
                <a:gd name="connsiteX27" fmla="*/ 1533525 w 3152217"/>
                <a:gd name="connsiteY27" fmla="*/ 1485900 h 2217998"/>
                <a:gd name="connsiteX28" fmla="*/ 1219200 w 3152217"/>
                <a:gd name="connsiteY28" fmla="*/ 1181100 h 2217998"/>
                <a:gd name="connsiteX29" fmla="*/ 571500 w 3152217"/>
                <a:gd name="connsiteY29" fmla="*/ 1295400 h 2217998"/>
                <a:gd name="connsiteX30" fmla="*/ 0 w 3152217"/>
                <a:gd name="connsiteY30" fmla="*/ 1266825 h 2217998"/>
                <a:gd name="connsiteX31" fmla="*/ 9525 w 3152217"/>
                <a:gd name="connsiteY31" fmla="*/ 28575 h 2217998"/>
                <a:gd name="connsiteX32" fmla="*/ 323850 w 3152217"/>
                <a:gd name="connsiteY32"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87859 w 3152217"/>
                <a:gd name="connsiteY20" fmla="*/ 1774879 h 2217998"/>
                <a:gd name="connsiteX21" fmla="*/ 2218760 w 3152217"/>
                <a:gd name="connsiteY21" fmla="*/ 2005781 h 2217998"/>
                <a:gd name="connsiteX22" fmla="*/ 2218760 w 3152217"/>
                <a:gd name="connsiteY22" fmla="*/ 2217998 h 2217998"/>
                <a:gd name="connsiteX23" fmla="*/ 2006543 w 3152217"/>
                <a:gd name="connsiteY23" fmla="*/ 2217998 h 2217998"/>
                <a:gd name="connsiteX24" fmla="*/ 1798691 w 3152217"/>
                <a:gd name="connsiteY24" fmla="*/ 2010144 h 2217998"/>
                <a:gd name="connsiteX25" fmla="*/ 1775643 w 3152217"/>
                <a:gd name="connsiteY25" fmla="*/ 1987096 h 2217998"/>
                <a:gd name="connsiteX26" fmla="*/ 1842458 w 3152217"/>
                <a:gd name="connsiteY26" fmla="*/ 1897840 h 2217998"/>
                <a:gd name="connsiteX27" fmla="*/ 1533525 w 3152217"/>
                <a:gd name="connsiteY27" fmla="*/ 1485900 h 2217998"/>
                <a:gd name="connsiteX28" fmla="*/ 1219200 w 3152217"/>
                <a:gd name="connsiteY28" fmla="*/ 1181100 h 2217998"/>
                <a:gd name="connsiteX29" fmla="*/ 571500 w 3152217"/>
                <a:gd name="connsiteY29" fmla="*/ 1295400 h 2217998"/>
                <a:gd name="connsiteX30" fmla="*/ 0 w 3152217"/>
                <a:gd name="connsiteY30" fmla="*/ 1266825 h 2217998"/>
                <a:gd name="connsiteX31" fmla="*/ 9525 w 3152217"/>
                <a:gd name="connsiteY31" fmla="*/ 28575 h 2217998"/>
                <a:gd name="connsiteX32" fmla="*/ 323850 w 3152217"/>
                <a:gd name="connsiteY32"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87859 w 3152217"/>
                <a:gd name="connsiteY20" fmla="*/ 1774879 h 2217998"/>
                <a:gd name="connsiteX21" fmla="*/ 2218760 w 3152217"/>
                <a:gd name="connsiteY21" fmla="*/ 2005781 h 2217998"/>
                <a:gd name="connsiteX22" fmla="*/ 2218760 w 3152217"/>
                <a:gd name="connsiteY22" fmla="*/ 2217998 h 2217998"/>
                <a:gd name="connsiteX23" fmla="*/ 2006543 w 3152217"/>
                <a:gd name="connsiteY23" fmla="*/ 2217998 h 2217998"/>
                <a:gd name="connsiteX24" fmla="*/ 1798691 w 3152217"/>
                <a:gd name="connsiteY24" fmla="*/ 2010144 h 2217998"/>
                <a:gd name="connsiteX25" fmla="*/ 1775643 w 3152217"/>
                <a:gd name="connsiteY25" fmla="*/ 1987096 h 2217998"/>
                <a:gd name="connsiteX26" fmla="*/ 1842458 w 3152217"/>
                <a:gd name="connsiteY26" fmla="*/ 1897840 h 2217998"/>
                <a:gd name="connsiteX27" fmla="*/ 1533525 w 3152217"/>
                <a:gd name="connsiteY27" fmla="*/ 1485900 h 2217998"/>
                <a:gd name="connsiteX28" fmla="*/ 1219200 w 3152217"/>
                <a:gd name="connsiteY28" fmla="*/ 1181100 h 2217998"/>
                <a:gd name="connsiteX29" fmla="*/ 571500 w 3152217"/>
                <a:gd name="connsiteY29" fmla="*/ 1295400 h 2217998"/>
                <a:gd name="connsiteX30" fmla="*/ 0 w 3152217"/>
                <a:gd name="connsiteY30" fmla="*/ 1266825 h 2217998"/>
                <a:gd name="connsiteX31" fmla="*/ 9525 w 3152217"/>
                <a:gd name="connsiteY31" fmla="*/ 28575 h 2217998"/>
                <a:gd name="connsiteX32" fmla="*/ 323850 w 3152217"/>
                <a:gd name="connsiteY32"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2720489 w 3152217"/>
                <a:gd name="connsiteY5" fmla="*/ 785957 h 2217998"/>
                <a:gd name="connsiteX6" fmla="*/ 3152217 w 3152217"/>
                <a:gd name="connsiteY6" fmla="*/ 1217685 h 2217998"/>
                <a:gd name="connsiteX7" fmla="*/ 3152217 w 3152217"/>
                <a:gd name="connsiteY7" fmla="*/ 1429902 h 2217998"/>
                <a:gd name="connsiteX8" fmla="*/ 2940000 w 3152217"/>
                <a:gd name="connsiteY8" fmla="*/ 1429902 h 2217998"/>
                <a:gd name="connsiteX9" fmla="*/ 2539107 w 3152217"/>
                <a:gd name="connsiteY9" fmla="*/ 1029008 h 2217998"/>
                <a:gd name="connsiteX10" fmla="*/ 2474399 w 3152217"/>
                <a:gd name="connsiteY10" fmla="*/ 1115717 h 2217998"/>
                <a:gd name="connsiteX11" fmla="*/ 2907621 w 3152217"/>
                <a:gd name="connsiteY11" fmla="*/ 1548940 h 2217998"/>
                <a:gd name="connsiteX12" fmla="*/ 2907621 w 3152217"/>
                <a:gd name="connsiteY12" fmla="*/ 1761157 h 2217998"/>
                <a:gd name="connsiteX13" fmla="*/ 2695404 w 3152217"/>
                <a:gd name="connsiteY13" fmla="*/ 1761157 h 2217998"/>
                <a:gd name="connsiteX14" fmla="*/ 2293017 w 3152217"/>
                <a:gd name="connsiteY14" fmla="*/ 1358769 h 2217998"/>
                <a:gd name="connsiteX15" fmla="*/ 2228234 w 3152217"/>
                <a:gd name="connsiteY15" fmla="*/ 1445578 h 2217998"/>
                <a:gd name="connsiteX16" fmla="*/ 2648161 w 3152217"/>
                <a:gd name="connsiteY16" fmla="*/ 1865505 h 2217998"/>
                <a:gd name="connsiteX17" fmla="*/ 2648161 w 3152217"/>
                <a:gd name="connsiteY17" fmla="*/ 2077722 h 2217998"/>
                <a:gd name="connsiteX18" fmla="*/ 2435944 w 3152217"/>
                <a:gd name="connsiteY18" fmla="*/ 2077722 h 2217998"/>
                <a:gd name="connsiteX19" fmla="*/ 2046853 w 3152217"/>
                <a:gd name="connsiteY19" fmla="*/ 1688629 h 2217998"/>
                <a:gd name="connsiteX20" fmla="*/ 1987859 w 3152217"/>
                <a:gd name="connsiteY20" fmla="*/ 1774879 h 2217998"/>
                <a:gd name="connsiteX21" fmla="*/ 2218760 w 3152217"/>
                <a:gd name="connsiteY21" fmla="*/ 2005781 h 2217998"/>
                <a:gd name="connsiteX22" fmla="*/ 2218760 w 3152217"/>
                <a:gd name="connsiteY22" fmla="*/ 2217998 h 2217998"/>
                <a:gd name="connsiteX23" fmla="*/ 2006543 w 3152217"/>
                <a:gd name="connsiteY23" fmla="*/ 2217998 h 2217998"/>
                <a:gd name="connsiteX24" fmla="*/ 1798691 w 3152217"/>
                <a:gd name="connsiteY24" fmla="*/ 2010144 h 2217998"/>
                <a:gd name="connsiteX25" fmla="*/ 1775643 w 3152217"/>
                <a:gd name="connsiteY25" fmla="*/ 1987096 h 2217998"/>
                <a:gd name="connsiteX26" fmla="*/ 1842458 w 3152217"/>
                <a:gd name="connsiteY26" fmla="*/ 1897840 h 2217998"/>
                <a:gd name="connsiteX27" fmla="*/ 1533525 w 3152217"/>
                <a:gd name="connsiteY27" fmla="*/ 1485900 h 2217998"/>
                <a:gd name="connsiteX28" fmla="*/ 1219200 w 3152217"/>
                <a:gd name="connsiteY28" fmla="*/ 1181100 h 2217998"/>
                <a:gd name="connsiteX29" fmla="*/ 571500 w 3152217"/>
                <a:gd name="connsiteY29" fmla="*/ 1295400 h 2217998"/>
                <a:gd name="connsiteX30" fmla="*/ 0 w 3152217"/>
                <a:gd name="connsiteY30" fmla="*/ 1266825 h 2217998"/>
                <a:gd name="connsiteX31" fmla="*/ 9525 w 3152217"/>
                <a:gd name="connsiteY31" fmla="*/ 28575 h 2217998"/>
                <a:gd name="connsiteX32" fmla="*/ 323850 w 3152217"/>
                <a:gd name="connsiteY32"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219325 w 3152217"/>
                <a:gd name="connsiteY3" fmla="*/ 295275 h 2217998"/>
                <a:gd name="connsiteX4" fmla="*/ 2724150 w 3152217"/>
                <a:gd name="connsiteY4" fmla="*/ 781050 h 2217998"/>
                <a:gd name="connsiteX5" fmla="*/ 3152217 w 3152217"/>
                <a:gd name="connsiteY5" fmla="*/ 1217685 h 2217998"/>
                <a:gd name="connsiteX6" fmla="*/ 3152217 w 3152217"/>
                <a:gd name="connsiteY6" fmla="*/ 1429902 h 2217998"/>
                <a:gd name="connsiteX7" fmla="*/ 2940000 w 3152217"/>
                <a:gd name="connsiteY7" fmla="*/ 1429902 h 2217998"/>
                <a:gd name="connsiteX8" fmla="*/ 2539107 w 3152217"/>
                <a:gd name="connsiteY8" fmla="*/ 1029008 h 2217998"/>
                <a:gd name="connsiteX9" fmla="*/ 2474399 w 3152217"/>
                <a:gd name="connsiteY9" fmla="*/ 1115717 h 2217998"/>
                <a:gd name="connsiteX10" fmla="*/ 2907621 w 3152217"/>
                <a:gd name="connsiteY10" fmla="*/ 1548940 h 2217998"/>
                <a:gd name="connsiteX11" fmla="*/ 2907621 w 3152217"/>
                <a:gd name="connsiteY11" fmla="*/ 1761157 h 2217998"/>
                <a:gd name="connsiteX12" fmla="*/ 2695404 w 3152217"/>
                <a:gd name="connsiteY12" fmla="*/ 1761157 h 2217998"/>
                <a:gd name="connsiteX13" fmla="*/ 2293017 w 3152217"/>
                <a:gd name="connsiteY13" fmla="*/ 1358769 h 2217998"/>
                <a:gd name="connsiteX14" fmla="*/ 2228234 w 3152217"/>
                <a:gd name="connsiteY14" fmla="*/ 1445578 h 2217998"/>
                <a:gd name="connsiteX15" fmla="*/ 2648161 w 3152217"/>
                <a:gd name="connsiteY15" fmla="*/ 1865505 h 2217998"/>
                <a:gd name="connsiteX16" fmla="*/ 2648161 w 3152217"/>
                <a:gd name="connsiteY16" fmla="*/ 2077722 h 2217998"/>
                <a:gd name="connsiteX17" fmla="*/ 2435944 w 3152217"/>
                <a:gd name="connsiteY17" fmla="*/ 2077722 h 2217998"/>
                <a:gd name="connsiteX18" fmla="*/ 2046853 w 3152217"/>
                <a:gd name="connsiteY18" fmla="*/ 1688629 h 2217998"/>
                <a:gd name="connsiteX19" fmla="*/ 1987859 w 3152217"/>
                <a:gd name="connsiteY19" fmla="*/ 1774879 h 2217998"/>
                <a:gd name="connsiteX20" fmla="*/ 2218760 w 3152217"/>
                <a:gd name="connsiteY20" fmla="*/ 2005781 h 2217998"/>
                <a:gd name="connsiteX21" fmla="*/ 2218760 w 3152217"/>
                <a:gd name="connsiteY21" fmla="*/ 2217998 h 2217998"/>
                <a:gd name="connsiteX22" fmla="*/ 2006543 w 3152217"/>
                <a:gd name="connsiteY22" fmla="*/ 2217998 h 2217998"/>
                <a:gd name="connsiteX23" fmla="*/ 1798691 w 3152217"/>
                <a:gd name="connsiteY23" fmla="*/ 2010144 h 2217998"/>
                <a:gd name="connsiteX24" fmla="*/ 1775643 w 3152217"/>
                <a:gd name="connsiteY24" fmla="*/ 1987096 h 2217998"/>
                <a:gd name="connsiteX25" fmla="*/ 1842458 w 3152217"/>
                <a:gd name="connsiteY25" fmla="*/ 1897840 h 2217998"/>
                <a:gd name="connsiteX26" fmla="*/ 1533525 w 3152217"/>
                <a:gd name="connsiteY26" fmla="*/ 1485900 h 2217998"/>
                <a:gd name="connsiteX27" fmla="*/ 1219200 w 3152217"/>
                <a:gd name="connsiteY27" fmla="*/ 1181100 h 2217998"/>
                <a:gd name="connsiteX28" fmla="*/ 571500 w 3152217"/>
                <a:gd name="connsiteY28" fmla="*/ 1295400 h 2217998"/>
                <a:gd name="connsiteX29" fmla="*/ 0 w 3152217"/>
                <a:gd name="connsiteY29" fmla="*/ 1266825 h 2217998"/>
                <a:gd name="connsiteX30" fmla="*/ 9525 w 3152217"/>
                <a:gd name="connsiteY30" fmla="*/ 28575 h 2217998"/>
                <a:gd name="connsiteX31" fmla="*/ 323850 w 3152217"/>
                <a:gd name="connsiteY31"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314575 w 3152217"/>
                <a:gd name="connsiteY3" fmla="*/ 285750 h 2217998"/>
                <a:gd name="connsiteX4" fmla="*/ 2724150 w 3152217"/>
                <a:gd name="connsiteY4" fmla="*/ 781050 h 2217998"/>
                <a:gd name="connsiteX5" fmla="*/ 3152217 w 3152217"/>
                <a:gd name="connsiteY5" fmla="*/ 1217685 h 2217998"/>
                <a:gd name="connsiteX6" fmla="*/ 3152217 w 3152217"/>
                <a:gd name="connsiteY6" fmla="*/ 1429902 h 2217998"/>
                <a:gd name="connsiteX7" fmla="*/ 2940000 w 3152217"/>
                <a:gd name="connsiteY7" fmla="*/ 1429902 h 2217998"/>
                <a:gd name="connsiteX8" fmla="*/ 2539107 w 3152217"/>
                <a:gd name="connsiteY8" fmla="*/ 1029008 h 2217998"/>
                <a:gd name="connsiteX9" fmla="*/ 2474399 w 3152217"/>
                <a:gd name="connsiteY9" fmla="*/ 1115717 h 2217998"/>
                <a:gd name="connsiteX10" fmla="*/ 2907621 w 3152217"/>
                <a:gd name="connsiteY10" fmla="*/ 1548940 h 2217998"/>
                <a:gd name="connsiteX11" fmla="*/ 2907621 w 3152217"/>
                <a:gd name="connsiteY11" fmla="*/ 1761157 h 2217998"/>
                <a:gd name="connsiteX12" fmla="*/ 2695404 w 3152217"/>
                <a:gd name="connsiteY12" fmla="*/ 1761157 h 2217998"/>
                <a:gd name="connsiteX13" fmla="*/ 2293017 w 3152217"/>
                <a:gd name="connsiteY13" fmla="*/ 1358769 h 2217998"/>
                <a:gd name="connsiteX14" fmla="*/ 2228234 w 3152217"/>
                <a:gd name="connsiteY14" fmla="*/ 1445578 h 2217998"/>
                <a:gd name="connsiteX15" fmla="*/ 2648161 w 3152217"/>
                <a:gd name="connsiteY15" fmla="*/ 1865505 h 2217998"/>
                <a:gd name="connsiteX16" fmla="*/ 2648161 w 3152217"/>
                <a:gd name="connsiteY16" fmla="*/ 2077722 h 2217998"/>
                <a:gd name="connsiteX17" fmla="*/ 2435944 w 3152217"/>
                <a:gd name="connsiteY17" fmla="*/ 2077722 h 2217998"/>
                <a:gd name="connsiteX18" fmla="*/ 2046853 w 3152217"/>
                <a:gd name="connsiteY18" fmla="*/ 1688629 h 2217998"/>
                <a:gd name="connsiteX19" fmla="*/ 1987859 w 3152217"/>
                <a:gd name="connsiteY19" fmla="*/ 1774879 h 2217998"/>
                <a:gd name="connsiteX20" fmla="*/ 2218760 w 3152217"/>
                <a:gd name="connsiteY20" fmla="*/ 2005781 h 2217998"/>
                <a:gd name="connsiteX21" fmla="*/ 2218760 w 3152217"/>
                <a:gd name="connsiteY21" fmla="*/ 2217998 h 2217998"/>
                <a:gd name="connsiteX22" fmla="*/ 2006543 w 3152217"/>
                <a:gd name="connsiteY22" fmla="*/ 2217998 h 2217998"/>
                <a:gd name="connsiteX23" fmla="*/ 1798691 w 3152217"/>
                <a:gd name="connsiteY23" fmla="*/ 2010144 h 2217998"/>
                <a:gd name="connsiteX24" fmla="*/ 1775643 w 3152217"/>
                <a:gd name="connsiteY24" fmla="*/ 1987096 h 2217998"/>
                <a:gd name="connsiteX25" fmla="*/ 1842458 w 3152217"/>
                <a:gd name="connsiteY25" fmla="*/ 1897840 h 2217998"/>
                <a:gd name="connsiteX26" fmla="*/ 1533525 w 3152217"/>
                <a:gd name="connsiteY26" fmla="*/ 1485900 h 2217998"/>
                <a:gd name="connsiteX27" fmla="*/ 1219200 w 3152217"/>
                <a:gd name="connsiteY27" fmla="*/ 1181100 h 2217998"/>
                <a:gd name="connsiteX28" fmla="*/ 571500 w 3152217"/>
                <a:gd name="connsiteY28" fmla="*/ 1295400 h 2217998"/>
                <a:gd name="connsiteX29" fmla="*/ 0 w 3152217"/>
                <a:gd name="connsiteY29" fmla="*/ 1266825 h 2217998"/>
                <a:gd name="connsiteX30" fmla="*/ 9525 w 3152217"/>
                <a:gd name="connsiteY30" fmla="*/ 28575 h 2217998"/>
                <a:gd name="connsiteX31" fmla="*/ 323850 w 3152217"/>
                <a:gd name="connsiteY31" fmla="*/ 0 h 2217998"/>
                <a:gd name="connsiteX0" fmla="*/ 323850 w 3152217"/>
                <a:gd name="connsiteY0" fmla="*/ 0 h 2217998"/>
                <a:gd name="connsiteX1" fmla="*/ 95250 w 3152217"/>
                <a:gd name="connsiteY1" fmla="*/ 209550 h 2217998"/>
                <a:gd name="connsiteX2" fmla="*/ 1352550 w 3152217"/>
                <a:gd name="connsiteY2" fmla="*/ 85725 h 2217998"/>
                <a:gd name="connsiteX3" fmla="*/ 2314575 w 3152217"/>
                <a:gd name="connsiteY3" fmla="*/ 285750 h 2217998"/>
                <a:gd name="connsiteX4" fmla="*/ 2724150 w 3152217"/>
                <a:gd name="connsiteY4" fmla="*/ 781050 h 2217998"/>
                <a:gd name="connsiteX5" fmla="*/ 3152217 w 3152217"/>
                <a:gd name="connsiteY5" fmla="*/ 1217685 h 2217998"/>
                <a:gd name="connsiteX6" fmla="*/ 3152217 w 3152217"/>
                <a:gd name="connsiteY6" fmla="*/ 1429902 h 2217998"/>
                <a:gd name="connsiteX7" fmla="*/ 2940000 w 3152217"/>
                <a:gd name="connsiteY7" fmla="*/ 1429902 h 2217998"/>
                <a:gd name="connsiteX8" fmla="*/ 2539107 w 3152217"/>
                <a:gd name="connsiteY8" fmla="*/ 1029008 h 2217998"/>
                <a:gd name="connsiteX9" fmla="*/ 2474399 w 3152217"/>
                <a:gd name="connsiteY9" fmla="*/ 1115717 h 2217998"/>
                <a:gd name="connsiteX10" fmla="*/ 2907621 w 3152217"/>
                <a:gd name="connsiteY10" fmla="*/ 1548940 h 2217998"/>
                <a:gd name="connsiteX11" fmla="*/ 2907621 w 3152217"/>
                <a:gd name="connsiteY11" fmla="*/ 1761157 h 2217998"/>
                <a:gd name="connsiteX12" fmla="*/ 2695404 w 3152217"/>
                <a:gd name="connsiteY12" fmla="*/ 1761157 h 2217998"/>
                <a:gd name="connsiteX13" fmla="*/ 2293017 w 3152217"/>
                <a:gd name="connsiteY13" fmla="*/ 1358769 h 2217998"/>
                <a:gd name="connsiteX14" fmla="*/ 2228234 w 3152217"/>
                <a:gd name="connsiteY14" fmla="*/ 1445578 h 2217998"/>
                <a:gd name="connsiteX15" fmla="*/ 2648161 w 3152217"/>
                <a:gd name="connsiteY15" fmla="*/ 1865505 h 2217998"/>
                <a:gd name="connsiteX16" fmla="*/ 2648161 w 3152217"/>
                <a:gd name="connsiteY16" fmla="*/ 2077722 h 2217998"/>
                <a:gd name="connsiteX17" fmla="*/ 2435944 w 3152217"/>
                <a:gd name="connsiteY17" fmla="*/ 2077722 h 2217998"/>
                <a:gd name="connsiteX18" fmla="*/ 2046853 w 3152217"/>
                <a:gd name="connsiteY18" fmla="*/ 1688629 h 2217998"/>
                <a:gd name="connsiteX19" fmla="*/ 1987859 w 3152217"/>
                <a:gd name="connsiteY19" fmla="*/ 1774879 h 2217998"/>
                <a:gd name="connsiteX20" fmla="*/ 2218760 w 3152217"/>
                <a:gd name="connsiteY20" fmla="*/ 2005781 h 2217998"/>
                <a:gd name="connsiteX21" fmla="*/ 2218760 w 3152217"/>
                <a:gd name="connsiteY21" fmla="*/ 2217998 h 2217998"/>
                <a:gd name="connsiteX22" fmla="*/ 2006543 w 3152217"/>
                <a:gd name="connsiteY22" fmla="*/ 2217998 h 2217998"/>
                <a:gd name="connsiteX23" fmla="*/ 1798691 w 3152217"/>
                <a:gd name="connsiteY23" fmla="*/ 2010144 h 2217998"/>
                <a:gd name="connsiteX24" fmla="*/ 1775643 w 3152217"/>
                <a:gd name="connsiteY24" fmla="*/ 1987096 h 2217998"/>
                <a:gd name="connsiteX25" fmla="*/ 1842458 w 3152217"/>
                <a:gd name="connsiteY25" fmla="*/ 1897840 h 2217998"/>
                <a:gd name="connsiteX26" fmla="*/ 1533525 w 3152217"/>
                <a:gd name="connsiteY26" fmla="*/ 1485900 h 2217998"/>
                <a:gd name="connsiteX27" fmla="*/ 1219200 w 3152217"/>
                <a:gd name="connsiteY27" fmla="*/ 1181100 h 2217998"/>
                <a:gd name="connsiteX28" fmla="*/ 571500 w 3152217"/>
                <a:gd name="connsiteY28" fmla="*/ 1295400 h 2217998"/>
                <a:gd name="connsiteX29" fmla="*/ 0 w 3152217"/>
                <a:gd name="connsiteY29" fmla="*/ 1266825 h 2217998"/>
                <a:gd name="connsiteX30" fmla="*/ 9525 w 3152217"/>
                <a:gd name="connsiteY30" fmla="*/ 28575 h 2217998"/>
                <a:gd name="connsiteX31" fmla="*/ 323850 w 3152217"/>
                <a:gd name="connsiteY31" fmla="*/ 0 h 2217998"/>
                <a:gd name="connsiteX0" fmla="*/ 361950 w 3152217"/>
                <a:gd name="connsiteY0" fmla="*/ 0 h 2256098"/>
                <a:gd name="connsiteX1" fmla="*/ 95250 w 3152217"/>
                <a:gd name="connsiteY1" fmla="*/ 247650 h 2256098"/>
                <a:gd name="connsiteX2" fmla="*/ 1352550 w 3152217"/>
                <a:gd name="connsiteY2" fmla="*/ 123825 h 2256098"/>
                <a:gd name="connsiteX3" fmla="*/ 2314575 w 3152217"/>
                <a:gd name="connsiteY3" fmla="*/ 323850 h 2256098"/>
                <a:gd name="connsiteX4" fmla="*/ 2724150 w 3152217"/>
                <a:gd name="connsiteY4" fmla="*/ 819150 h 2256098"/>
                <a:gd name="connsiteX5" fmla="*/ 3152217 w 3152217"/>
                <a:gd name="connsiteY5" fmla="*/ 1255785 h 2256098"/>
                <a:gd name="connsiteX6" fmla="*/ 3152217 w 3152217"/>
                <a:gd name="connsiteY6" fmla="*/ 1468002 h 2256098"/>
                <a:gd name="connsiteX7" fmla="*/ 2940000 w 3152217"/>
                <a:gd name="connsiteY7" fmla="*/ 1468002 h 2256098"/>
                <a:gd name="connsiteX8" fmla="*/ 2539107 w 3152217"/>
                <a:gd name="connsiteY8" fmla="*/ 1067108 h 2256098"/>
                <a:gd name="connsiteX9" fmla="*/ 2474399 w 3152217"/>
                <a:gd name="connsiteY9" fmla="*/ 1153817 h 2256098"/>
                <a:gd name="connsiteX10" fmla="*/ 2907621 w 3152217"/>
                <a:gd name="connsiteY10" fmla="*/ 1587040 h 2256098"/>
                <a:gd name="connsiteX11" fmla="*/ 2907621 w 3152217"/>
                <a:gd name="connsiteY11" fmla="*/ 1799257 h 2256098"/>
                <a:gd name="connsiteX12" fmla="*/ 2695404 w 3152217"/>
                <a:gd name="connsiteY12" fmla="*/ 1799257 h 2256098"/>
                <a:gd name="connsiteX13" fmla="*/ 2293017 w 3152217"/>
                <a:gd name="connsiteY13" fmla="*/ 1396869 h 2256098"/>
                <a:gd name="connsiteX14" fmla="*/ 2228234 w 3152217"/>
                <a:gd name="connsiteY14" fmla="*/ 1483678 h 2256098"/>
                <a:gd name="connsiteX15" fmla="*/ 2648161 w 3152217"/>
                <a:gd name="connsiteY15" fmla="*/ 1903605 h 2256098"/>
                <a:gd name="connsiteX16" fmla="*/ 2648161 w 3152217"/>
                <a:gd name="connsiteY16" fmla="*/ 2115822 h 2256098"/>
                <a:gd name="connsiteX17" fmla="*/ 2435944 w 3152217"/>
                <a:gd name="connsiteY17" fmla="*/ 2115822 h 2256098"/>
                <a:gd name="connsiteX18" fmla="*/ 2046853 w 3152217"/>
                <a:gd name="connsiteY18" fmla="*/ 1726729 h 2256098"/>
                <a:gd name="connsiteX19" fmla="*/ 1987859 w 3152217"/>
                <a:gd name="connsiteY19" fmla="*/ 1812979 h 2256098"/>
                <a:gd name="connsiteX20" fmla="*/ 2218760 w 3152217"/>
                <a:gd name="connsiteY20" fmla="*/ 2043881 h 2256098"/>
                <a:gd name="connsiteX21" fmla="*/ 2218760 w 3152217"/>
                <a:gd name="connsiteY21" fmla="*/ 2256098 h 2256098"/>
                <a:gd name="connsiteX22" fmla="*/ 2006543 w 3152217"/>
                <a:gd name="connsiteY22" fmla="*/ 2256098 h 2256098"/>
                <a:gd name="connsiteX23" fmla="*/ 1798691 w 3152217"/>
                <a:gd name="connsiteY23" fmla="*/ 2048244 h 2256098"/>
                <a:gd name="connsiteX24" fmla="*/ 1775643 w 3152217"/>
                <a:gd name="connsiteY24" fmla="*/ 2025196 h 2256098"/>
                <a:gd name="connsiteX25" fmla="*/ 1842458 w 3152217"/>
                <a:gd name="connsiteY25" fmla="*/ 1935940 h 2256098"/>
                <a:gd name="connsiteX26" fmla="*/ 1533525 w 3152217"/>
                <a:gd name="connsiteY26" fmla="*/ 1524000 h 2256098"/>
                <a:gd name="connsiteX27" fmla="*/ 1219200 w 3152217"/>
                <a:gd name="connsiteY27" fmla="*/ 1219200 h 2256098"/>
                <a:gd name="connsiteX28" fmla="*/ 571500 w 3152217"/>
                <a:gd name="connsiteY28" fmla="*/ 1333500 h 2256098"/>
                <a:gd name="connsiteX29" fmla="*/ 0 w 3152217"/>
                <a:gd name="connsiteY29" fmla="*/ 1304925 h 2256098"/>
                <a:gd name="connsiteX30" fmla="*/ 9525 w 3152217"/>
                <a:gd name="connsiteY30" fmla="*/ 66675 h 2256098"/>
                <a:gd name="connsiteX31" fmla="*/ 361950 w 3152217"/>
                <a:gd name="connsiteY31" fmla="*/ 0 h 2256098"/>
                <a:gd name="connsiteX0" fmla="*/ 361950 w 3152217"/>
                <a:gd name="connsiteY0" fmla="*/ 9525 h 2265623"/>
                <a:gd name="connsiteX1" fmla="*/ 95250 w 3152217"/>
                <a:gd name="connsiteY1" fmla="*/ 257175 h 2265623"/>
                <a:gd name="connsiteX2" fmla="*/ 1352550 w 3152217"/>
                <a:gd name="connsiteY2" fmla="*/ 133350 h 2265623"/>
                <a:gd name="connsiteX3" fmla="*/ 2314575 w 3152217"/>
                <a:gd name="connsiteY3" fmla="*/ 333375 h 2265623"/>
                <a:gd name="connsiteX4" fmla="*/ 2724150 w 3152217"/>
                <a:gd name="connsiteY4" fmla="*/ 828675 h 2265623"/>
                <a:gd name="connsiteX5" fmla="*/ 3152217 w 3152217"/>
                <a:gd name="connsiteY5" fmla="*/ 1265310 h 2265623"/>
                <a:gd name="connsiteX6" fmla="*/ 3152217 w 3152217"/>
                <a:gd name="connsiteY6" fmla="*/ 1477527 h 2265623"/>
                <a:gd name="connsiteX7" fmla="*/ 2940000 w 3152217"/>
                <a:gd name="connsiteY7" fmla="*/ 1477527 h 2265623"/>
                <a:gd name="connsiteX8" fmla="*/ 2539107 w 3152217"/>
                <a:gd name="connsiteY8" fmla="*/ 1076633 h 2265623"/>
                <a:gd name="connsiteX9" fmla="*/ 2474399 w 3152217"/>
                <a:gd name="connsiteY9" fmla="*/ 1163342 h 2265623"/>
                <a:gd name="connsiteX10" fmla="*/ 2907621 w 3152217"/>
                <a:gd name="connsiteY10" fmla="*/ 1596565 h 2265623"/>
                <a:gd name="connsiteX11" fmla="*/ 2907621 w 3152217"/>
                <a:gd name="connsiteY11" fmla="*/ 1808782 h 2265623"/>
                <a:gd name="connsiteX12" fmla="*/ 2695404 w 3152217"/>
                <a:gd name="connsiteY12" fmla="*/ 1808782 h 2265623"/>
                <a:gd name="connsiteX13" fmla="*/ 2293017 w 3152217"/>
                <a:gd name="connsiteY13" fmla="*/ 1406394 h 2265623"/>
                <a:gd name="connsiteX14" fmla="*/ 2228234 w 3152217"/>
                <a:gd name="connsiteY14" fmla="*/ 1493203 h 2265623"/>
                <a:gd name="connsiteX15" fmla="*/ 2648161 w 3152217"/>
                <a:gd name="connsiteY15" fmla="*/ 1913130 h 2265623"/>
                <a:gd name="connsiteX16" fmla="*/ 2648161 w 3152217"/>
                <a:gd name="connsiteY16" fmla="*/ 2125347 h 2265623"/>
                <a:gd name="connsiteX17" fmla="*/ 2435944 w 3152217"/>
                <a:gd name="connsiteY17" fmla="*/ 2125347 h 2265623"/>
                <a:gd name="connsiteX18" fmla="*/ 2046853 w 3152217"/>
                <a:gd name="connsiteY18" fmla="*/ 1736254 h 2265623"/>
                <a:gd name="connsiteX19" fmla="*/ 1987859 w 3152217"/>
                <a:gd name="connsiteY19" fmla="*/ 1822504 h 2265623"/>
                <a:gd name="connsiteX20" fmla="*/ 2218760 w 3152217"/>
                <a:gd name="connsiteY20" fmla="*/ 2053406 h 2265623"/>
                <a:gd name="connsiteX21" fmla="*/ 2218760 w 3152217"/>
                <a:gd name="connsiteY21" fmla="*/ 2265623 h 2265623"/>
                <a:gd name="connsiteX22" fmla="*/ 2006543 w 3152217"/>
                <a:gd name="connsiteY22" fmla="*/ 2265623 h 2265623"/>
                <a:gd name="connsiteX23" fmla="*/ 1798691 w 3152217"/>
                <a:gd name="connsiteY23" fmla="*/ 2057769 h 2265623"/>
                <a:gd name="connsiteX24" fmla="*/ 1775643 w 3152217"/>
                <a:gd name="connsiteY24" fmla="*/ 2034721 h 2265623"/>
                <a:gd name="connsiteX25" fmla="*/ 1842458 w 3152217"/>
                <a:gd name="connsiteY25" fmla="*/ 1945465 h 2265623"/>
                <a:gd name="connsiteX26" fmla="*/ 1533525 w 3152217"/>
                <a:gd name="connsiteY26" fmla="*/ 1533525 h 2265623"/>
                <a:gd name="connsiteX27" fmla="*/ 1219200 w 3152217"/>
                <a:gd name="connsiteY27" fmla="*/ 1228725 h 2265623"/>
                <a:gd name="connsiteX28" fmla="*/ 571500 w 3152217"/>
                <a:gd name="connsiteY28" fmla="*/ 1343025 h 2265623"/>
                <a:gd name="connsiteX29" fmla="*/ 0 w 3152217"/>
                <a:gd name="connsiteY29" fmla="*/ 1314450 h 2265623"/>
                <a:gd name="connsiteX30" fmla="*/ 0 w 3152217"/>
                <a:gd name="connsiteY30" fmla="*/ 0 h 2265623"/>
                <a:gd name="connsiteX31" fmla="*/ 361950 w 3152217"/>
                <a:gd name="connsiteY31" fmla="*/ 9525 h 2265623"/>
                <a:gd name="connsiteX0" fmla="*/ 409575 w 3152217"/>
                <a:gd name="connsiteY0" fmla="*/ 9525 h 2265623"/>
                <a:gd name="connsiteX1" fmla="*/ 95250 w 3152217"/>
                <a:gd name="connsiteY1" fmla="*/ 257175 h 2265623"/>
                <a:gd name="connsiteX2" fmla="*/ 1352550 w 3152217"/>
                <a:gd name="connsiteY2" fmla="*/ 133350 h 2265623"/>
                <a:gd name="connsiteX3" fmla="*/ 2314575 w 3152217"/>
                <a:gd name="connsiteY3" fmla="*/ 333375 h 2265623"/>
                <a:gd name="connsiteX4" fmla="*/ 2724150 w 3152217"/>
                <a:gd name="connsiteY4" fmla="*/ 828675 h 2265623"/>
                <a:gd name="connsiteX5" fmla="*/ 3152217 w 3152217"/>
                <a:gd name="connsiteY5" fmla="*/ 1265310 h 2265623"/>
                <a:gd name="connsiteX6" fmla="*/ 3152217 w 3152217"/>
                <a:gd name="connsiteY6" fmla="*/ 1477527 h 2265623"/>
                <a:gd name="connsiteX7" fmla="*/ 2940000 w 3152217"/>
                <a:gd name="connsiteY7" fmla="*/ 1477527 h 2265623"/>
                <a:gd name="connsiteX8" fmla="*/ 2539107 w 3152217"/>
                <a:gd name="connsiteY8" fmla="*/ 1076633 h 2265623"/>
                <a:gd name="connsiteX9" fmla="*/ 2474399 w 3152217"/>
                <a:gd name="connsiteY9" fmla="*/ 1163342 h 2265623"/>
                <a:gd name="connsiteX10" fmla="*/ 2907621 w 3152217"/>
                <a:gd name="connsiteY10" fmla="*/ 1596565 h 2265623"/>
                <a:gd name="connsiteX11" fmla="*/ 2907621 w 3152217"/>
                <a:gd name="connsiteY11" fmla="*/ 1808782 h 2265623"/>
                <a:gd name="connsiteX12" fmla="*/ 2695404 w 3152217"/>
                <a:gd name="connsiteY12" fmla="*/ 1808782 h 2265623"/>
                <a:gd name="connsiteX13" fmla="*/ 2293017 w 3152217"/>
                <a:gd name="connsiteY13" fmla="*/ 1406394 h 2265623"/>
                <a:gd name="connsiteX14" fmla="*/ 2228234 w 3152217"/>
                <a:gd name="connsiteY14" fmla="*/ 1493203 h 2265623"/>
                <a:gd name="connsiteX15" fmla="*/ 2648161 w 3152217"/>
                <a:gd name="connsiteY15" fmla="*/ 1913130 h 2265623"/>
                <a:gd name="connsiteX16" fmla="*/ 2648161 w 3152217"/>
                <a:gd name="connsiteY16" fmla="*/ 2125347 h 2265623"/>
                <a:gd name="connsiteX17" fmla="*/ 2435944 w 3152217"/>
                <a:gd name="connsiteY17" fmla="*/ 2125347 h 2265623"/>
                <a:gd name="connsiteX18" fmla="*/ 2046853 w 3152217"/>
                <a:gd name="connsiteY18" fmla="*/ 1736254 h 2265623"/>
                <a:gd name="connsiteX19" fmla="*/ 1987859 w 3152217"/>
                <a:gd name="connsiteY19" fmla="*/ 1822504 h 2265623"/>
                <a:gd name="connsiteX20" fmla="*/ 2218760 w 3152217"/>
                <a:gd name="connsiteY20" fmla="*/ 2053406 h 2265623"/>
                <a:gd name="connsiteX21" fmla="*/ 2218760 w 3152217"/>
                <a:gd name="connsiteY21" fmla="*/ 2265623 h 2265623"/>
                <a:gd name="connsiteX22" fmla="*/ 2006543 w 3152217"/>
                <a:gd name="connsiteY22" fmla="*/ 2265623 h 2265623"/>
                <a:gd name="connsiteX23" fmla="*/ 1798691 w 3152217"/>
                <a:gd name="connsiteY23" fmla="*/ 2057769 h 2265623"/>
                <a:gd name="connsiteX24" fmla="*/ 1775643 w 3152217"/>
                <a:gd name="connsiteY24" fmla="*/ 2034721 h 2265623"/>
                <a:gd name="connsiteX25" fmla="*/ 1842458 w 3152217"/>
                <a:gd name="connsiteY25" fmla="*/ 1945465 h 2265623"/>
                <a:gd name="connsiteX26" fmla="*/ 1533525 w 3152217"/>
                <a:gd name="connsiteY26" fmla="*/ 1533525 h 2265623"/>
                <a:gd name="connsiteX27" fmla="*/ 1219200 w 3152217"/>
                <a:gd name="connsiteY27" fmla="*/ 1228725 h 2265623"/>
                <a:gd name="connsiteX28" fmla="*/ 571500 w 3152217"/>
                <a:gd name="connsiteY28" fmla="*/ 1343025 h 2265623"/>
                <a:gd name="connsiteX29" fmla="*/ 0 w 3152217"/>
                <a:gd name="connsiteY29" fmla="*/ 1314450 h 2265623"/>
                <a:gd name="connsiteX30" fmla="*/ 0 w 3152217"/>
                <a:gd name="connsiteY30" fmla="*/ 0 h 2265623"/>
                <a:gd name="connsiteX31" fmla="*/ 409575 w 3152217"/>
                <a:gd name="connsiteY31" fmla="*/ 9525 h 2265623"/>
                <a:gd name="connsiteX0" fmla="*/ 390525 w 3152217"/>
                <a:gd name="connsiteY0" fmla="*/ 9525 h 2265623"/>
                <a:gd name="connsiteX1" fmla="*/ 95250 w 3152217"/>
                <a:gd name="connsiteY1" fmla="*/ 257175 h 2265623"/>
                <a:gd name="connsiteX2" fmla="*/ 1352550 w 3152217"/>
                <a:gd name="connsiteY2" fmla="*/ 133350 h 2265623"/>
                <a:gd name="connsiteX3" fmla="*/ 2314575 w 3152217"/>
                <a:gd name="connsiteY3" fmla="*/ 333375 h 2265623"/>
                <a:gd name="connsiteX4" fmla="*/ 2724150 w 3152217"/>
                <a:gd name="connsiteY4" fmla="*/ 828675 h 2265623"/>
                <a:gd name="connsiteX5" fmla="*/ 3152217 w 3152217"/>
                <a:gd name="connsiteY5" fmla="*/ 1265310 h 2265623"/>
                <a:gd name="connsiteX6" fmla="*/ 3152217 w 3152217"/>
                <a:gd name="connsiteY6" fmla="*/ 1477527 h 2265623"/>
                <a:gd name="connsiteX7" fmla="*/ 2940000 w 3152217"/>
                <a:gd name="connsiteY7" fmla="*/ 1477527 h 2265623"/>
                <a:gd name="connsiteX8" fmla="*/ 2539107 w 3152217"/>
                <a:gd name="connsiteY8" fmla="*/ 1076633 h 2265623"/>
                <a:gd name="connsiteX9" fmla="*/ 2474399 w 3152217"/>
                <a:gd name="connsiteY9" fmla="*/ 1163342 h 2265623"/>
                <a:gd name="connsiteX10" fmla="*/ 2907621 w 3152217"/>
                <a:gd name="connsiteY10" fmla="*/ 1596565 h 2265623"/>
                <a:gd name="connsiteX11" fmla="*/ 2907621 w 3152217"/>
                <a:gd name="connsiteY11" fmla="*/ 1808782 h 2265623"/>
                <a:gd name="connsiteX12" fmla="*/ 2695404 w 3152217"/>
                <a:gd name="connsiteY12" fmla="*/ 1808782 h 2265623"/>
                <a:gd name="connsiteX13" fmla="*/ 2293017 w 3152217"/>
                <a:gd name="connsiteY13" fmla="*/ 1406394 h 2265623"/>
                <a:gd name="connsiteX14" fmla="*/ 2228234 w 3152217"/>
                <a:gd name="connsiteY14" fmla="*/ 1493203 h 2265623"/>
                <a:gd name="connsiteX15" fmla="*/ 2648161 w 3152217"/>
                <a:gd name="connsiteY15" fmla="*/ 1913130 h 2265623"/>
                <a:gd name="connsiteX16" fmla="*/ 2648161 w 3152217"/>
                <a:gd name="connsiteY16" fmla="*/ 2125347 h 2265623"/>
                <a:gd name="connsiteX17" fmla="*/ 2435944 w 3152217"/>
                <a:gd name="connsiteY17" fmla="*/ 2125347 h 2265623"/>
                <a:gd name="connsiteX18" fmla="*/ 2046853 w 3152217"/>
                <a:gd name="connsiteY18" fmla="*/ 1736254 h 2265623"/>
                <a:gd name="connsiteX19" fmla="*/ 1987859 w 3152217"/>
                <a:gd name="connsiteY19" fmla="*/ 1822504 h 2265623"/>
                <a:gd name="connsiteX20" fmla="*/ 2218760 w 3152217"/>
                <a:gd name="connsiteY20" fmla="*/ 2053406 h 2265623"/>
                <a:gd name="connsiteX21" fmla="*/ 2218760 w 3152217"/>
                <a:gd name="connsiteY21" fmla="*/ 2265623 h 2265623"/>
                <a:gd name="connsiteX22" fmla="*/ 2006543 w 3152217"/>
                <a:gd name="connsiteY22" fmla="*/ 2265623 h 2265623"/>
                <a:gd name="connsiteX23" fmla="*/ 1798691 w 3152217"/>
                <a:gd name="connsiteY23" fmla="*/ 2057769 h 2265623"/>
                <a:gd name="connsiteX24" fmla="*/ 1775643 w 3152217"/>
                <a:gd name="connsiteY24" fmla="*/ 2034721 h 2265623"/>
                <a:gd name="connsiteX25" fmla="*/ 1842458 w 3152217"/>
                <a:gd name="connsiteY25" fmla="*/ 1945465 h 2265623"/>
                <a:gd name="connsiteX26" fmla="*/ 1533525 w 3152217"/>
                <a:gd name="connsiteY26" fmla="*/ 1533525 h 2265623"/>
                <a:gd name="connsiteX27" fmla="*/ 1219200 w 3152217"/>
                <a:gd name="connsiteY27" fmla="*/ 1228725 h 2265623"/>
                <a:gd name="connsiteX28" fmla="*/ 571500 w 3152217"/>
                <a:gd name="connsiteY28" fmla="*/ 1343025 h 2265623"/>
                <a:gd name="connsiteX29" fmla="*/ 0 w 3152217"/>
                <a:gd name="connsiteY29" fmla="*/ 1314450 h 2265623"/>
                <a:gd name="connsiteX30" fmla="*/ 0 w 3152217"/>
                <a:gd name="connsiteY30" fmla="*/ 0 h 2265623"/>
                <a:gd name="connsiteX31" fmla="*/ 390525 w 3152217"/>
                <a:gd name="connsiteY31" fmla="*/ 9525 h 2265623"/>
                <a:gd name="connsiteX0" fmla="*/ 390525 w 3152217"/>
                <a:gd name="connsiteY0" fmla="*/ 24506 h 2280604"/>
                <a:gd name="connsiteX1" fmla="*/ 95250 w 3152217"/>
                <a:gd name="connsiteY1" fmla="*/ 272156 h 2280604"/>
                <a:gd name="connsiteX2" fmla="*/ 1352550 w 3152217"/>
                <a:gd name="connsiteY2" fmla="*/ 148331 h 2280604"/>
                <a:gd name="connsiteX3" fmla="*/ 2314575 w 3152217"/>
                <a:gd name="connsiteY3" fmla="*/ 348356 h 2280604"/>
                <a:gd name="connsiteX4" fmla="*/ 2724150 w 3152217"/>
                <a:gd name="connsiteY4" fmla="*/ 843656 h 2280604"/>
                <a:gd name="connsiteX5" fmla="*/ 3152217 w 3152217"/>
                <a:gd name="connsiteY5" fmla="*/ 1280291 h 2280604"/>
                <a:gd name="connsiteX6" fmla="*/ 3152217 w 3152217"/>
                <a:gd name="connsiteY6" fmla="*/ 1492508 h 2280604"/>
                <a:gd name="connsiteX7" fmla="*/ 2940000 w 3152217"/>
                <a:gd name="connsiteY7" fmla="*/ 1492508 h 2280604"/>
                <a:gd name="connsiteX8" fmla="*/ 2539107 w 3152217"/>
                <a:gd name="connsiteY8" fmla="*/ 1091614 h 2280604"/>
                <a:gd name="connsiteX9" fmla="*/ 2474399 w 3152217"/>
                <a:gd name="connsiteY9" fmla="*/ 1178323 h 2280604"/>
                <a:gd name="connsiteX10" fmla="*/ 2907621 w 3152217"/>
                <a:gd name="connsiteY10" fmla="*/ 1611546 h 2280604"/>
                <a:gd name="connsiteX11" fmla="*/ 2907621 w 3152217"/>
                <a:gd name="connsiteY11" fmla="*/ 1823763 h 2280604"/>
                <a:gd name="connsiteX12" fmla="*/ 2695404 w 3152217"/>
                <a:gd name="connsiteY12" fmla="*/ 1823763 h 2280604"/>
                <a:gd name="connsiteX13" fmla="*/ 2293017 w 3152217"/>
                <a:gd name="connsiteY13" fmla="*/ 1421375 h 2280604"/>
                <a:gd name="connsiteX14" fmla="*/ 2228234 w 3152217"/>
                <a:gd name="connsiteY14" fmla="*/ 1508184 h 2280604"/>
                <a:gd name="connsiteX15" fmla="*/ 2648161 w 3152217"/>
                <a:gd name="connsiteY15" fmla="*/ 1928111 h 2280604"/>
                <a:gd name="connsiteX16" fmla="*/ 2648161 w 3152217"/>
                <a:gd name="connsiteY16" fmla="*/ 2140328 h 2280604"/>
                <a:gd name="connsiteX17" fmla="*/ 2435944 w 3152217"/>
                <a:gd name="connsiteY17" fmla="*/ 2140328 h 2280604"/>
                <a:gd name="connsiteX18" fmla="*/ 2046853 w 3152217"/>
                <a:gd name="connsiteY18" fmla="*/ 1751235 h 2280604"/>
                <a:gd name="connsiteX19" fmla="*/ 1987859 w 3152217"/>
                <a:gd name="connsiteY19" fmla="*/ 1837485 h 2280604"/>
                <a:gd name="connsiteX20" fmla="*/ 2218760 w 3152217"/>
                <a:gd name="connsiteY20" fmla="*/ 2068387 h 2280604"/>
                <a:gd name="connsiteX21" fmla="*/ 2218760 w 3152217"/>
                <a:gd name="connsiteY21" fmla="*/ 2280604 h 2280604"/>
                <a:gd name="connsiteX22" fmla="*/ 2006543 w 3152217"/>
                <a:gd name="connsiteY22" fmla="*/ 2280604 h 2280604"/>
                <a:gd name="connsiteX23" fmla="*/ 1798691 w 3152217"/>
                <a:gd name="connsiteY23" fmla="*/ 2072750 h 2280604"/>
                <a:gd name="connsiteX24" fmla="*/ 1775643 w 3152217"/>
                <a:gd name="connsiteY24" fmla="*/ 2049702 h 2280604"/>
                <a:gd name="connsiteX25" fmla="*/ 1842458 w 3152217"/>
                <a:gd name="connsiteY25" fmla="*/ 1960446 h 2280604"/>
                <a:gd name="connsiteX26" fmla="*/ 1533525 w 3152217"/>
                <a:gd name="connsiteY26" fmla="*/ 1548506 h 2280604"/>
                <a:gd name="connsiteX27" fmla="*/ 1219200 w 3152217"/>
                <a:gd name="connsiteY27" fmla="*/ 1243706 h 2280604"/>
                <a:gd name="connsiteX28" fmla="*/ 571500 w 3152217"/>
                <a:gd name="connsiteY28" fmla="*/ 1358006 h 2280604"/>
                <a:gd name="connsiteX29" fmla="*/ 0 w 3152217"/>
                <a:gd name="connsiteY29" fmla="*/ 1329431 h 2280604"/>
                <a:gd name="connsiteX30" fmla="*/ 0 w 3152217"/>
                <a:gd name="connsiteY30" fmla="*/ 14981 h 2280604"/>
                <a:gd name="connsiteX31" fmla="*/ 390525 w 3152217"/>
                <a:gd name="connsiteY31" fmla="*/ 24506 h 2280604"/>
                <a:gd name="connsiteX0" fmla="*/ 390525 w 3152217"/>
                <a:gd name="connsiteY0" fmla="*/ 33386 h 2289484"/>
                <a:gd name="connsiteX1" fmla="*/ 95250 w 3152217"/>
                <a:gd name="connsiteY1" fmla="*/ 281036 h 2289484"/>
                <a:gd name="connsiteX2" fmla="*/ 1352550 w 3152217"/>
                <a:gd name="connsiteY2" fmla="*/ 157211 h 2289484"/>
                <a:gd name="connsiteX3" fmla="*/ 2314575 w 3152217"/>
                <a:gd name="connsiteY3" fmla="*/ 357236 h 2289484"/>
                <a:gd name="connsiteX4" fmla="*/ 2724150 w 3152217"/>
                <a:gd name="connsiteY4" fmla="*/ 852536 h 2289484"/>
                <a:gd name="connsiteX5" fmla="*/ 3152217 w 3152217"/>
                <a:gd name="connsiteY5" fmla="*/ 1289171 h 2289484"/>
                <a:gd name="connsiteX6" fmla="*/ 3152217 w 3152217"/>
                <a:gd name="connsiteY6" fmla="*/ 1501388 h 2289484"/>
                <a:gd name="connsiteX7" fmla="*/ 2940000 w 3152217"/>
                <a:gd name="connsiteY7" fmla="*/ 1501388 h 2289484"/>
                <a:gd name="connsiteX8" fmla="*/ 2539107 w 3152217"/>
                <a:gd name="connsiteY8" fmla="*/ 1100494 h 2289484"/>
                <a:gd name="connsiteX9" fmla="*/ 2474399 w 3152217"/>
                <a:gd name="connsiteY9" fmla="*/ 1187203 h 2289484"/>
                <a:gd name="connsiteX10" fmla="*/ 2907621 w 3152217"/>
                <a:gd name="connsiteY10" fmla="*/ 1620426 h 2289484"/>
                <a:gd name="connsiteX11" fmla="*/ 2907621 w 3152217"/>
                <a:gd name="connsiteY11" fmla="*/ 1832643 h 2289484"/>
                <a:gd name="connsiteX12" fmla="*/ 2695404 w 3152217"/>
                <a:gd name="connsiteY12" fmla="*/ 1832643 h 2289484"/>
                <a:gd name="connsiteX13" fmla="*/ 2293017 w 3152217"/>
                <a:gd name="connsiteY13" fmla="*/ 1430255 h 2289484"/>
                <a:gd name="connsiteX14" fmla="*/ 2228234 w 3152217"/>
                <a:gd name="connsiteY14" fmla="*/ 1517064 h 2289484"/>
                <a:gd name="connsiteX15" fmla="*/ 2648161 w 3152217"/>
                <a:gd name="connsiteY15" fmla="*/ 1936991 h 2289484"/>
                <a:gd name="connsiteX16" fmla="*/ 2648161 w 3152217"/>
                <a:gd name="connsiteY16" fmla="*/ 2149208 h 2289484"/>
                <a:gd name="connsiteX17" fmla="*/ 2435944 w 3152217"/>
                <a:gd name="connsiteY17" fmla="*/ 2149208 h 2289484"/>
                <a:gd name="connsiteX18" fmla="*/ 2046853 w 3152217"/>
                <a:gd name="connsiteY18" fmla="*/ 1760115 h 2289484"/>
                <a:gd name="connsiteX19" fmla="*/ 1987859 w 3152217"/>
                <a:gd name="connsiteY19" fmla="*/ 1846365 h 2289484"/>
                <a:gd name="connsiteX20" fmla="*/ 2218760 w 3152217"/>
                <a:gd name="connsiteY20" fmla="*/ 2077267 h 2289484"/>
                <a:gd name="connsiteX21" fmla="*/ 2218760 w 3152217"/>
                <a:gd name="connsiteY21" fmla="*/ 2289484 h 2289484"/>
                <a:gd name="connsiteX22" fmla="*/ 2006543 w 3152217"/>
                <a:gd name="connsiteY22" fmla="*/ 2289484 h 2289484"/>
                <a:gd name="connsiteX23" fmla="*/ 1798691 w 3152217"/>
                <a:gd name="connsiteY23" fmla="*/ 2081630 h 2289484"/>
                <a:gd name="connsiteX24" fmla="*/ 1775643 w 3152217"/>
                <a:gd name="connsiteY24" fmla="*/ 2058582 h 2289484"/>
                <a:gd name="connsiteX25" fmla="*/ 1842458 w 3152217"/>
                <a:gd name="connsiteY25" fmla="*/ 1969326 h 2289484"/>
                <a:gd name="connsiteX26" fmla="*/ 1533525 w 3152217"/>
                <a:gd name="connsiteY26" fmla="*/ 1557386 h 2289484"/>
                <a:gd name="connsiteX27" fmla="*/ 1219200 w 3152217"/>
                <a:gd name="connsiteY27" fmla="*/ 1252586 h 2289484"/>
                <a:gd name="connsiteX28" fmla="*/ 571500 w 3152217"/>
                <a:gd name="connsiteY28" fmla="*/ 1366886 h 2289484"/>
                <a:gd name="connsiteX29" fmla="*/ 0 w 3152217"/>
                <a:gd name="connsiteY29" fmla="*/ 1338311 h 2289484"/>
                <a:gd name="connsiteX30" fmla="*/ 0 w 3152217"/>
                <a:gd name="connsiteY30" fmla="*/ 23861 h 2289484"/>
                <a:gd name="connsiteX31" fmla="*/ 390525 w 3152217"/>
                <a:gd name="connsiteY31" fmla="*/ 33386 h 2289484"/>
                <a:gd name="connsiteX0" fmla="*/ 390525 w 3152217"/>
                <a:gd name="connsiteY0" fmla="*/ 24507 h 2280605"/>
                <a:gd name="connsiteX1" fmla="*/ 95250 w 3152217"/>
                <a:gd name="connsiteY1" fmla="*/ 272157 h 2280605"/>
                <a:gd name="connsiteX2" fmla="*/ 1352550 w 3152217"/>
                <a:gd name="connsiteY2" fmla="*/ 148332 h 2280605"/>
                <a:gd name="connsiteX3" fmla="*/ 2314575 w 3152217"/>
                <a:gd name="connsiteY3" fmla="*/ 348357 h 2280605"/>
                <a:gd name="connsiteX4" fmla="*/ 2724150 w 3152217"/>
                <a:gd name="connsiteY4" fmla="*/ 843657 h 2280605"/>
                <a:gd name="connsiteX5" fmla="*/ 3152217 w 3152217"/>
                <a:gd name="connsiteY5" fmla="*/ 1280292 h 2280605"/>
                <a:gd name="connsiteX6" fmla="*/ 3152217 w 3152217"/>
                <a:gd name="connsiteY6" fmla="*/ 1492509 h 2280605"/>
                <a:gd name="connsiteX7" fmla="*/ 2940000 w 3152217"/>
                <a:gd name="connsiteY7" fmla="*/ 1492509 h 2280605"/>
                <a:gd name="connsiteX8" fmla="*/ 2539107 w 3152217"/>
                <a:gd name="connsiteY8" fmla="*/ 1091615 h 2280605"/>
                <a:gd name="connsiteX9" fmla="*/ 2474399 w 3152217"/>
                <a:gd name="connsiteY9" fmla="*/ 1178324 h 2280605"/>
                <a:gd name="connsiteX10" fmla="*/ 2907621 w 3152217"/>
                <a:gd name="connsiteY10" fmla="*/ 1611547 h 2280605"/>
                <a:gd name="connsiteX11" fmla="*/ 2907621 w 3152217"/>
                <a:gd name="connsiteY11" fmla="*/ 1823764 h 2280605"/>
                <a:gd name="connsiteX12" fmla="*/ 2695404 w 3152217"/>
                <a:gd name="connsiteY12" fmla="*/ 1823764 h 2280605"/>
                <a:gd name="connsiteX13" fmla="*/ 2293017 w 3152217"/>
                <a:gd name="connsiteY13" fmla="*/ 1421376 h 2280605"/>
                <a:gd name="connsiteX14" fmla="*/ 2228234 w 3152217"/>
                <a:gd name="connsiteY14" fmla="*/ 1508185 h 2280605"/>
                <a:gd name="connsiteX15" fmla="*/ 2648161 w 3152217"/>
                <a:gd name="connsiteY15" fmla="*/ 1928112 h 2280605"/>
                <a:gd name="connsiteX16" fmla="*/ 2648161 w 3152217"/>
                <a:gd name="connsiteY16" fmla="*/ 2140329 h 2280605"/>
                <a:gd name="connsiteX17" fmla="*/ 2435944 w 3152217"/>
                <a:gd name="connsiteY17" fmla="*/ 2140329 h 2280605"/>
                <a:gd name="connsiteX18" fmla="*/ 2046853 w 3152217"/>
                <a:gd name="connsiteY18" fmla="*/ 1751236 h 2280605"/>
                <a:gd name="connsiteX19" fmla="*/ 1987859 w 3152217"/>
                <a:gd name="connsiteY19" fmla="*/ 1837486 h 2280605"/>
                <a:gd name="connsiteX20" fmla="*/ 2218760 w 3152217"/>
                <a:gd name="connsiteY20" fmla="*/ 2068388 h 2280605"/>
                <a:gd name="connsiteX21" fmla="*/ 2218760 w 3152217"/>
                <a:gd name="connsiteY21" fmla="*/ 2280605 h 2280605"/>
                <a:gd name="connsiteX22" fmla="*/ 2006543 w 3152217"/>
                <a:gd name="connsiteY22" fmla="*/ 2280605 h 2280605"/>
                <a:gd name="connsiteX23" fmla="*/ 1798691 w 3152217"/>
                <a:gd name="connsiteY23" fmla="*/ 2072751 h 2280605"/>
                <a:gd name="connsiteX24" fmla="*/ 1775643 w 3152217"/>
                <a:gd name="connsiteY24" fmla="*/ 2049703 h 2280605"/>
                <a:gd name="connsiteX25" fmla="*/ 1842458 w 3152217"/>
                <a:gd name="connsiteY25" fmla="*/ 1960447 h 2280605"/>
                <a:gd name="connsiteX26" fmla="*/ 1533525 w 3152217"/>
                <a:gd name="connsiteY26" fmla="*/ 1548507 h 2280605"/>
                <a:gd name="connsiteX27" fmla="*/ 1219200 w 3152217"/>
                <a:gd name="connsiteY27" fmla="*/ 1243707 h 2280605"/>
                <a:gd name="connsiteX28" fmla="*/ 571500 w 3152217"/>
                <a:gd name="connsiteY28" fmla="*/ 1358007 h 2280605"/>
                <a:gd name="connsiteX29" fmla="*/ 0 w 3152217"/>
                <a:gd name="connsiteY29" fmla="*/ 1329432 h 2280605"/>
                <a:gd name="connsiteX30" fmla="*/ 0 w 3152217"/>
                <a:gd name="connsiteY30" fmla="*/ 14982 h 2280605"/>
                <a:gd name="connsiteX31" fmla="*/ 390525 w 3152217"/>
                <a:gd name="connsiteY31" fmla="*/ 24507 h 2280605"/>
                <a:gd name="connsiteX0" fmla="*/ 390525 w 3152217"/>
                <a:gd name="connsiteY0" fmla="*/ 9525 h 2265623"/>
                <a:gd name="connsiteX1" fmla="*/ 95250 w 3152217"/>
                <a:gd name="connsiteY1" fmla="*/ 257175 h 2265623"/>
                <a:gd name="connsiteX2" fmla="*/ 1352550 w 3152217"/>
                <a:gd name="connsiteY2" fmla="*/ 133350 h 2265623"/>
                <a:gd name="connsiteX3" fmla="*/ 2314575 w 3152217"/>
                <a:gd name="connsiteY3" fmla="*/ 333375 h 2265623"/>
                <a:gd name="connsiteX4" fmla="*/ 2724150 w 3152217"/>
                <a:gd name="connsiteY4" fmla="*/ 828675 h 2265623"/>
                <a:gd name="connsiteX5" fmla="*/ 3152217 w 3152217"/>
                <a:gd name="connsiteY5" fmla="*/ 1265310 h 2265623"/>
                <a:gd name="connsiteX6" fmla="*/ 3152217 w 3152217"/>
                <a:gd name="connsiteY6" fmla="*/ 1477527 h 2265623"/>
                <a:gd name="connsiteX7" fmla="*/ 2940000 w 3152217"/>
                <a:gd name="connsiteY7" fmla="*/ 1477527 h 2265623"/>
                <a:gd name="connsiteX8" fmla="*/ 2539107 w 3152217"/>
                <a:gd name="connsiteY8" fmla="*/ 1076633 h 2265623"/>
                <a:gd name="connsiteX9" fmla="*/ 2474399 w 3152217"/>
                <a:gd name="connsiteY9" fmla="*/ 1163342 h 2265623"/>
                <a:gd name="connsiteX10" fmla="*/ 2907621 w 3152217"/>
                <a:gd name="connsiteY10" fmla="*/ 1596565 h 2265623"/>
                <a:gd name="connsiteX11" fmla="*/ 2907621 w 3152217"/>
                <a:gd name="connsiteY11" fmla="*/ 1808782 h 2265623"/>
                <a:gd name="connsiteX12" fmla="*/ 2695404 w 3152217"/>
                <a:gd name="connsiteY12" fmla="*/ 1808782 h 2265623"/>
                <a:gd name="connsiteX13" fmla="*/ 2293017 w 3152217"/>
                <a:gd name="connsiteY13" fmla="*/ 1406394 h 2265623"/>
                <a:gd name="connsiteX14" fmla="*/ 2228234 w 3152217"/>
                <a:gd name="connsiteY14" fmla="*/ 1493203 h 2265623"/>
                <a:gd name="connsiteX15" fmla="*/ 2648161 w 3152217"/>
                <a:gd name="connsiteY15" fmla="*/ 1913130 h 2265623"/>
                <a:gd name="connsiteX16" fmla="*/ 2648161 w 3152217"/>
                <a:gd name="connsiteY16" fmla="*/ 2125347 h 2265623"/>
                <a:gd name="connsiteX17" fmla="*/ 2435944 w 3152217"/>
                <a:gd name="connsiteY17" fmla="*/ 2125347 h 2265623"/>
                <a:gd name="connsiteX18" fmla="*/ 2046853 w 3152217"/>
                <a:gd name="connsiteY18" fmla="*/ 1736254 h 2265623"/>
                <a:gd name="connsiteX19" fmla="*/ 1987859 w 3152217"/>
                <a:gd name="connsiteY19" fmla="*/ 1822504 h 2265623"/>
                <a:gd name="connsiteX20" fmla="*/ 2218760 w 3152217"/>
                <a:gd name="connsiteY20" fmla="*/ 2053406 h 2265623"/>
                <a:gd name="connsiteX21" fmla="*/ 2218760 w 3152217"/>
                <a:gd name="connsiteY21" fmla="*/ 2265623 h 2265623"/>
                <a:gd name="connsiteX22" fmla="*/ 2006543 w 3152217"/>
                <a:gd name="connsiteY22" fmla="*/ 2265623 h 2265623"/>
                <a:gd name="connsiteX23" fmla="*/ 1798691 w 3152217"/>
                <a:gd name="connsiteY23" fmla="*/ 2057769 h 2265623"/>
                <a:gd name="connsiteX24" fmla="*/ 1775643 w 3152217"/>
                <a:gd name="connsiteY24" fmla="*/ 2034721 h 2265623"/>
                <a:gd name="connsiteX25" fmla="*/ 1842458 w 3152217"/>
                <a:gd name="connsiteY25" fmla="*/ 1945465 h 2265623"/>
                <a:gd name="connsiteX26" fmla="*/ 1533525 w 3152217"/>
                <a:gd name="connsiteY26" fmla="*/ 1533525 h 2265623"/>
                <a:gd name="connsiteX27" fmla="*/ 1219200 w 3152217"/>
                <a:gd name="connsiteY27" fmla="*/ 1228725 h 2265623"/>
                <a:gd name="connsiteX28" fmla="*/ 571500 w 3152217"/>
                <a:gd name="connsiteY28" fmla="*/ 1343025 h 2265623"/>
                <a:gd name="connsiteX29" fmla="*/ 0 w 3152217"/>
                <a:gd name="connsiteY29" fmla="*/ 1314450 h 2265623"/>
                <a:gd name="connsiteX30" fmla="*/ 0 w 3152217"/>
                <a:gd name="connsiteY30" fmla="*/ 0 h 2265623"/>
                <a:gd name="connsiteX31" fmla="*/ 390525 w 3152217"/>
                <a:gd name="connsiteY31" fmla="*/ 9525 h 2265623"/>
                <a:gd name="connsiteX0" fmla="*/ 390525 w 3152217"/>
                <a:gd name="connsiteY0" fmla="*/ 9525 h 2265623"/>
                <a:gd name="connsiteX1" fmla="*/ 95250 w 3152217"/>
                <a:gd name="connsiteY1" fmla="*/ 257175 h 2265623"/>
                <a:gd name="connsiteX2" fmla="*/ 1352550 w 3152217"/>
                <a:gd name="connsiteY2" fmla="*/ 133350 h 2265623"/>
                <a:gd name="connsiteX3" fmla="*/ 2314575 w 3152217"/>
                <a:gd name="connsiteY3" fmla="*/ 333375 h 2265623"/>
                <a:gd name="connsiteX4" fmla="*/ 2724150 w 3152217"/>
                <a:gd name="connsiteY4" fmla="*/ 828675 h 2265623"/>
                <a:gd name="connsiteX5" fmla="*/ 3152217 w 3152217"/>
                <a:gd name="connsiteY5" fmla="*/ 1265310 h 2265623"/>
                <a:gd name="connsiteX6" fmla="*/ 3152217 w 3152217"/>
                <a:gd name="connsiteY6" fmla="*/ 1477527 h 2265623"/>
                <a:gd name="connsiteX7" fmla="*/ 2940000 w 3152217"/>
                <a:gd name="connsiteY7" fmla="*/ 1477527 h 2265623"/>
                <a:gd name="connsiteX8" fmla="*/ 2539107 w 3152217"/>
                <a:gd name="connsiteY8" fmla="*/ 1076633 h 2265623"/>
                <a:gd name="connsiteX9" fmla="*/ 2474399 w 3152217"/>
                <a:gd name="connsiteY9" fmla="*/ 1163342 h 2265623"/>
                <a:gd name="connsiteX10" fmla="*/ 2907621 w 3152217"/>
                <a:gd name="connsiteY10" fmla="*/ 1596565 h 2265623"/>
                <a:gd name="connsiteX11" fmla="*/ 2907621 w 3152217"/>
                <a:gd name="connsiteY11" fmla="*/ 1808782 h 2265623"/>
                <a:gd name="connsiteX12" fmla="*/ 2695404 w 3152217"/>
                <a:gd name="connsiteY12" fmla="*/ 1808782 h 2265623"/>
                <a:gd name="connsiteX13" fmla="*/ 2293017 w 3152217"/>
                <a:gd name="connsiteY13" fmla="*/ 1406394 h 2265623"/>
                <a:gd name="connsiteX14" fmla="*/ 2228234 w 3152217"/>
                <a:gd name="connsiteY14" fmla="*/ 1493203 h 2265623"/>
                <a:gd name="connsiteX15" fmla="*/ 2648161 w 3152217"/>
                <a:gd name="connsiteY15" fmla="*/ 1913130 h 2265623"/>
                <a:gd name="connsiteX16" fmla="*/ 2648161 w 3152217"/>
                <a:gd name="connsiteY16" fmla="*/ 2125347 h 2265623"/>
                <a:gd name="connsiteX17" fmla="*/ 2435944 w 3152217"/>
                <a:gd name="connsiteY17" fmla="*/ 2125347 h 2265623"/>
                <a:gd name="connsiteX18" fmla="*/ 2046853 w 3152217"/>
                <a:gd name="connsiteY18" fmla="*/ 1736254 h 2265623"/>
                <a:gd name="connsiteX19" fmla="*/ 1987859 w 3152217"/>
                <a:gd name="connsiteY19" fmla="*/ 1822504 h 2265623"/>
                <a:gd name="connsiteX20" fmla="*/ 2218760 w 3152217"/>
                <a:gd name="connsiteY20" fmla="*/ 2053406 h 2265623"/>
                <a:gd name="connsiteX21" fmla="*/ 2218760 w 3152217"/>
                <a:gd name="connsiteY21" fmla="*/ 2265623 h 2265623"/>
                <a:gd name="connsiteX22" fmla="*/ 2006543 w 3152217"/>
                <a:gd name="connsiteY22" fmla="*/ 2265623 h 2265623"/>
                <a:gd name="connsiteX23" fmla="*/ 1798691 w 3152217"/>
                <a:gd name="connsiteY23" fmla="*/ 2057769 h 2265623"/>
                <a:gd name="connsiteX24" fmla="*/ 1775643 w 3152217"/>
                <a:gd name="connsiteY24" fmla="*/ 2034721 h 2265623"/>
                <a:gd name="connsiteX25" fmla="*/ 1842458 w 3152217"/>
                <a:gd name="connsiteY25" fmla="*/ 1945465 h 2265623"/>
                <a:gd name="connsiteX26" fmla="*/ 1533525 w 3152217"/>
                <a:gd name="connsiteY26" fmla="*/ 1533525 h 2265623"/>
                <a:gd name="connsiteX27" fmla="*/ 1219200 w 3152217"/>
                <a:gd name="connsiteY27" fmla="*/ 1228725 h 2265623"/>
                <a:gd name="connsiteX28" fmla="*/ 571500 w 3152217"/>
                <a:gd name="connsiteY28" fmla="*/ 1343025 h 2265623"/>
                <a:gd name="connsiteX29" fmla="*/ 0 w 3152217"/>
                <a:gd name="connsiteY29" fmla="*/ 1314450 h 2265623"/>
                <a:gd name="connsiteX30" fmla="*/ 0 w 3152217"/>
                <a:gd name="connsiteY30" fmla="*/ 0 h 2265623"/>
                <a:gd name="connsiteX31" fmla="*/ 390525 w 3152217"/>
                <a:gd name="connsiteY31" fmla="*/ 9525 h 2265623"/>
                <a:gd name="connsiteX0" fmla="*/ 400050 w 3152217"/>
                <a:gd name="connsiteY0" fmla="*/ 0 h 2284673"/>
                <a:gd name="connsiteX1" fmla="*/ 95250 w 3152217"/>
                <a:gd name="connsiteY1" fmla="*/ 276225 h 2284673"/>
                <a:gd name="connsiteX2" fmla="*/ 1352550 w 3152217"/>
                <a:gd name="connsiteY2" fmla="*/ 152400 h 2284673"/>
                <a:gd name="connsiteX3" fmla="*/ 2314575 w 3152217"/>
                <a:gd name="connsiteY3" fmla="*/ 352425 h 2284673"/>
                <a:gd name="connsiteX4" fmla="*/ 2724150 w 3152217"/>
                <a:gd name="connsiteY4" fmla="*/ 847725 h 2284673"/>
                <a:gd name="connsiteX5" fmla="*/ 3152217 w 3152217"/>
                <a:gd name="connsiteY5" fmla="*/ 1284360 h 2284673"/>
                <a:gd name="connsiteX6" fmla="*/ 3152217 w 3152217"/>
                <a:gd name="connsiteY6" fmla="*/ 1496577 h 2284673"/>
                <a:gd name="connsiteX7" fmla="*/ 2940000 w 3152217"/>
                <a:gd name="connsiteY7" fmla="*/ 1496577 h 2284673"/>
                <a:gd name="connsiteX8" fmla="*/ 2539107 w 3152217"/>
                <a:gd name="connsiteY8" fmla="*/ 1095683 h 2284673"/>
                <a:gd name="connsiteX9" fmla="*/ 2474399 w 3152217"/>
                <a:gd name="connsiteY9" fmla="*/ 1182392 h 2284673"/>
                <a:gd name="connsiteX10" fmla="*/ 2907621 w 3152217"/>
                <a:gd name="connsiteY10" fmla="*/ 1615615 h 2284673"/>
                <a:gd name="connsiteX11" fmla="*/ 2907621 w 3152217"/>
                <a:gd name="connsiteY11" fmla="*/ 1827832 h 2284673"/>
                <a:gd name="connsiteX12" fmla="*/ 2695404 w 3152217"/>
                <a:gd name="connsiteY12" fmla="*/ 1827832 h 2284673"/>
                <a:gd name="connsiteX13" fmla="*/ 2293017 w 3152217"/>
                <a:gd name="connsiteY13" fmla="*/ 1425444 h 2284673"/>
                <a:gd name="connsiteX14" fmla="*/ 2228234 w 3152217"/>
                <a:gd name="connsiteY14" fmla="*/ 1512253 h 2284673"/>
                <a:gd name="connsiteX15" fmla="*/ 2648161 w 3152217"/>
                <a:gd name="connsiteY15" fmla="*/ 1932180 h 2284673"/>
                <a:gd name="connsiteX16" fmla="*/ 2648161 w 3152217"/>
                <a:gd name="connsiteY16" fmla="*/ 2144397 h 2284673"/>
                <a:gd name="connsiteX17" fmla="*/ 2435944 w 3152217"/>
                <a:gd name="connsiteY17" fmla="*/ 2144397 h 2284673"/>
                <a:gd name="connsiteX18" fmla="*/ 2046853 w 3152217"/>
                <a:gd name="connsiteY18" fmla="*/ 1755304 h 2284673"/>
                <a:gd name="connsiteX19" fmla="*/ 1987859 w 3152217"/>
                <a:gd name="connsiteY19" fmla="*/ 1841554 h 2284673"/>
                <a:gd name="connsiteX20" fmla="*/ 2218760 w 3152217"/>
                <a:gd name="connsiteY20" fmla="*/ 2072456 h 2284673"/>
                <a:gd name="connsiteX21" fmla="*/ 2218760 w 3152217"/>
                <a:gd name="connsiteY21" fmla="*/ 2284673 h 2284673"/>
                <a:gd name="connsiteX22" fmla="*/ 2006543 w 3152217"/>
                <a:gd name="connsiteY22" fmla="*/ 2284673 h 2284673"/>
                <a:gd name="connsiteX23" fmla="*/ 1798691 w 3152217"/>
                <a:gd name="connsiteY23" fmla="*/ 2076819 h 2284673"/>
                <a:gd name="connsiteX24" fmla="*/ 1775643 w 3152217"/>
                <a:gd name="connsiteY24" fmla="*/ 2053771 h 2284673"/>
                <a:gd name="connsiteX25" fmla="*/ 1842458 w 3152217"/>
                <a:gd name="connsiteY25" fmla="*/ 1964515 h 2284673"/>
                <a:gd name="connsiteX26" fmla="*/ 1533525 w 3152217"/>
                <a:gd name="connsiteY26" fmla="*/ 1552575 h 2284673"/>
                <a:gd name="connsiteX27" fmla="*/ 1219200 w 3152217"/>
                <a:gd name="connsiteY27" fmla="*/ 1247775 h 2284673"/>
                <a:gd name="connsiteX28" fmla="*/ 571500 w 3152217"/>
                <a:gd name="connsiteY28" fmla="*/ 1362075 h 2284673"/>
                <a:gd name="connsiteX29" fmla="*/ 0 w 3152217"/>
                <a:gd name="connsiteY29" fmla="*/ 1333500 h 2284673"/>
                <a:gd name="connsiteX30" fmla="*/ 0 w 3152217"/>
                <a:gd name="connsiteY30" fmla="*/ 19050 h 2284673"/>
                <a:gd name="connsiteX31" fmla="*/ 400050 w 3152217"/>
                <a:gd name="connsiteY31" fmla="*/ 0 h 2284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152217" h="2284673">
                  <a:moveTo>
                    <a:pt x="400050" y="0"/>
                  </a:moveTo>
                  <a:lnTo>
                    <a:pt x="95250" y="276225"/>
                  </a:lnTo>
                  <a:cubicBezTo>
                    <a:pt x="349250" y="777875"/>
                    <a:pt x="831850" y="460375"/>
                    <a:pt x="1352550" y="152400"/>
                  </a:cubicBezTo>
                  <a:cubicBezTo>
                    <a:pt x="1641475" y="288925"/>
                    <a:pt x="1968500" y="301625"/>
                    <a:pt x="2314575" y="352425"/>
                  </a:cubicBezTo>
                  <a:cubicBezTo>
                    <a:pt x="2451100" y="603250"/>
                    <a:pt x="2587625" y="682625"/>
                    <a:pt x="2724150" y="847725"/>
                  </a:cubicBezTo>
                  <a:lnTo>
                    <a:pt x="3152217" y="1284360"/>
                  </a:lnTo>
                  <a:cubicBezTo>
                    <a:pt x="3210819" y="1342962"/>
                    <a:pt x="3210819" y="1437975"/>
                    <a:pt x="3152217" y="1496577"/>
                  </a:cubicBezTo>
                  <a:cubicBezTo>
                    <a:pt x="3093615" y="1555179"/>
                    <a:pt x="2998602" y="1555179"/>
                    <a:pt x="2940000" y="1496577"/>
                  </a:cubicBezTo>
                  <a:lnTo>
                    <a:pt x="2539107" y="1095683"/>
                  </a:lnTo>
                  <a:lnTo>
                    <a:pt x="2474399" y="1182392"/>
                  </a:lnTo>
                  <a:lnTo>
                    <a:pt x="2907621" y="1615615"/>
                  </a:lnTo>
                  <a:cubicBezTo>
                    <a:pt x="2966223" y="1674217"/>
                    <a:pt x="2966223" y="1769230"/>
                    <a:pt x="2907621" y="1827832"/>
                  </a:cubicBezTo>
                  <a:cubicBezTo>
                    <a:pt x="2849019" y="1886434"/>
                    <a:pt x="2754006" y="1886434"/>
                    <a:pt x="2695404" y="1827832"/>
                  </a:cubicBezTo>
                  <a:lnTo>
                    <a:pt x="2293017" y="1425444"/>
                  </a:lnTo>
                  <a:lnTo>
                    <a:pt x="2228234" y="1512253"/>
                  </a:lnTo>
                  <a:lnTo>
                    <a:pt x="2648161" y="1932180"/>
                  </a:lnTo>
                  <a:cubicBezTo>
                    <a:pt x="2706763" y="1990782"/>
                    <a:pt x="2706763" y="2085795"/>
                    <a:pt x="2648161" y="2144397"/>
                  </a:cubicBezTo>
                  <a:cubicBezTo>
                    <a:pt x="2589559" y="2202999"/>
                    <a:pt x="2494546" y="2202999"/>
                    <a:pt x="2435944" y="2144397"/>
                  </a:cubicBezTo>
                  <a:lnTo>
                    <a:pt x="2046853" y="1755304"/>
                  </a:lnTo>
                  <a:lnTo>
                    <a:pt x="1987859" y="1841554"/>
                  </a:lnTo>
                  <a:lnTo>
                    <a:pt x="2218760" y="2072456"/>
                  </a:lnTo>
                  <a:cubicBezTo>
                    <a:pt x="2277362" y="2131058"/>
                    <a:pt x="2277362" y="2226071"/>
                    <a:pt x="2218760" y="2284673"/>
                  </a:cubicBezTo>
                  <a:cubicBezTo>
                    <a:pt x="2160158" y="2343275"/>
                    <a:pt x="2065146" y="2343275"/>
                    <a:pt x="2006543" y="2284673"/>
                  </a:cubicBezTo>
                  <a:lnTo>
                    <a:pt x="1798691" y="2076819"/>
                  </a:lnTo>
                  <a:lnTo>
                    <a:pt x="1775643" y="2053771"/>
                  </a:lnTo>
                  <a:lnTo>
                    <a:pt x="1842458" y="1964515"/>
                  </a:lnTo>
                  <a:cubicBezTo>
                    <a:pt x="2026677" y="1607442"/>
                    <a:pt x="1697608" y="1472750"/>
                    <a:pt x="1533525" y="1552575"/>
                  </a:cubicBezTo>
                  <a:cubicBezTo>
                    <a:pt x="1555750" y="1323975"/>
                    <a:pt x="1380229" y="1237081"/>
                    <a:pt x="1219200" y="1247775"/>
                  </a:cubicBezTo>
                  <a:cubicBezTo>
                    <a:pt x="1190625" y="958850"/>
                    <a:pt x="838200" y="793750"/>
                    <a:pt x="571500" y="1362075"/>
                  </a:cubicBezTo>
                  <a:cubicBezTo>
                    <a:pt x="504825" y="1114425"/>
                    <a:pt x="276225" y="1066800"/>
                    <a:pt x="0" y="1333500"/>
                  </a:cubicBezTo>
                  <a:lnTo>
                    <a:pt x="0" y="19050"/>
                  </a:lnTo>
                  <a:lnTo>
                    <a:pt x="400050" y="0"/>
                  </a:lnTo>
                  <a:close/>
                </a:path>
              </a:pathLst>
            </a:custGeom>
            <a:solidFill>
              <a:srgbClr val="E4A78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Rectangle 1">
              <a:extLst>
                <a:ext uri="{FF2B5EF4-FFF2-40B4-BE49-F238E27FC236}">
                  <a16:creationId xmlns:a16="http://schemas.microsoft.com/office/drawing/2014/main" id="{BF28C851-B3C2-4290-A552-51ECB2BCD010}"/>
                </a:ext>
              </a:extLst>
            </p:cNvPr>
            <p:cNvSpPr/>
            <p:nvPr/>
          </p:nvSpPr>
          <p:spPr>
            <a:xfrm>
              <a:off x="10585315" y="5044705"/>
              <a:ext cx="96340" cy="77111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8" name="Rectangle 13">
              <a:extLst>
                <a:ext uri="{FF2B5EF4-FFF2-40B4-BE49-F238E27FC236}">
                  <a16:creationId xmlns:a16="http://schemas.microsoft.com/office/drawing/2014/main" id="{5959AFA2-05B5-42CE-B173-6555B1BCFEC9}"/>
                </a:ext>
              </a:extLst>
            </p:cNvPr>
            <p:cNvSpPr/>
            <p:nvPr/>
          </p:nvSpPr>
          <p:spPr>
            <a:xfrm>
              <a:off x="8882037" y="5023662"/>
              <a:ext cx="96340" cy="77111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9" name="Rectangle 14">
              <a:extLst>
                <a:ext uri="{FF2B5EF4-FFF2-40B4-BE49-F238E27FC236}">
                  <a16:creationId xmlns:a16="http://schemas.microsoft.com/office/drawing/2014/main" id="{2A28FBED-9C41-458B-99EE-9DCD89CF910E}"/>
                </a:ext>
              </a:extLst>
            </p:cNvPr>
            <p:cNvSpPr/>
            <p:nvPr/>
          </p:nvSpPr>
          <p:spPr>
            <a:xfrm>
              <a:off x="10678700" y="4969016"/>
              <a:ext cx="321133" cy="899603"/>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 name="Rectangle 15">
              <a:extLst>
                <a:ext uri="{FF2B5EF4-FFF2-40B4-BE49-F238E27FC236}">
                  <a16:creationId xmlns:a16="http://schemas.microsoft.com/office/drawing/2014/main" id="{75D7D179-9818-4F61-A320-2C95EF0B5D7D}"/>
                </a:ext>
              </a:extLst>
            </p:cNvPr>
            <p:cNvSpPr/>
            <p:nvPr/>
          </p:nvSpPr>
          <p:spPr>
            <a:xfrm>
              <a:off x="8566396" y="4948108"/>
              <a:ext cx="321133" cy="899603"/>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1" name="Oval 16">
              <a:extLst>
                <a:ext uri="{FF2B5EF4-FFF2-40B4-BE49-F238E27FC236}">
                  <a16:creationId xmlns:a16="http://schemas.microsoft.com/office/drawing/2014/main" id="{C9343776-EFDB-43A1-8943-E620E9D2B171}"/>
                </a:ext>
              </a:extLst>
            </p:cNvPr>
            <p:cNvSpPr/>
            <p:nvPr/>
          </p:nvSpPr>
          <p:spPr>
            <a:xfrm>
              <a:off x="10810030" y="5660504"/>
              <a:ext cx="82745" cy="8274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2" name="Oval 17">
              <a:extLst>
                <a:ext uri="{FF2B5EF4-FFF2-40B4-BE49-F238E27FC236}">
                  <a16:creationId xmlns:a16="http://schemas.microsoft.com/office/drawing/2014/main" id="{151F57D8-11A2-4870-AF1F-E6CE240468BE}"/>
                </a:ext>
              </a:extLst>
            </p:cNvPr>
            <p:cNvSpPr/>
            <p:nvPr/>
          </p:nvSpPr>
          <p:spPr>
            <a:xfrm>
              <a:off x="8697727" y="5675230"/>
              <a:ext cx="82745" cy="8274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18" name="TextBox 17">
            <a:extLst>
              <a:ext uri="{FF2B5EF4-FFF2-40B4-BE49-F238E27FC236}">
                <a16:creationId xmlns:a16="http://schemas.microsoft.com/office/drawing/2014/main" id="{62756262-180A-467B-B456-6A0DC6A3DAD0}"/>
              </a:ext>
            </a:extLst>
          </p:cNvPr>
          <p:cNvSpPr txBox="1"/>
          <p:nvPr/>
        </p:nvSpPr>
        <p:spPr>
          <a:xfrm>
            <a:off x="8302113" y="2169725"/>
            <a:ext cx="960339" cy="769441"/>
          </a:xfrm>
          <a:prstGeom prst="rect">
            <a:avLst/>
          </a:prstGeom>
          <a:noFill/>
        </p:spPr>
        <p:txBody>
          <a:bodyPr wrap="square" rtlCol="0">
            <a:spAutoFit/>
          </a:bodyPr>
          <a:lstStyle/>
          <a:p>
            <a:pPr algn="ctr"/>
            <a:r>
              <a:rPr lang="en-US" altLang="ko-KR" sz="4400" b="1" dirty="0">
                <a:ln w="12700">
                  <a:solidFill>
                    <a:schemeClr val="bg1"/>
                  </a:solidFill>
                </a:ln>
                <a:solidFill>
                  <a:schemeClr val="tx1">
                    <a:lumMod val="75000"/>
                    <a:lumOff val="25000"/>
                  </a:schemeClr>
                </a:solidFill>
                <a:cs typeface="Arial" pitchFamily="34" charset="0"/>
              </a:rPr>
              <a:t>02</a:t>
            </a:r>
            <a:endParaRPr lang="ko-KR" altLang="en-US" sz="4400" b="1" dirty="0">
              <a:ln w="12700">
                <a:solidFill>
                  <a:schemeClr val="bg1"/>
                </a:solidFill>
              </a:ln>
              <a:solidFill>
                <a:schemeClr val="tx1">
                  <a:lumMod val="75000"/>
                  <a:lumOff val="25000"/>
                </a:schemeClr>
              </a:solidFill>
              <a:cs typeface="Arial" pitchFamily="34" charset="0"/>
            </a:endParaRPr>
          </a:p>
        </p:txBody>
      </p:sp>
      <p:grpSp>
        <p:nvGrpSpPr>
          <p:cNvPr id="19" name="Group 52">
            <a:extLst>
              <a:ext uri="{FF2B5EF4-FFF2-40B4-BE49-F238E27FC236}">
                <a16:creationId xmlns:a16="http://schemas.microsoft.com/office/drawing/2014/main" id="{992D7CF5-51B8-49C8-AB7B-2E15DCA1AFE1}"/>
              </a:ext>
            </a:extLst>
          </p:cNvPr>
          <p:cNvGrpSpPr/>
          <p:nvPr/>
        </p:nvGrpSpPr>
        <p:grpSpPr>
          <a:xfrm>
            <a:off x="5904881" y="2653514"/>
            <a:ext cx="1538595" cy="2460449"/>
            <a:chOff x="2182049" y="3966841"/>
            <a:chExt cx="2503935" cy="2002140"/>
          </a:xfrm>
        </p:grpSpPr>
        <p:sp>
          <p:nvSpPr>
            <p:cNvPr id="20" name="TextBox 19">
              <a:extLst>
                <a:ext uri="{FF2B5EF4-FFF2-40B4-BE49-F238E27FC236}">
                  <a16:creationId xmlns:a16="http://schemas.microsoft.com/office/drawing/2014/main" id="{FBB964E4-8F7B-4E7D-87D4-C52C83BBF2E9}"/>
                </a:ext>
              </a:extLst>
            </p:cNvPr>
            <p:cNvSpPr txBox="1"/>
            <p:nvPr/>
          </p:nvSpPr>
          <p:spPr>
            <a:xfrm>
              <a:off x="2182049" y="4691702"/>
              <a:ext cx="2357003" cy="1277279"/>
            </a:xfrm>
            <a:prstGeom prst="rect">
              <a:avLst/>
            </a:prstGeom>
            <a:noFill/>
          </p:spPr>
          <p:txBody>
            <a:bodyPr wrap="square" rtlCol="0">
              <a:spAutoFit/>
            </a:bodyPr>
            <a:lstStyle/>
            <a:p>
              <a:r>
                <a:rPr lang="en-US" sz="1200" b="1" dirty="0">
                  <a:latin typeface="Comic Sans MS" panose="030F0702030302020204" pitchFamily="66" charset="0"/>
                </a:rPr>
                <a:t>Regularly monitor progress and give constructive feedback to boost individual growth and team output</a:t>
              </a:r>
              <a:r>
                <a:rPr lang="en-US" altLang="ko-KR" sz="1200" dirty="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sp>
          <p:nvSpPr>
            <p:cNvPr id="21" name="TextBox 20">
              <a:extLst>
                <a:ext uri="{FF2B5EF4-FFF2-40B4-BE49-F238E27FC236}">
                  <a16:creationId xmlns:a16="http://schemas.microsoft.com/office/drawing/2014/main" id="{9C124D08-DB28-416E-9380-839667A444D0}"/>
                </a:ext>
              </a:extLst>
            </p:cNvPr>
            <p:cNvSpPr txBox="1"/>
            <p:nvPr/>
          </p:nvSpPr>
          <p:spPr>
            <a:xfrm>
              <a:off x="2349017" y="3966841"/>
              <a:ext cx="2336967" cy="776385"/>
            </a:xfrm>
            <a:prstGeom prst="rect">
              <a:avLst/>
            </a:prstGeom>
            <a:noFill/>
          </p:spPr>
          <p:txBody>
            <a:bodyPr wrap="square" rtlCol="0">
              <a:spAutoFit/>
            </a:bodyPr>
            <a:lstStyle/>
            <a:p>
              <a:pPr algn="ctr"/>
              <a:r>
                <a:rPr lang="en-US" sz="1400" dirty="0">
                  <a:latin typeface="ADLaM Display" panose="02010000000000000000" pitchFamily="2" charset="0"/>
                  <a:ea typeface="ADLaM Display" panose="02010000000000000000" pitchFamily="2" charset="0"/>
                  <a:cs typeface="ADLaM Display" panose="02010000000000000000" pitchFamily="2" charset="0"/>
                </a:rPr>
                <a:t>Track Performance and Provide Feedback</a:t>
              </a:r>
              <a:endParaRPr lang="ko-KR" altLang="en-US" sz="1400" b="1" dirty="0">
                <a:solidFill>
                  <a:schemeClr val="tx1">
                    <a:lumMod val="75000"/>
                    <a:lumOff val="25000"/>
                  </a:schemeClr>
                </a:solidFill>
                <a:latin typeface="ADLaM Display" panose="02010000000000000000" pitchFamily="2" charset="0"/>
                <a:cs typeface="ADLaM Display" panose="02010000000000000000" pitchFamily="2" charset="0"/>
              </a:endParaRPr>
            </a:p>
          </p:txBody>
        </p:sp>
      </p:grpSp>
      <p:sp>
        <p:nvSpPr>
          <p:cNvPr id="22" name="TextBox 21">
            <a:extLst>
              <a:ext uri="{FF2B5EF4-FFF2-40B4-BE49-F238E27FC236}">
                <a16:creationId xmlns:a16="http://schemas.microsoft.com/office/drawing/2014/main" id="{1B27D54F-0892-4FB5-9881-4EEEFB15B512}"/>
              </a:ext>
            </a:extLst>
          </p:cNvPr>
          <p:cNvSpPr txBox="1"/>
          <p:nvPr/>
        </p:nvSpPr>
        <p:spPr>
          <a:xfrm>
            <a:off x="10259509" y="2188206"/>
            <a:ext cx="960339" cy="769441"/>
          </a:xfrm>
          <a:prstGeom prst="rect">
            <a:avLst/>
          </a:prstGeom>
          <a:noFill/>
        </p:spPr>
        <p:txBody>
          <a:bodyPr wrap="square" rtlCol="0">
            <a:spAutoFit/>
          </a:bodyPr>
          <a:lstStyle/>
          <a:p>
            <a:pPr algn="ctr"/>
            <a:r>
              <a:rPr lang="en-US" altLang="ko-KR" sz="4400" b="1" dirty="0">
                <a:ln w="12700">
                  <a:solidFill>
                    <a:schemeClr val="bg1"/>
                  </a:solidFill>
                </a:ln>
                <a:solidFill>
                  <a:schemeClr val="tx1">
                    <a:lumMod val="75000"/>
                    <a:lumOff val="25000"/>
                  </a:schemeClr>
                </a:solidFill>
                <a:cs typeface="Arial" pitchFamily="34" charset="0"/>
              </a:rPr>
              <a:t>01</a:t>
            </a:r>
            <a:endParaRPr lang="ko-KR" altLang="en-US" sz="4400" b="1" dirty="0">
              <a:ln w="12700">
                <a:solidFill>
                  <a:schemeClr val="bg1"/>
                </a:solidFill>
              </a:ln>
              <a:solidFill>
                <a:schemeClr val="tx1">
                  <a:lumMod val="75000"/>
                  <a:lumOff val="25000"/>
                </a:schemeClr>
              </a:solidFill>
              <a:cs typeface="Arial" pitchFamily="34" charset="0"/>
            </a:endParaRPr>
          </a:p>
        </p:txBody>
      </p:sp>
      <p:grpSp>
        <p:nvGrpSpPr>
          <p:cNvPr id="23" name="Group 56">
            <a:extLst>
              <a:ext uri="{FF2B5EF4-FFF2-40B4-BE49-F238E27FC236}">
                <a16:creationId xmlns:a16="http://schemas.microsoft.com/office/drawing/2014/main" id="{65DF4019-9178-479B-9ACC-DDCE9AD01ADF}"/>
              </a:ext>
            </a:extLst>
          </p:cNvPr>
          <p:cNvGrpSpPr/>
          <p:nvPr/>
        </p:nvGrpSpPr>
        <p:grpSpPr>
          <a:xfrm>
            <a:off x="10122277" y="2830621"/>
            <a:ext cx="1503323" cy="1745981"/>
            <a:chOff x="2492850" y="4021622"/>
            <a:chExt cx="2357002" cy="1456317"/>
          </a:xfrm>
        </p:grpSpPr>
        <p:sp>
          <p:nvSpPr>
            <p:cNvPr id="24" name="TextBox 23">
              <a:extLst>
                <a:ext uri="{FF2B5EF4-FFF2-40B4-BE49-F238E27FC236}">
                  <a16:creationId xmlns:a16="http://schemas.microsoft.com/office/drawing/2014/main" id="{7A6A3F6E-B66A-4656-8E7B-6B97A57AD715}"/>
                </a:ext>
              </a:extLst>
            </p:cNvPr>
            <p:cNvSpPr txBox="1"/>
            <p:nvPr/>
          </p:nvSpPr>
          <p:spPr>
            <a:xfrm>
              <a:off x="2492850" y="4630777"/>
              <a:ext cx="2357002" cy="847162"/>
            </a:xfrm>
            <a:prstGeom prst="rect">
              <a:avLst/>
            </a:prstGeom>
            <a:noFill/>
          </p:spPr>
          <p:txBody>
            <a:bodyPr wrap="square" rtlCol="0">
              <a:spAutoFit/>
            </a:bodyPr>
            <a:lstStyle/>
            <a:p>
              <a:pPr algn="ctr"/>
              <a:r>
                <a:rPr lang="en-US" sz="1200" b="1" dirty="0">
                  <a:latin typeface="Comic Sans MS" panose="030F0702030302020204" pitchFamily="66" charset="0"/>
                </a:rPr>
                <a:t>Use the software to reduce manual work, saving time and operational costs.</a:t>
              </a:r>
              <a:endParaRPr lang="ko-KR" altLang="en-US" sz="1200" b="1" dirty="0">
                <a:solidFill>
                  <a:schemeClr val="tx1">
                    <a:lumMod val="75000"/>
                    <a:lumOff val="25000"/>
                  </a:schemeClr>
                </a:solidFill>
                <a:latin typeface="Comic Sans MS" panose="030F0702030302020204" pitchFamily="66" charset="0"/>
                <a:cs typeface="Arial" pitchFamily="34" charset="0"/>
              </a:endParaRPr>
            </a:p>
          </p:txBody>
        </p:sp>
        <p:sp>
          <p:nvSpPr>
            <p:cNvPr id="25" name="TextBox 24">
              <a:extLst>
                <a:ext uri="{FF2B5EF4-FFF2-40B4-BE49-F238E27FC236}">
                  <a16:creationId xmlns:a16="http://schemas.microsoft.com/office/drawing/2014/main" id="{16CEB434-E3DA-4FBB-9363-4BBAB18E84E3}"/>
                </a:ext>
              </a:extLst>
            </p:cNvPr>
            <p:cNvSpPr txBox="1"/>
            <p:nvPr/>
          </p:nvSpPr>
          <p:spPr>
            <a:xfrm>
              <a:off x="2512887" y="4021622"/>
              <a:ext cx="2336965" cy="616117"/>
            </a:xfrm>
            <a:prstGeom prst="rect">
              <a:avLst/>
            </a:prstGeom>
            <a:noFill/>
          </p:spPr>
          <p:txBody>
            <a:bodyPr wrap="square" rtlCol="0">
              <a:spAutoFit/>
            </a:bodyPr>
            <a:lstStyle/>
            <a:p>
              <a:pPr algn="ctr"/>
              <a:r>
                <a:rPr lang="en-US" sz="1400" dirty="0">
                  <a:latin typeface="ADLaM Display" panose="02010000000000000000" pitchFamily="2" charset="0"/>
                  <a:ea typeface="ADLaM Display" panose="02010000000000000000" pitchFamily="2" charset="0"/>
                  <a:cs typeface="ADLaM Display" panose="02010000000000000000" pitchFamily="2" charset="0"/>
                </a:rPr>
                <a:t>Automate and Streamline Operations</a:t>
              </a:r>
              <a:endParaRPr lang="ko-KR" altLang="en-US" sz="1400" b="1" dirty="0">
                <a:solidFill>
                  <a:schemeClr val="tx1">
                    <a:lumMod val="75000"/>
                    <a:lumOff val="25000"/>
                  </a:schemeClr>
                </a:solidFill>
                <a:latin typeface="ADLaM Display" panose="02010000000000000000" pitchFamily="2" charset="0"/>
                <a:cs typeface="ADLaM Display" panose="02010000000000000000" pitchFamily="2" charset="0"/>
              </a:endParaRPr>
            </a:p>
          </p:txBody>
        </p:sp>
      </p:grpSp>
      <p:sp>
        <p:nvSpPr>
          <p:cNvPr id="26" name="TextBox 25">
            <a:extLst>
              <a:ext uri="{FF2B5EF4-FFF2-40B4-BE49-F238E27FC236}">
                <a16:creationId xmlns:a16="http://schemas.microsoft.com/office/drawing/2014/main" id="{79CB4EA0-FDE3-4ED8-947C-C342F9333373}"/>
              </a:ext>
            </a:extLst>
          </p:cNvPr>
          <p:cNvSpPr txBox="1"/>
          <p:nvPr/>
        </p:nvSpPr>
        <p:spPr>
          <a:xfrm>
            <a:off x="4165475" y="2445900"/>
            <a:ext cx="960339" cy="769441"/>
          </a:xfrm>
          <a:prstGeom prst="rect">
            <a:avLst/>
          </a:prstGeom>
          <a:noFill/>
        </p:spPr>
        <p:txBody>
          <a:bodyPr wrap="square" rtlCol="0">
            <a:spAutoFit/>
          </a:bodyPr>
          <a:lstStyle/>
          <a:p>
            <a:pPr algn="ctr"/>
            <a:r>
              <a:rPr lang="en-US" altLang="ko-KR" sz="4400" b="1" dirty="0">
                <a:ln w="12700">
                  <a:solidFill>
                    <a:schemeClr val="bg1"/>
                  </a:solidFill>
                </a:ln>
                <a:solidFill>
                  <a:schemeClr val="tx1">
                    <a:lumMod val="75000"/>
                    <a:lumOff val="25000"/>
                  </a:schemeClr>
                </a:solidFill>
                <a:cs typeface="Arial" pitchFamily="34" charset="0"/>
              </a:rPr>
              <a:t>04</a:t>
            </a:r>
            <a:endParaRPr lang="ko-KR" altLang="en-US" sz="4400" b="1" dirty="0">
              <a:ln w="12700">
                <a:solidFill>
                  <a:schemeClr val="bg1"/>
                </a:solidFill>
              </a:ln>
              <a:solidFill>
                <a:schemeClr val="tx1">
                  <a:lumMod val="75000"/>
                  <a:lumOff val="25000"/>
                </a:schemeClr>
              </a:solidFill>
              <a:cs typeface="Arial" pitchFamily="34" charset="0"/>
            </a:endParaRPr>
          </a:p>
        </p:txBody>
      </p:sp>
      <p:grpSp>
        <p:nvGrpSpPr>
          <p:cNvPr id="27" name="Group 60">
            <a:extLst>
              <a:ext uri="{FF2B5EF4-FFF2-40B4-BE49-F238E27FC236}">
                <a16:creationId xmlns:a16="http://schemas.microsoft.com/office/drawing/2014/main" id="{D140E5DF-91CA-4E9F-AA0F-AEC05C5FAC2D}"/>
              </a:ext>
            </a:extLst>
          </p:cNvPr>
          <p:cNvGrpSpPr/>
          <p:nvPr/>
        </p:nvGrpSpPr>
        <p:grpSpPr>
          <a:xfrm>
            <a:off x="3831285" y="3177025"/>
            <a:ext cx="1714406" cy="2154603"/>
            <a:chOff x="2033249" y="4095599"/>
            <a:chExt cx="3535886" cy="2154603"/>
          </a:xfrm>
        </p:grpSpPr>
        <p:sp>
          <p:nvSpPr>
            <p:cNvPr id="28" name="TextBox 27">
              <a:extLst>
                <a:ext uri="{FF2B5EF4-FFF2-40B4-BE49-F238E27FC236}">
                  <a16:creationId xmlns:a16="http://schemas.microsoft.com/office/drawing/2014/main" id="{DE296681-981B-4FE7-87D1-F9C0BE2CC612}"/>
                </a:ext>
              </a:extLst>
            </p:cNvPr>
            <p:cNvSpPr txBox="1"/>
            <p:nvPr/>
          </p:nvSpPr>
          <p:spPr>
            <a:xfrm>
              <a:off x="2430991" y="4865207"/>
              <a:ext cx="3018437" cy="1384995"/>
            </a:xfrm>
            <a:prstGeom prst="rect">
              <a:avLst/>
            </a:prstGeom>
            <a:noFill/>
          </p:spPr>
          <p:txBody>
            <a:bodyPr wrap="square" rtlCol="0">
              <a:spAutoFit/>
            </a:bodyPr>
            <a:lstStyle/>
            <a:p>
              <a:r>
                <a:rPr lang="en-US" sz="1200" b="1" dirty="0">
                  <a:latin typeface="Comic Sans MS" panose="030F0702030302020204" pitchFamily="66" charset="0"/>
                </a:rPr>
                <a:t>Ensure employees have access to their data and feel heard—this builds trust and morale</a:t>
              </a:r>
              <a:endParaRPr lang="ko-KR" altLang="en-US" sz="1200" b="1" dirty="0">
                <a:solidFill>
                  <a:schemeClr val="tx1">
                    <a:lumMod val="75000"/>
                    <a:lumOff val="25000"/>
                  </a:schemeClr>
                </a:solidFill>
                <a:latin typeface="Comic Sans MS" panose="030F0702030302020204" pitchFamily="66" charset="0"/>
                <a:cs typeface="Arial" pitchFamily="34" charset="0"/>
              </a:endParaRPr>
            </a:p>
          </p:txBody>
        </p:sp>
        <p:sp>
          <p:nvSpPr>
            <p:cNvPr id="29" name="TextBox 28">
              <a:extLst>
                <a:ext uri="{FF2B5EF4-FFF2-40B4-BE49-F238E27FC236}">
                  <a16:creationId xmlns:a16="http://schemas.microsoft.com/office/drawing/2014/main" id="{58867D09-5A54-4E8A-B2B4-DFD2363CD436}"/>
                </a:ext>
              </a:extLst>
            </p:cNvPr>
            <p:cNvSpPr txBox="1"/>
            <p:nvPr/>
          </p:nvSpPr>
          <p:spPr>
            <a:xfrm>
              <a:off x="2033249" y="4095599"/>
              <a:ext cx="3535886" cy="738664"/>
            </a:xfrm>
            <a:prstGeom prst="rect">
              <a:avLst/>
            </a:prstGeom>
            <a:noFill/>
          </p:spPr>
          <p:txBody>
            <a:bodyPr wrap="square" rtlCol="0">
              <a:spAutoFit/>
            </a:bodyPr>
            <a:lstStyle/>
            <a:p>
              <a:r>
                <a:rPr lang="en-US" sz="1400" dirty="0">
                  <a:latin typeface="ADLaM Display" panose="02010000000000000000" pitchFamily="2" charset="0"/>
                  <a:ea typeface="ADLaM Display" panose="02010000000000000000" pitchFamily="2" charset="0"/>
                  <a:cs typeface="ADLaM Display" panose="02010000000000000000" pitchFamily="2" charset="0"/>
                </a:rPr>
                <a:t>Promote Transparency and Communication</a:t>
              </a:r>
              <a:endParaRPr lang="ko-KR" altLang="en-US" sz="1400" b="1" dirty="0">
                <a:solidFill>
                  <a:schemeClr val="tx1">
                    <a:lumMod val="75000"/>
                    <a:lumOff val="25000"/>
                  </a:schemeClr>
                </a:solidFill>
                <a:latin typeface="ADLaM Display" panose="02010000000000000000" pitchFamily="2" charset="0"/>
                <a:cs typeface="ADLaM Display" panose="02010000000000000000" pitchFamily="2" charset="0"/>
              </a:endParaRPr>
            </a:p>
          </p:txBody>
        </p:sp>
      </p:grpSp>
      <p:sp>
        <p:nvSpPr>
          <p:cNvPr id="30" name="TextBox 29">
            <a:extLst>
              <a:ext uri="{FF2B5EF4-FFF2-40B4-BE49-F238E27FC236}">
                <a16:creationId xmlns:a16="http://schemas.microsoft.com/office/drawing/2014/main" id="{D566B88B-A6EC-44B5-A59B-FFA089ECB69A}"/>
              </a:ext>
            </a:extLst>
          </p:cNvPr>
          <p:cNvSpPr txBox="1"/>
          <p:nvPr/>
        </p:nvSpPr>
        <p:spPr>
          <a:xfrm>
            <a:off x="6219330" y="4946907"/>
            <a:ext cx="960339" cy="769441"/>
          </a:xfrm>
          <a:prstGeom prst="rect">
            <a:avLst/>
          </a:prstGeom>
          <a:noFill/>
        </p:spPr>
        <p:txBody>
          <a:bodyPr wrap="square" rtlCol="0">
            <a:spAutoFit/>
          </a:bodyPr>
          <a:lstStyle/>
          <a:p>
            <a:pPr algn="ctr"/>
            <a:r>
              <a:rPr lang="en-US" altLang="ko-KR" sz="4400" b="1" dirty="0">
                <a:ln w="12700">
                  <a:solidFill>
                    <a:schemeClr val="bg1"/>
                  </a:solidFill>
                </a:ln>
                <a:solidFill>
                  <a:schemeClr val="tx1">
                    <a:lumMod val="75000"/>
                    <a:lumOff val="25000"/>
                  </a:schemeClr>
                </a:solidFill>
                <a:cs typeface="Arial" pitchFamily="34" charset="0"/>
              </a:rPr>
              <a:t>03</a:t>
            </a:r>
            <a:endParaRPr lang="ko-KR" altLang="en-US" sz="4400" b="1" dirty="0">
              <a:ln w="12700">
                <a:solidFill>
                  <a:schemeClr val="bg1"/>
                </a:solidFill>
              </a:ln>
              <a:solidFill>
                <a:schemeClr val="tx1">
                  <a:lumMod val="75000"/>
                  <a:lumOff val="25000"/>
                </a:schemeClr>
              </a:solidFill>
              <a:cs typeface="Arial" pitchFamily="34" charset="0"/>
            </a:endParaRPr>
          </a:p>
        </p:txBody>
      </p:sp>
      <p:grpSp>
        <p:nvGrpSpPr>
          <p:cNvPr id="31" name="Group 64">
            <a:extLst>
              <a:ext uri="{FF2B5EF4-FFF2-40B4-BE49-F238E27FC236}">
                <a16:creationId xmlns:a16="http://schemas.microsoft.com/office/drawing/2014/main" id="{212CE7EB-3D47-4E9C-AC16-7BBA9AB2706A}"/>
              </a:ext>
            </a:extLst>
          </p:cNvPr>
          <p:cNvGrpSpPr/>
          <p:nvPr/>
        </p:nvGrpSpPr>
        <p:grpSpPr>
          <a:xfrm>
            <a:off x="8112994" y="2842662"/>
            <a:ext cx="1495502" cy="1922229"/>
            <a:chOff x="2557875" y="4046175"/>
            <a:chExt cx="2593663" cy="1489068"/>
          </a:xfrm>
        </p:grpSpPr>
        <p:sp>
          <p:nvSpPr>
            <p:cNvPr id="32" name="TextBox 31">
              <a:extLst>
                <a:ext uri="{FF2B5EF4-FFF2-40B4-BE49-F238E27FC236}">
                  <a16:creationId xmlns:a16="http://schemas.microsoft.com/office/drawing/2014/main" id="{9A224750-967B-4F86-9B3B-AED8B2A183CB}"/>
                </a:ext>
              </a:extLst>
            </p:cNvPr>
            <p:cNvSpPr txBox="1"/>
            <p:nvPr/>
          </p:nvSpPr>
          <p:spPr>
            <a:xfrm>
              <a:off x="2568959" y="4605400"/>
              <a:ext cx="2582579" cy="929843"/>
            </a:xfrm>
            <a:prstGeom prst="rect">
              <a:avLst/>
            </a:prstGeom>
            <a:noFill/>
          </p:spPr>
          <p:txBody>
            <a:bodyPr wrap="square" rtlCol="0">
              <a:spAutoFit/>
            </a:bodyPr>
            <a:lstStyle/>
            <a:p>
              <a:pPr algn="ctr"/>
              <a:r>
                <a:rPr lang="en-US" sz="1200" b="1" dirty="0">
                  <a:latin typeface="Comic Sans MS" panose="030F0702030302020204" pitchFamily="66" charset="0"/>
                </a:rPr>
                <a:t>Define expectations and responsibilities clearly to improve focus and performance</a:t>
              </a:r>
              <a:r>
                <a:rPr lang="en-US" sz="1200" dirty="0"/>
                <a:t>.</a:t>
              </a:r>
              <a:r>
                <a:rPr lang="en-US" altLang="ko-KR" sz="1200" dirty="0">
                  <a:solidFill>
                    <a:schemeClr val="tx1">
                      <a:lumMod val="75000"/>
                      <a:lumOff val="25000"/>
                    </a:schemeClr>
                  </a:solidFill>
                  <a:cs typeface="Arial" pitchFamily="34" charset="0"/>
                </a:rPr>
                <a:t>.</a:t>
              </a:r>
              <a:endParaRPr lang="ko-KR" altLang="en-US" sz="1200" dirty="0">
                <a:solidFill>
                  <a:schemeClr val="tx1">
                    <a:lumMod val="75000"/>
                    <a:lumOff val="25000"/>
                  </a:schemeClr>
                </a:solidFill>
                <a:cs typeface="Arial" pitchFamily="34" charset="0"/>
              </a:endParaRPr>
            </a:p>
          </p:txBody>
        </p:sp>
        <p:sp>
          <p:nvSpPr>
            <p:cNvPr id="33" name="TextBox 32">
              <a:extLst>
                <a:ext uri="{FF2B5EF4-FFF2-40B4-BE49-F238E27FC236}">
                  <a16:creationId xmlns:a16="http://schemas.microsoft.com/office/drawing/2014/main" id="{B080AF31-9AA1-4DDE-8D91-530EFDA9A356}"/>
                </a:ext>
              </a:extLst>
            </p:cNvPr>
            <p:cNvSpPr txBox="1"/>
            <p:nvPr/>
          </p:nvSpPr>
          <p:spPr>
            <a:xfrm>
              <a:off x="2557875" y="4046175"/>
              <a:ext cx="2336967" cy="572211"/>
            </a:xfrm>
            <a:prstGeom prst="rect">
              <a:avLst/>
            </a:prstGeom>
            <a:noFill/>
          </p:spPr>
          <p:txBody>
            <a:bodyPr wrap="square" rtlCol="0">
              <a:spAutoFit/>
            </a:bodyPr>
            <a:lstStyle/>
            <a:p>
              <a:pPr algn="ctr"/>
              <a:r>
                <a:rPr lang="en-US" sz="1400" dirty="0">
                  <a:latin typeface="ADLaM Display" panose="02010000000000000000" pitchFamily="2" charset="0"/>
                  <a:ea typeface="ADLaM Display" panose="02010000000000000000" pitchFamily="2" charset="0"/>
                  <a:cs typeface="ADLaM Display" panose="02010000000000000000" pitchFamily="2" charset="0"/>
                </a:rPr>
                <a:t>Set Clear Roles and Goals</a:t>
              </a:r>
              <a:endParaRPr lang="ko-KR" altLang="en-US" sz="1400" dirty="0">
                <a:solidFill>
                  <a:schemeClr val="tx1">
                    <a:lumMod val="75000"/>
                    <a:lumOff val="25000"/>
                  </a:schemeClr>
                </a:solidFill>
                <a:latin typeface="ADLaM Display" panose="02010000000000000000" pitchFamily="2" charset="0"/>
                <a:cs typeface="ADLaM Display" panose="02010000000000000000" pitchFamily="2" charset="0"/>
              </a:endParaRPr>
            </a:p>
          </p:txBody>
        </p:sp>
      </p:grpSp>
      <p:sp>
        <p:nvSpPr>
          <p:cNvPr id="34" name="TextBox 33">
            <a:extLst>
              <a:ext uri="{FF2B5EF4-FFF2-40B4-BE49-F238E27FC236}">
                <a16:creationId xmlns:a16="http://schemas.microsoft.com/office/drawing/2014/main" id="{F7E02504-F263-4353-9F66-90EA73A25815}"/>
              </a:ext>
            </a:extLst>
          </p:cNvPr>
          <p:cNvSpPr txBox="1"/>
          <p:nvPr/>
        </p:nvSpPr>
        <p:spPr>
          <a:xfrm>
            <a:off x="2145045" y="4762270"/>
            <a:ext cx="960339" cy="769441"/>
          </a:xfrm>
          <a:prstGeom prst="rect">
            <a:avLst/>
          </a:prstGeom>
          <a:noFill/>
        </p:spPr>
        <p:txBody>
          <a:bodyPr wrap="square" rtlCol="0">
            <a:spAutoFit/>
          </a:bodyPr>
          <a:lstStyle/>
          <a:p>
            <a:pPr algn="ctr"/>
            <a:r>
              <a:rPr lang="en-US" altLang="ko-KR" sz="4400" b="1" dirty="0">
                <a:ln w="12700">
                  <a:solidFill>
                    <a:schemeClr val="bg1"/>
                  </a:solidFill>
                </a:ln>
                <a:solidFill>
                  <a:schemeClr val="tx1">
                    <a:lumMod val="75000"/>
                    <a:lumOff val="25000"/>
                  </a:schemeClr>
                </a:solidFill>
                <a:cs typeface="Arial" pitchFamily="34" charset="0"/>
              </a:rPr>
              <a:t>05</a:t>
            </a:r>
            <a:endParaRPr lang="ko-KR" altLang="en-US" sz="4400" b="1" dirty="0">
              <a:ln w="12700">
                <a:solidFill>
                  <a:schemeClr val="bg1"/>
                </a:solidFill>
              </a:ln>
              <a:solidFill>
                <a:schemeClr val="tx1">
                  <a:lumMod val="75000"/>
                  <a:lumOff val="25000"/>
                </a:schemeClr>
              </a:solidFill>
              <a:cs typeface="Arial" pitchFamily="34" charset="0"/>
            </a:endParaRPr>
          </a:p>
        </p:txBody>
      </p:sp>
      <p:grpSp>
        <p:nvGrpSpPr>
          <p:cNvPr id="35" name="Group 68">
            <a:extLst>
              <a:ext uri="{FF2B5EF4-FFF2-40B4-BE49-F238E27FC236}">
                <a16:creationId xmlns:a16="http://schemas.microsoft.com/office/drawing/2014/main" id="{A5FD3C40-CB2C-4C56-B33D-0C69FAEED318}"/>
              </a:ext>
            </a:extLst>
          </p:cNvPr>
          <p:cNvGrpSpPr/>
          <p:nvPr/>
        </p:nvGrpSpPr>
        <p:grpSpPr>
          <a:xfrm>
            <a:off x="1635583" y="2781628"/>
            <a:ext cx="1985540" cy="1942670"/>
            <a:chOff x="1682667" y="3700202"/>
            <a:chExt cx="4095087" cy="1942670"/>
          </a:xfrm>
        </p:grpSpPr>
        <p:sp>
          <p:nvSpPr>
            <p:cNvPr id="36" name="TextBox 35">
              <a:extLst>
                <a:ext uri="{FF2B5EF4-FFF2-40B4-BE49-F238E27FC236}">
                  <a16:creationId xmlns:a16="http://schemas.microsoft.com/office/drawing/2014/main" id="{D10C7024-85B2-4972-85CA-537DE8E6C61E}"/>
                </a:ext>
              </a:extLst>
            </p:cNvPr>
            <p:cNvSpPr txBox="1"/>
            <p:nvPr/>
          </p:nvSpPr>
          <p:spPr>
            <a:xfrm>
              <a:off x="1682667" y="4627209"/>
              <a:ext cx="4095087" cy="1015663"/>
            </a:xfrm>
            <a:prstGeom prst="rect">
              <a:avLst/>
            </a:prstGeom>
            <a:noFill/>
          </p:spPr>
          <p:txBody>
            <a:bodyPr wrap="square" rtlCol="0">
              <a:spAutoFit/>
            </a:bodyPr>
            <a:lstStyle/>
            <a:p>
              <a:pPr algn="ctr"/>
              <a:r>
                <a:rPr lang="en-US" sz="1200" b="1" dirty="0">
                  <a:latin typeface="Comic Sans MS" panose="030F0702030302020204" pitchFamily="66" charset="0"/>
                </a:rPr>
                <a:t>Celebrate achievements and provide growth opportunities to keep employees motivated and loyal.</a:t>
              </a:r>
              <a:endParaRPr lang="ko-KR" altLang="en-US" sz="1200" b="1" dirty="0">
                <a:solidFill>
                  <a:schemeClr val="tx1">
                    <a:lumMod val="75000"/>
                    <a:lumOff val="25000"/>
                  </a:schemeClr>
                </a:solidFill>
                <a:latin typeface="Comic Sans MS" panose="030F0702030302020204" pitchFamily="66" charset="0"/>
                <a:cs typeface="Arial" pitchFamily="34" charset="0"/>
              </a:endParaRPr>
            </a:p>
          </p:txBody>
        </p:sp>
        <p:sp>
          <p:nvSpPr>
            <p:cNvPr id="37" name="TextBox 36">
              <a:extLst>
                <a:ext uri="{FF2B5EF4-FFF2-40B4-BE49-F238E27FC236}">
                  <a16:creationId xmlns:a16="http://schemas.microsoft.com/office/drawing/2014/main" id="{D585EA9B-61A8-49FB-A3AC-7C45F4CE2BF0}"/>
                </a:ext>
              </a:extLst>
            </p:cNvPr>
            <p:cNvSpPr txBox="1"/>
            <p:nvPr/>
          </p:nvSpPr>
          <p:spPr>
            <a:xfrm>
              <a:off x="2774494" y="3700202"/>
              <a:ext cx="2336966" cy="954107"/>
            </a:xfrm>
            <a:prstGeom prst="rect">
              <a:avLst/>
            </a:prstGeom>
            <a:noFill/>
          </p:spPr>
          <p:txBody>
            <a:bodyPr wrap="square" rtlCol="0">
              <a:spAutoFit/>
            </a:bodyPr>
            <a:lstStyle/>
            <a:p>
              <a:r>
                <a:rPr lang="en-US" sz="1400" dirty="0">
                  <a:latin typeface="ADLaM Display" panose="02010000000000000000" pitchFamily="2" charset="0"/>
                  <a:ea typeface="ADLaM Display" panose="02010000000000000000" pitchFamily="2" charset="0"/>
                  <a:cs typeface="ADLaM Display" panose="02010000000000000000" pitchFamily="2" charset="0"/>
                </a:rPr>
                <a:t>Recognize, Reward, and Retain Talent</a:t>
              </a:r>
            </a:p>
          </p:txBody>
        </p:sp>
      </p:grpSp>
      <p:grpSp>
        <p:nvGrpSpPr>
          <p:cNvPr id="38" name="그룹 37">
            <a:extLst>
              <a:ext uri="{FF2B5EF4-FFF2-40B4-BE49-F238E27FC236}">
                <a16:creationId xmlns:a16="http://schemas.microsoft.com/office/drawing/2014/main" id="{99F5FCF4-2DA5-4A32-B772-E3B144CAD949}"/>
              </a:ext>
            </a:extLst>
          </p:cNvPr>
          <p:cNvGrpSpPr/>
          <p:nvPr/>
        </p:nvGrpSpPr>
        <p:grpSpPr>
          <a:xfrm>
            <a:off x="1312459" y="2970114"/>
            <a:ext cx="2447187" cy="3082627"/>
            <a:chOff x="1312458" y="2970112"/>
            <a:chExt cx="2447187" cy="3082627"/>
          </a:xfrm>
        </p:grpSpPr>
        <p:sp>
          <p:nvSpPr>
            <p:cNvPr id="39" name="Rounded Rectangle 50">
              <a:extLst>
                <a:ext uri="{FF2B5EF4-FFF2-40B4-BE49-F238E27FC236}">
                  <a16:creationId xmlns:a16="http://schemas.microsoft.com/office/drawing/2014/main" id="{AD7DB2D2-F223-41AA-B6CF-E99EC2F0A00D}"/>
                </a:ext>
              </a:extLst>
            </p:cNvPr>
            <p:cNvSpPr/>
            <p:nvPr/>
          </p:nvSpPr>
          <p:spPr>
            <a:xfrm rot="10800000">
              <a:off x="3505265" y="4329218"/>
              <a:ext cx="254379" cy="647156"/>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nvGrpSpPr>
            <p:cNvPr id="40" name="Group 23">
              <a:extLst>
                <a:ext uri="{FF2B5EF4-FFF2-40B4-BE49-F238E27FC236}">
                  <a16:creationId xmlns:a16="http://schemas.microsoft.com/office/drawing/2014/main" id="{527BFDF3-DD7A-4E95-B876-05EF34D377E5}"/>
                </a:ext>
              </a:extLst>
            </p:cNvPr>
            <p:cNvGrpSpPr/>
            <p:nvPr/>
          </p:nvGrpSpPr>
          <p:grpSpPr>
            <a:xfrm>
              <a:off x="1312458" y="2970112"/>
              <a:ext cx="573088" cy="761162"/>
              <a:chOff x="1826610" y="4245631"/>
              <a:chExt cx="656515" cy="833975"/>
            </a:xfrm>
            <a:solidFill>
              <a:schemeClr val="accent4"/>
            </a:solidFill>
          </p:grpSpPr>
          <p:sp>
            <p:nvSpPr>
              <p:cNvPr id="43" name="Rounded Rectangle 18">
                <a:extLst>
                  <a:ext uri="{FF2B5EF4-FFF2-40B4-BE49-F238E27FC236}">
                    <a16:creationId xmlns:a16="http://schemas.microsoft.com/office/drawing/2014/main" id="{85E6AB3A-D9A8-4D3D-8BF6-74F2D8685C2D}"/>
                  </a:ext>
                </a:extLst>
              </p:cNvPr>
              <p:cNvSpPr/>
              <p:nvPr/>
            </p:nvSpPr>
            <p:spPr>
              <a:xfrm rot="2530601">
                <a:off x="1826610" y="4254627"/>
                <a:ext cx="279999" cy="82497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 name="Rounded Rectangle 20">
                <a:extLst>
                  <a:ext uri="{FF2B5EF4-FFF2-40B4-BE49-F238E27FC236}">
                    <a16:creationId xmlns:a16="http://schemas.microsoft.com/office/drawing/2014/main" id="{AC927D13-0BE9-4806-85A7-32A23B59B45A}"/>
                  </a:ext>
                </a:extLst>
              </p:cNvPr>
              <p:cNvSpPr/>
              <p:nvPr/>
            </p:nvSpPr>
            <p:spPr>
              <a:xfrm rot="18900000">
                <a:off x="2203126" y="4245631"/>
                <a:ext cx="279999" cy="82496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41" name="Rounded Rectangle 21">
              <a:extLst>
                <a:ext uri="{FF2B5EF4-FFF2-40B4-BE49-F238E27FC236}">
                  <a16:creationId xmlns:a16="http://schemas.microsoft.com/office/drawing/2014/main" id="{E175A2CC-C6D8-4922-ADA0-A4960849ABCA}"/>
                </a:ext>
              </a:extLst>
            </p:cNvPr>
            <p:cNvSpPr/>
            <p:nvPr/>
          </p:nvSpPr>
          <p:spPr>
            <a:xfrm>
              <a:off x="1468791" y="3042429"/>
              <a:ext cx="254379" cy="1958698"/>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 name="Block Arc 22">
              <a:extLst>
                <a:ext uri="{FF2B5EF4-FFF2-40B4-BE49-F238E27FC236}">
                  <a16:creationId xmlns:a16="http://schemas.microsoft.com/office/drawing/2014/main" id="{CAF75502-9132-4930-9759-16CE7C1FD80A}"/>
                </a:ext>
              </a:extLst>
            </p:cNvPr>
            <p:cNvSpPr/>
            <p:nvPr/>
          </p:nvSpPr>
          <p:spPr>
            <a:xfrm rot="10800000">
              <a:off x="1468789" y="3657516"/>
              <a:ext cx="2290856" cy="2395223"/>
            </a:xfrm>
            <a:prstGeom prst="blockArc">
              <a:avLst>
                <a:gd name="adj1" fmla="val 10793483"/>
                <a:gd name="adj2" fmla="val 21566299"/>
                <a:gd name="adj3" fmla="val 1111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grpSp>
      <p:grpSp>
        <p:nvGrpSpPr>
          <p:cNvPr id="45" name="그룹 44">
            <a:extLst>
              <a:ext uri="{FF2B5EF4-FFF2-40B4-BE49-F238E27FC236}">
                <a16:creationId xmlns:a16="http://schemas.microsoft.com/office/drawing/2014/main" id="{A8354831-E73C-4916-8A7B-DB859594A6B1}"/>
              </a:ext>
            </a:extLst>
          </p:cNvPr>
          <p:cNvGrpSpPr/>
          <p:nvPr/>
        </p:nvGrpSpPr>
        <p:grpSpPr>
          <a:xfrm>
            <a:off x="3344862" y="1783482"/>
            <a:ext cx="2447187" cy="3381376"/>
            <a:chOff x="3362966" y="1783481"/>
            <a:chExt cx="2447187" cy="3381376"/>
          </a:xfrm>
        </p:grpSpPr>
        <p:sp>
          <p:nvSpPr>
            <p:cNvPr id="46" name="Rounded Rectangle 50">
              <a:extLst>
                <a:ext uri="{FF2B5EF4-FFF2-40B4-BE49-F238E27FC236}">
                  <a16:creationId xmlns:a16="http://schemas.microsoft.com/office/drawing/2014/main" id="{747D1639-BEE8-44D2-9C7A-1D3F487BBFC4}"/>
                </a:ext>
              </a:extLst>
            </p:cNvPr>
            <p:cNvSpPr/>
            <p:nvPr/>
          </p:nvSpPr>
          <p:spPr>
            <a:xfrm rot="10800000" flipV="1">
              <a:off x="5555774" y="2859846"/>
              <a:ext cx="254379" cy="767544"/>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nvGrpSpPr>
            <p:cNvPr id="47" name="그룹 46">
              <a:extLst>
                <a:ext uri="{FF2B5EF4-FFF2-40B4-BE49-F238E27FC236}">
                  <a16:creationId xmlns:a16="http://schemas.microsoft.com/office/drawing/2014/main" id="{5070EC2C-3C70-45D3-B473-31A0B53F2256}"/>
                </a:ext>
              </a:extLst>
            </p:cNvPr>
            <p:cNvGrpSpPr/>
            <p:nvPr/>
          </p:nvGrpSpPr>
          <p:grpSpPr>
            <a:xfrm>
              <a:off x="3362966" y="2859844"/>
              <a:ext cx="573088" cy="2305013"/>
              <a:chOff x="3362966" y="2859844"/>
              <a:chExt cx="573088" cy="2305013"/>
            </a:xfrm>
          </p:grpSpPr>
          <p:grpSp>
            <p:nvGrpSpPr>
              <p:cNvPr id="49" name="Group 23">
                <a:extLst>
                  <a:ext uri="{FF2B5EF4-FFF2-40B4-BE49-F238E27FC236}">
                    <a16:creationId xmlns:a16="http://schemas.microsoft.com/office/drawing/2014/main" id="{638919BD-85C1-499E-BEE4-FF6B6548F130}"/>
                  </a:ext>
                </a:extLst>
              </p:cNvPr>
              <p:cNvGrpSpPr/>
              <p:nvPr/>
            </p:nvGrpSpPr>
            <p:grpSpPr>
              <a:xfrm flipV="1">
                <a:off x="3362966" y="4403710"/>
                <a:ext cx="573088" cy="761147"/>
                <a:chOff x="1826610" y="4096846"/>
                <a:chExt cx="656515" cy="833959"/>
              </a:xfrm>
              <a:solidFill>
                <a:schemeClr val="accent3"/>
              </a:solidFill>
            </p:grpSpPr>
            <p:sp>
              <p:nvSpPr>
                <p:cNvPr id="51" name="Rounded Rectangle 18">
                  <a:extLst>
                    <a:ext uri="{FF2B5EF4-FFF2-40B4-BE49-F238E27FC236}">
                      <a16:creationId xmlns:a16="http://schemas.microsoft.com/office/drawing/2014/main" id="{EDCF9067-B211-46E7-ABE8-FE010892E441}"/>
                    </a:ext>
                  </a:extLst>
                </p:cNvPr>
                <p:cNvSpPr/>
                <p:nvPr/>
              </p:nvSpPr>
              <p:spPr>
                <a:xfrm rot="2530601">
                  <a:off x="1826610" y="4105826"/>
                  <a:ext cx="279999" cy="82497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2" name="Rounded Rectangle 20">
                  <a:extLst>
                    <a:ext uri="{FF2B5EF4-FFF2-40B4-BE49-F238E27FC236}">
                      <a16:creationId xmlns:a16="http://schemas.microsoft.com/office/drawing/2014/main" id="{9B6D0C42-9EFF-4A30-BBA7-F7EFD28D976B}"/>
                    </a:ext>
                  </a:extLst>
                </p:cNvPr>
                <p:cNvSpPr/>
                <p:nvPr/>
              </p:nvSpPr>
              <p:spPr>
                <a:xfrm rot="18900000">
                  <a:off x="2203126" y="4096846"/>
                  <a:ext cx="279999" cy="82496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50" name="Rounded Rectangle 21">
                <a:extLst>
                  <a:ext uri="{FF2B5EF4-FFF2-40B4-BE49-F238E27FC236}">
                    <a16:creationId xmlns:a16="http://schemas.microsoft.com/office/drawing/2014/main" id="{FC88F1D2-AF76-4A67-B922-6728A619BBBB}"/>
                  </a:ext>
                </a:extLst>
              </p:cNvPr>
              <p:cNvSpPr/>
              <p:nvPr/>
            </p:nvSpPr>
            <p:spPr>
              <a:xfrm flipV="1">
                <a:off x="3519299" y="2859844"/>
                <a:ext cx="254379" cy="2232691"/>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sp>
          <p:nvSpPr>
            <p:cNvPr id="48" name="Block Arc 22">
              <a:extLst>
                <a:ext uri="{FF2B5EF4-FFF2-40B4-BE49-F238E27FC236}">
                  <a16:creationId xmlns:a16="http://schemas.microsoft.com/office/drawing/2014/main" id="{AEAA7885-C667-48B3-9D8D-C72615924A31}"/>
                </a:ext>
              </a:extLst>
            </p:cNvPr>
            <p:cNvSpPr/>
            <p:nvPr/>
          </p:nvSpPr>
          <p:spPr>
            <a:xfrm rot="10800000" flipV="1">
              <a:off x="3519297" y="1783481"/>
              <a:ext cx="2290856" cy="2395223"/>
            </a:xfrm>
            <a:prstGeom prst="blockArc">
              <a:avLst>
                <a:gd name="adj1" fmla="val 10793483"/>
                <a:gd name="adj2" fmla="val 21566299"/>
                <a:gd name="adj3" fmla="val 1111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grpSp>
      <p:grpSp>
        <p:nvGrpSpPr>
          <p:cNvPr id="53" name="그룹 52">
            <a:extLst>
              <a:ext uri="{FF2B5EF4-FFF2-40B4-BE49-F238E27FC236}">
                <a16:creationId xmlns:a16="http://schemas.microsoft.com/office/drawing/2014/main" id="{E5657FB8-9722-4D81-8593-424219A3EB37}"/>
              </a:ext>
            </a:extLst>
          </p:cNvPr>
          <p:cNvGrpSpPr/>
          <p:nvPr/>
        </p:nvGrpSpPr>
        <p:grpSpPr>
          <a:xfrm>
            <a:off x="5387529" y="2689458"/>
            <a:ext cx="2447187" cy="3363282"/>
            <a:chOff x="5396580" y="2689457"/>
            <a:chExt cx="2447187" cy="3363282"/>
          </a:xfrm>
        </p:grpSpPr>
        <p:sp>
          <p:nvSpPr>
            <p:cNvPr id="54" name="Rounded Rectangle 50">
              <a:extLst>
                <a:ext uri="{FF2B5EF4-FFF2-40B4-BE49-F238E27FC236}">
                  <a16:creationId xmlns:a16="http://schemas.microsoft.com/office/drawing/2014/main" id="{608D43EA-FEA2-4BF1-8487-84D4680A436C}"/>
                </a:ext>
              </a:extLst>
            </p:cNvPr>
            <p:cNvSpPr/>
            <p:nvPr/>
          </p:nvSpPr>
          <p:spPr>
            <a:xfrm rot="10800000">
              <a:off x="7589388" y="4208830"/>
              <a:ext cx="254379" cy="767544"/>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nvGrpSpPr>
            <p:cNvPr id="55" name="그룹 54">
              <a:extLst>
                <a:ext uri="{FF2B5EF4-FFF2-40B4-BE49-F238E27FC236}">
                  <a16:creationId xmlns:a16="http://schemas.microsoft.com/office/drawing/2014/main" id="{25E2AA32-1141-40BD-A6AE-6A6E9534DAEA}"/>
                </a:ext>
              </a:extLst>
            </p:cNvPr>
            <p:cNvGrpSpPr/>
            <p:nvPr/>
          </p:nvGrpSpPr>
          <p:grpSpPr>
            <a:xfrm>
              <a:off x="5396580" y="2689457"/>
              <a:ext cx="573088" cy="2355245"/>
              <a:chOff x="5396580" y="2689457"/>
              <a:chExt cx="573088" cy="2355245"/>
            </a:xfrm>
          </p:grpSpPr>
          <p:grpSp>
            <p:nvGrpSpPr>
              <p:cNvPr id="57" name="Group 23">
                <a:extLst>
                  <a:ext uri="{FF2B5EF4-FFF2-40B4-BE49-F238E27FC236}">
                    <a16:creationId xmlns:a16="http://schemas.microsoft.com/office/drawing/2014/main" id="{FF66DE4E-F238-4D0B-AE50-8D65BA151B2F}"/>
                  </a:ext>
                </a:extLst>
              </p:cNvPr>
              <p:cNvGrpSpPr/>
              <p:nvPr/>
            </p:nvGrpSpPr>
            <p:grpSpPr>
              <a:xfrm>
                <a:off x="5396580" y="2689457"/>
                <a:ext cx="573088" cy="761162"/>
                <a:chOff x="1826610" y="4245631"/>
                <a:chExt cx="656515" cy="833975"/>
              </a:xfrm>
              <a:solidFill>
                <a:schemeClr val="accent2"/>
              </a:solidFill>
            </p:grpSpPr>
            <p:sp>
              <p:nvSpPr>
                <p:cNvPr id="59" name="Rounded Rectangle 18">
                  <a:extLst>
                    <a:ext uri="{FF2B5EF4-FFF2-40B4-BE49-F238E27FC236}">
                      <a16:creationId xmlns:a16="http://schemas.microsoft.com/office/drawing/2014/main" id="{9582D18D-3232-4EDF-8BB4-F24A79742956}"/>
                    </a:ext>
                  </a:extLst>
                </p:cNvPr>
                <p:cNvSpPr/>
                <p:nvPr/>
              </p:nvSpPr>
              <p:spPr>
                <a:xfrm rot="2530601">
                  <a:off x="1826610" y="4254627"/>
                  <a:ext cx="279999" cy="82497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0" name="Rounded Rectangle 20">
                  <a:extLst>
                    <a:ext uri="{FF2B5EF4-FFF2-40B4-BE49-F238E27FC236}">
                      <a16:creationId xmlns:a16="http://schemas.microsoft.com/office/drawing/2014/main" id="{D0124A8D-B057-4C14-95FC-E8E8A978A9FD}"/>
                    </a:ext>
                  </a:extLst>
                </p:cNvPr>
                <p:cNvSpPr/>
                <p:nvPr/>
              </p:nvSpPr>
              <p:spPr>
                <a:xfrm rot="18900000">
                  <a:off x="2203126" y="4245631"/>
                  <a:ext cx="279999" cy="82496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58" name="Rounded Rectangle 21">
                <a:extLst>
                  <a:ext uri="{FF2B5EF4-FFF2-40B4-BE49-F238E27FC236}">
                    <a16:creationId xmlns:a16="http://schemas.microsoft.com/office/drawing/2014/main" id="{3CB89448-A1F6-4254-B47F-9931AB51690A}"/>
                  </a:ext>
                </a:extLst>
              </p:cNvPr>
              <p:cNvSpPr/>
              <p:nvPr/>
            </p:nvSpPr>
            <p:spPr>
              <a:xfrm>
                <a:off x="5552913" y="2761774"/>
                <a:ext cx="254379" cy="228292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56" name="Block Arc 22">
              <a:extLst>
                <a:ext uri="{FF2B5EF4-FFF2-40B4-BE49-F238E27FC236}">
                  <a16:creationId xmlns:a16="http://schemas.microsoft.com/office/drawing/2014/main" id="{C3FE73D0-4F56-4F98-ACB7-6893BE72B29B}"/>
                </a:ext>
              </a:extLst>
            </p:cNvPr>
            <p:cNvSpPr/>
            <p:nvPr/>
          </p:nvSpPr>
          <p:spPr>
            <a:xfrm rot="10800000">
              <a:off x="5552911" y="3657516"/>
              <a:ext cx="2290856" cy="2395223"/>
            </a:xfrm>
            <a:prstGeom prst="blockArc">
              <a:avLst>
                <a:gd name="adj1" fmla="val 10793483"/>
                <a:gd name="adj2" fmla="val 21566299"/>
                <a:gd name="adj3" fmla="val 1111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grpSp>
      <p:grpSp>
        <p:nvGrpSpPr>
          <p:cNvPr id="61" name="그룹 60">
            <a:extLst>
              <a:ext uri="{FF2B5EF4-FFF2-40B4-BE49-F238E27FC236}">
                <a16:creationId xmlns:a16="http://schemas.microsoft.com/office/drawing/2014/main" id="{94757E03-A79E-4F88-8E87-29791BAC7F52}"/>
              </a:ext>
            </a:extLst>
          </p:cNvPr>
          <p:cNvGrpSpPr/>
          <p:nvPr/>
        </p:nvGrpSpPr>
        <p:grpSpPr>
          <a:xfrm>
            <a:off x="7425835" y="1783482"/>
            <a:ext cx="2447187" cy="3381376"/>
            <a:chOff x="7419929" y="1783481"/>
            <a:chExt cx="2447187" cy="3381376"/>
          </a:xfrm>
        </p:grpSpPr>
        <p:sp>
          <p:nvSpPr>
            <p:cNvPr id="62" name="Rounded Rectangle 50">
              <a:extLst>
                <a:ext uri="{FF2B5EF4-FFF2-40B4-BE49-F238E27FC236}">
                  <a16:creationId xmlns:a16="http://schemas.microsoft.com/office/drawing/2014/main" id="{50119050-A623-4585-81DD-F4EA4AC7572B}"/>
                </a:ext>
              </a:extLst>
            </p:cNvPr>
            <p:cNvSpPr/>
            <p:nvPr/>
          </p:nvSpPr>
          <p:spPr>
            <a:xfrm rot="10800000" flipV="1">
              <a:off x="9612737" y="2859846"/>
              <a:ext cx="254379" cy="76754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nvGrpSpPr>
            <p:cNvPr id="63" name="그룹 62">
              <a:extLst>
                <a:ext uri="{FF2B5EF4-FFF2-40B4-BE49-F238E27FC236}">
                  <a16:creationId xmlns:a16="http://schemas.microsoft.com/office/drawing/2014/main" id="{08DB4CF6-E1E4-4FA2-9112-7A843A09F694}"/>
                </a:ext>
              </a:extLst>
            </p:cNvPr>
            <p:cNvGrpSpPr/>
            <p:nvPr/>
          </p:nvGrpSpPr>
          <p:grpSpPr>
            <a:xfrm>
              <a:off x="7419929" y="2859844"/>
              <a:ext cx="573088" cy="2305013"/>
              <a:chOff x="7447088" y="2561095"/>
              <a:chExt cx="573088" cy="2305013"/>
            </a:xfrm>
          </p:grpSpPr>
          <p:grpSp>
            <p:nvGrpSpPr>
              <p:cNvPr id="65" name="Group 23">
                <a:extLst>
                  <a:ext uri="{FF2B5EF4-FFF2-40B4-BE49-F238E27FC236}">
                    <a16:creationId xmlns:a16="http://schemas.microsoft.com/office/drawing/2014/main" id="{A8E89AC3-3980-4D7D-99A5-71ADCA30888D}"/>
                  </a:ext>
                </a:extLst>
              </p:cNvPr>
              <p:cNvGrpSpPr/>
              <p:nvPr/>
            </p:nvGrpSpPr>
            <p:grpSpPr>
              <a:xfrm flipV="1">
                <a:off x="7447088" y="4104946"/>
                <a:ext cx="573088" cy="761162"/>
                <a:chOff x="1826610" y="4245631"/>
                <a:chExt cx="656515" cy="833975"/>
              </a:xfrm>
              <a:solidFill>
                <a:schemeClr val="accent1"/>
              </a:solidFill>
            </p:grpSpPr>
            <p:sp>
              <p:nvSpPr>
                <p:cNvPr id="67" name="Rounded Rectangle 18">
                  <a:extLst>
                    <a:ext uri="{FF2B5EF4-FFF2-40B4-BE49-F238E27FC236}">
                      <a16:creationId xmlns:a16="http://schemas.microsoft.com/office/drawing/2014/main" id="{F98BABA6-93D6-4A72-807B-40745D5B5282}"/>
                    </a:ext>
                  </a:extLst>
                </p:cNvPr>
                <p:cNvSpPr/>
                <p:nvPr/>
              </p:nvSpPr>
              <p:spPr>
                <a:xfrm rot="2530601">
                  <a:off x="1826610" y="4254627"/>
                  <a:ext cx="279999" cy="824979"/>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8" name="Rounded Rectangle 20">
                  <a:extLst>
                    <a:ext uri="{FF2B5EF4-FFF2-40B4-BE49-F238E27FC236}">
                      <a16:creationId xmlns:a16="http://schemas.microsoft.com/office/drawing/2014/main" id="{FB9A3879-98E7-4E17-B3B3-189E0F0565DD}"/>
                    </a:ext>
                  </a:extLst>
                </p:cNvPr>
                <p:cNvSpPr/>
                <p:nvPr/>
              </p:nvSpPr>
              <p:spPr>
                <a:xfrm rot="18900000">
                  <a:off x="2203126" y="4245631"/>
                  <a:ext cx="279999" cy="824968"/>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66" name="Rounded Rectangle 21">
                <a:extLst>
                  <a:ext uri="{FF2B5EF4-FFF2-40B4-BE49-F238E27FC236}">
                    <a16:creationId xmlns:a16="http://schemas.microsoft.com/office/drawing/2014/main" id="{588A1B5E-F878-49E5-B4DE-9B53C13E1962}"/>
                  </a:ext>
                </a:extLst>
              </p:cNvPr>
              <p:cNvSpPr/>
              <p:nvPr/>
            </p:nvSpPr>
            <p:spPr>
              <a:xfrm flipV="1">
                <a:off x="7603421" y="2561095"/>
                <a:ext cx="254379" cy="2232696"/>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64" name="Block Arc 22">
              <a:extLst>
                <a:ext uri="{FF2B5EF4-FFF2-40B4-BE49-F238E27FC236}">
                  <a16:creationId xmlns:a16="http://schemas.microsoft.com/office/drawing/2014/main" id="{BBBCC283-9E37-4E81-B251-2157B295FCC4}"/>
                </a:ext>
              </a:extLst>
            </p:cNvPr>
            <p:cNvSpPr/>
            <p:nvPr/>
          </p:nvSpPr>
          <p:spPr>
            <a:xfrm rot="10800000" flipV="1">
              <a:off x="7576260" y="1783481"/>
              <a:ext cx="2290856" cy="2395223"/>
            </a:xfrm>
            <a:prstGeom prst="blockArc">
              <a:avLst>
                <a:gd name="adj1" fmla="val 10793483"/>
                <a:gd name="adj2" fmla="val 21566299"/>
                <a:gd name="adj3" fmla="val 1111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grpSp>
      <p:grpSp>
        <p:nvGrpSpPr>
          <p:cNvPr id="69" name="그룹 68">
            <a:extLst>
              <a:ext uri="{FF2B5EF4-FFF2-40B4-BE49-F238E27FC236}">
                <a16:creationId xmlns:a16="http://schemas.microsoft.com/office/drawing/2014/main" id="{C1909248-60BA-4E87-8B83-5597D2888647}"/>
              </a:ext>
            </a:extLst>
          </p:cNvPr>
          <p:cNvGrpSpPr/>
          <p:nvPr/>
        </p:nvGrpSpPr>
        <p:grpSpPr>
          <a:xfrm>
            <a:off x="9198249" y="2689460"/>
            <a:ext cx="827351" cy="1943272"/>
            <a:chOff x="9225407" y="2769116"/>
            <a:chExt cx="827351" cy="1943272"/>
          </a:xfrm>
        </p:grpSpPr>
        <p:sp>
          <p:nvSpPr>
            <p:cNvPr id="70" name="Rounded Rectangle 100">
              <a:extLst>
                <a:ext uri="{FF2B5EF4-FFF2-40B4-BE49-F238E27FC236}">
                  <a16:creationId xmlns:a16="http://schemas.microsoft.com/office/drawing/2014/main" id="{BB324FE5-014E-48D2-AA68-9B20884E7C37}"/>
                </a:ext>
              </a:extLst>
            </p:cNvPr>
            <p:cNvSpPr/>
            <p:nvPr/>
          </p:nvSpPr>
          <p:spPr>
            <a:xfrm rot="19069399" flipH="1">
              <a:off x="9808341" y="2769116"/>
              <a:ext cx="244417" cy="752945"/>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1" name="Rounded Rectangle 101">
              <a:extLst>
                <a:ext uri="{FF2B5EF4-FFF2-40B4-BE49-F238E27FC236}">
                  <a16:creationId xmlns:a16="http://schemas.microsoft.com/office/drawing/2014/main" id="{13504CE7-4AC1-480A-B624-B9D4A19BBCFD}"/>
                </a:ext>
              </a:extLst>
            </p:cNvPr>
            <p:cNvSpPr/>
            <p:nvPr/>
          </p:nvSpPr>
          <p:spPr>
            <a:xfrm rot="2700000" flipH="1">
              <a:off x="9479670" y="2760886"/>
              <a:ext cx="244417" cy="752943"/>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72" name="Rounded Rectangle 102">
              <a:extLst>
                <a:ext uri="{FF2B5EF4-FFF2-40B4-BE49-F238E27FC236}">
                  <a16:creationId xmlns:a16="http://schemas.microsoft.com/office/drawing/2014/main" id="{5C889EDC-078F-4B2B-AF16-72F029295966}"/>
                </a:ext>
              </a:extLst>
            </p:cNvPr>
            <p:cNvSpPr/>
            <p:nvPr/>
          </p:nvSpPr>
          <p:spPr>
            <a:xfrm flipH="1">
              <a:off x="9642044" y="2939517"/>
              <a:ext cx="254379" cy="1772871"/>
            </a:xfrm>
            <a:prstGeom prst="roundRect">
              <a:avLst>
                <a:gd name="adj" fmla="val 50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Tree>
    <p:extLst>
      <p:ext uri="{BB962C8B-B14F-4D97-AF65-F5344CB8AC3E}">
        <p14:creationId xmlns:p14="http://schemas.microsoft.com/office/powerpoint/2010/main" val="624695530"/>
      </p:ext>
    </p:extLst>
  </p:cSld>
  <p:clrMapOvr>
    <a:masterClrMapping/>
  </p:clrMapOvr>
</p:sld>
</file>

<file path=ppt/theme/theme1.xml><?xml version="1.0" encoding="utf-8"?>
<a:theme xmlns:a="http://schemas.openxmlformats.org/drawingml/2006/main" name="Cover and End Slide Master">
  <a:themeElements>
    <a:clrScheme name="ALLPPT-230">
      <a:dk1>
        <a:sysClr val="windowText" lastClr="000000"/>
      </a:dk1>
      <a:lt1>
        <a:sysClr val="window" lastClr="FFFFFF"/>
      </a:lt1>
      <a:dk2>
        <a:srgbClr val="44546A"/>
      </a:dk2>
      <a:lt2>
        <a:srgbClr val="E7E6E6"/>
      </a:lt2>
      <a:accent1>
        <a:srgbClr val="FE7054"/>
      </a:accent1>
      <a:accent2>
        <a:srgbClr val="DA87FF"/>
      </a:accent2>
      <a:accent3>
        <a:srgbClr val="FF9CD3"/>
      </a:accent3>
      <a:accent4>
        <a:srgbClr val="FEC434"/>
      </a:accent4>
      <a:accent5>
        <a:srgbClr val="7F7F7F"/>
      </a:accent5>
      <a:accent6>
        <a:srgbClr val="3C4955"/>
      </a:accent6>
      <a:hlink>
        <a:srgbClr val="000000"/>
      </a:hlink>
      <a:folHlink>
        <a:srgbClr val="00000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230">
      <a:dk1>
        <a:sysClr val="windowText" lastClr="000000"/>
      </a:dk1>
      <a:lt1>
        <a:sysClr val="window" lastClr="FFFFFF"/>
      </a:lt1>
      <a:dk2>
        <a:srgbClr val="44546A"/>
      </a:dk2>
      <a:lt2>
        <a:srgbClr val="E7E6E6"/>
      </a:lt2>
      <a:accent1>
        <a:srgbClr val="FE7054"/>
      </a:accent1>
      <a:accent2>
        <a:srgbClr val="DA87FF"/>
      </a:accent2>
      <a:accent3>
        <a:srgbClr val="FF79B2"/>
      </a:accent3>
      <a:accent4>
        <a:srgbClr val="FEC434"/>
      </a:accent4>
      <a:accent5>
        <a:srgbClr val="7F7F7F"/>
      </a:accent5>
      <a:accent6>
        <a:srgbClr val="3C4955"/>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230">
      <a:dk1>
        <a:sysClr val="windowText" lastClr="000000"/>
      </a:dk1>
      <a:lt1>
        <a:sysClr val="window" lastClr="FFFFFF"/>
      </a:lt1>
      <a:dk2>
        <a:srgbClr val="44546A"/>
      </a:dk2>
      <a:lt2>
        <a:srgbClr val="E7E6E6"/>
      </a:lt2>
      <a:accent1>
        <a:srgbClr val="FE7054"/>
      </a:accent1>
      <a:accent2>
        <a:srgbClr val="DA87FF"/>
      </a:accent2>
      <a:accent3>
        <a:srgbClr val="FF9CD3"/>
      </a:accent3>
      <a:accent4>
        <a:srgbClr val="FEC434"/>
      </a:accent4>
      <a:accent5>
        <a:srgbClr val="7F7F7F"/>
      </a:accent5>
      <a:accent6>
        <a:srgbClr val="3C4955"/>
      </a:accent6>
      <a:hlink>
        <a:srgbClr val="000000"/>
      </a:hlink>
      <a:folHlink>
        <a:srgbClr val="00000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4512</TotalTime>
  <Words>1180</Words>
  <Application>Microsoft Office PowerPoint</Application>
  <PresentationFormat>Widescreen</PresentationFormat>
  <Paragraphs>147</Paragraphs>
  <Slides>13</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13</vt:i4>
      </vt:variant>
    </vt:vector>
  </HeadingPairs>
  <TitlesOfParts>
    <vt:vector size="21" baseType="lpstr">
      <vt:lpstr>ADLaM Display</vt:lpstr>
      <vt:lpstr>Arial</vt:lpstr>
      <vt:lpstr>Calibri</vt:lpstr>
      <vt:lpstr>Comic Sans MS</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ALFRED 🦊</cp:lastModifiedBy>
  <cp:revision>106</cp:revision>
  <dcterms:created xsi:type="dcterms:W3CDTF">2020-01-20T05:08:25Z</dcterms:created>
  <dcterms:modified xsi:type="dcterms:W3CDTF">2025-05-25T04:06:14Z</dcterms:modified>
</cp:coreProperties>
</file>