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3">
            <a:lumOff val="44000"/>
          </a:schemeClr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3">
            <a:lumOff val="44000"/>
          </a:schemeClr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3">
            <a:lumOff val="44000"/>
          </a:schemeClr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3">
            <a:lumOff val="44000"/>
          </a:schemeClr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3">
            <a:lumOff val="44000"/>
          </a:schemeClr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3">
            <a:lumOff val="44000"/>
          </a:schemeClr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3">
            <a:lumOff val="44000"/>
          </a:schemeClr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3">
            <a:lumOff val="44000"/>
          </a:schemeClr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3">
            <a:lumOff val="44000"/>
          </a:schemeClr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rgbClr val="CBCBEA"/>
          </a:solidFill>
        </a:fill>
      </a:tcStyle>
    </a:wholeTbl>
    <a:band2H>
      <a:tcTxStyle b="def" i="def"/>
      <a:tcStyle>
        <a:tcBdr/>
        <a:fill>
          <a:solidFill>
            <a:srgbClr val="E7E7F5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381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381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381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381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381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381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rgbClr val="00001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1C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38100" cap="flat">
              <a:solidFill>
                <a:srgbClr val="00001C"/>
              </a:solidFill>
              <a:prstDash val="solid"/>
              <a:round/>
            </a:ln>
          </a:top>
          <a:bottom>
            <a:ln w="127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00001C"/>
      </a:tcTxStyle>
      <a:tcStyle>
        <a:tcBdr>
          <a:left>
            <a:ln w="12700" cap="flat">
              <a:solidFill>
                <a:srgbClr val="00001C"/>
              </a:solidFill>
              <a:prstDash val="solid"/>
              <a:round/>
            </a:ln>
          </a:left>
          <a:right>
            <a:ln w="12700" cap="flat">
              <a:solidFill>
                <a:srgbClr val="00001C"/>
              </a:solidFill>
              <a:prstDash val="solid"/>
              <a:round/>
            </a:ln>
          </a:right>
          <a:top>
            <a:ln w="12700" cap="flat">
              <a:solidFill>
                <a:srgbClr val="00001C"/>
              </a:solidFill>
              <a:prstDash val="solid"/>
              <a:round/>
            </a:ln>
          </a:top>
          <a:bottom>
            <a:ln w="38100" cap="flat">
              <a:solidFill>
                <a:srgbClr val="00001C"/>
              </a:solidFill>
              <a:prstDash val="solid"/>
              <a:round/>
            </a:ln>
          </a:bottom>
          <a:insideH>
            <a:ln w="12700" cap="flat">
              <a:solidFill>
                <a:srgbClr val="00001C"/>
              </a:solidFill>
              <a:prstDash val="solid"/>
              <a:round/>
            </a:ln>
          </a:insideH>
          <a:insideV>
            <a:ln w="12700" cap="flat">
              <a:solidFill>
                <a:srgbClr val="00001C"/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508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Shape 10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69" name="Shape 10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9;p2" descr="Google Shape;9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oogle Shape;12;p2"/>
          <p:cNvGrpSpPr/>
          <p:nvPr/>
        </p:nvGrpSpPr>
        <p:grpSpPr>
          <a:xfrm>
            <a:off x="363600" y="272880"/>
            <a:ext cx="8416081" cy="4597201"/>
            <a:chOff x="0" y="0"/>
            <a:chExt cx="8416080" cy="4597200"/>
          </a:xfrm>
        </p:grpSpPr>
        <p:pic>
          <p:nvPicPr>
            <p:cNvPr id="39" name="Google Shape;13;p2" descr="Google Shape;13;p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278960"/>
              <a:ext cx="2007000" cy="318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Google Shape;14;p2" descr="Google Shape;14;p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409080" y="-1"/>
              <a:ext cx="2007001" cy="318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6" name="Google Shape;15;p2"/>
          <p:cNvGrpSpPr/>
          <p:nvPr/>
        </p:nvGrpSpPr>
        <p:grpSpPr>
          <a:xfrm>
            <a:off x="795960" y="186120"/>
            <a:ext cx="8026921" cy="4708081"/>
            <a:chOff x="0" y="0"/>
            <a:chExt cx="8026920" cy="4708080"/>
          </a:xfrm>
        </p:grpSpPr>
        <p:sp>
          <p:nvSpPr>
            <p:cNvPr id="42" name="Google Shape;16;p2"/>
            <p:cNvSpPr/>
            <p:nvPr/>
          </p:nvSpPr>
          <p:spPr>
            <a:xfrm>
              <a:off x="0" y="269460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3" name="Google Shape;17;p2"/>
            <p:cNvSpPr/>
            <p:nvPr/>
          </p:nvSpPr>
          <p:spPr>
            <a:xfrm>
              <a:off x="7949520" y="938879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4" name="Google Shape;18;p2"/>
            <p:cNvSpPr/>
            <p:nvPr/>
          </p:nvSpPr>
          <p:spPr>
            <a:xfrm>
              <a:off x="3195720" y="463068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5" name="Google Shape;19;p2"/>
            <p:cNvSpPr/>
            <p:nvPr/>
          </p:nvSpPr>
          <p:spPr>
            <a:xfrm>
              <a:off x="3195720" y="-1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76" name="Google Shape;20;p2"/>
          <p:cNvGrpSpPr/>
          <p:nvPr/>
        </p:nvGrpSpPr>
        <p:grpSpPr>
          <a:xfrm>
            <a:off x="5277478" y="2075759"/>
            <a:ext cx="4186562" cy="3328562"/>
            <a:chOff x="0" y="0"/>
            <a:chExt cx="4186561" cy="3328560"/>
          </a:xfrm>
        </p:grpSpPr>
        <p:grpSp>
          <p:nvGrpSpPr>
            <p:cNvPr id="58" name="Google Shape;21;p2"/>
            <p:cNvGrpSpPr/>
            <p:nvPr/>
          </p:nvGrpSpPr>
          <p:grpSpPr>
            <a:xfrm>
              <a:off x="3210241" y="2019960"/>
              <a:ext cx="437761" cy="938521"/>
              <a:chOff x="0" y="0"/>
              <a:chExt cx="437760" cy="938520"/>
            </a:xfrm>
          </p:grpSpPr>
          <p:sp>
            <p:nvSpPr>
              <p:cNvPr id="47" name="Google Shape;22;p2"/>
              <p:cNvSpPr/>
              <p:nvPr/>
            </p:nvSpPr>
            <p:spPr>
              <a:xfrm rot="10800000">
                <a:off x="344160" y="84492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8" name="Google Shape;23;p2"/>
              <p:cNvSpPr/>
              <p:nvPr/>
            </p:nvSpPr>
            <p:spPr>
              <a:xfrm rot="10800000">
                <a:off x="344160" y="67608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9" name="Google Shape;24;p2"/>
              <p:cNvSpPr/>
              <p:nvPr/>
            </p:nvSpPr>
            <p:spPr>
              <a:xfrm rot="10800000">
                <a:off x="344160" y="5072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0" name="Google Shape;25;p2"/>
              <p:cNvSpPr/>
              <p:nvPr/>
            </p:nvSpPr>
            <p:spPr>
              <a:xfrm rot="10800000">
                <a:off x="344160" y="3380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1" name="Google Shape;26;p2"/>
              <p:cNvSpPr/>
              <p:nvPr/>
            </p:nvSpPr>
            <p:spPr>
              <a:xfrm rot="10800000">
                <a:off x="344160" y="16920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2" name="Google Shape;27;p2"/>
              <p:cNvSpPr/>
              <p:nvPr/>
            </p:nvSpPr>
            <p:spPr>
              <a:xfrm rot="10800000">
                <a:off x="344160" y="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3" name="Google Shape;28;p2"/>
              <p:cNvSpPr/>
              <p:nvPr/>
            </p:nvSpPr>
            <p:spPr>
              <a:xfrm rot="10800000">
                <a:off x="169559" y="84492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4" name="Google Shape;29;p2"/>
              <p:cNvSpPr/>
              <p:nvPr/>
            </p:nvSpPr>
            <p:spPr>
              <a:xfrm rot="10800000">
                <a:off x="169559" y="67608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5" name="Google Shape;30;p2"/>
              <p:cNvSpPr/>
              <p:nvPr/>
            </p:nvSpPr>
            <p:spPr>
              <a:xfrm rot="10800000">
                <a:off x="169559" y="50724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6" name="Google Shape;31;p2"/>
              <p:cNvSpPr/>
              <p:nvPr/>
            </p:nvSpPr>
            <p:spPr>
              <a:xfrm rot="10800000">
                <a:off x="-1" y="84492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7" name="Google Shape;32;p2"/>
              <p:cNvSpPr/>
              <p:nvPr/>
            </p:nvSpPr>
            <p:spPr>
              <a:xfrm rot="10800000">
                <a:off x="-1" y="67608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sp>
          <p:nvSpPr>
            <p:cNvPr id="59" name="Google Shape;33;p2"/>
            <p:cNvSpPr/>
            <p:nvPr/>
          </p:nvSpPr>
          <p:spPr>
            <a:xfrm rot="10800000">
              <a:off x="3101881" y="264239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75" name="Google Shape;34;p2"/>
            <p:cNvGrpSpPr/>
            <p:nvPr/>
          </p:nvGrpSpPr>
          <p:grpSpPr>
            <a:xfrm>
              <a:off x="-1" y="-1"/>
              <a:ext cx="4186563" cy="3328562"/>
              <a:chOff x="0" y="0"/>
              <a:chExt cx="4186561" cy="3328560"/>
            </a:xfrm>
          </p:grpSpPr>
          <p:sp>
            <p:nvSpPr>
              <p:cNvPr id="60" name="Google Shape;35;p2"/>
              <p:cNvSpPr/>
              <p:nvPr/>
            </p:nvSpPr>
            <p:spPr>
              <a:xfrm rot="10800000">
                <a:off x="-1" y="-1"/>
                <a:ext cx="3991083" cy="3222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8" h="21600" fill="norm" stroke="1" extrusionOk="0">
                    <a:moveTo>
                      <a:pt x="0" y="21403"/>
                    </a:moveTo>
                    <a:cubicBezTo>
                      <a:pt x="1847" y="21403"/>
                      <a:pt x="1847" y="21403"/>
                      <a:pt x="1847" y="21403"/>
                    </a:cubicBezTo>
                    <a:cubicBezTo>
                      <a:pt x="2126" y="21403"/>
                      <a:pt x="2395" y="21262"/>
                      <a:pt x="2585" y="21023"/>
                    </a:cubicBezTo>
                    <a:cubicBezTo>
                      <a:pt x="13341" y="7509"/>
                      <a:pt x="13341" y="7509"/>
                      <a:pt x="13341" y="7509"/>
                    </a:cubicBezTo>
                    <a:cubicBezTo>
                      <a:pt x="13542" y="7256"/>
                      <a:pt x="13799" y="7116"/>
                      <a:pt x="14079" y="7116"/>
                    </a:cubicBezTo>
                    <a:cubicBezTo>
                      <a:pt x="16631" y="7116"/>
                      <a:pt x="16631" y="7116"/>
                      <a:pt x="16631" y="7116"/>
                    </a:cubicBezTo>
                    <a:cubicBezTo>
                      <a:pt x="16911" y="7116"/>
                      <a:pt x="17179" y="6989"/>
                      <a:pt x="17370" y="6736"/>
                    </a:cubicBezTo>
                    <a:cubicBezTo>
                      <a:pt x="20940" y="2264"/>
                      <a:pt x="20940" y="2264"/>
                      <a:pt x="20940" y="2264"/>
                    </a:cubicBezTo>
                    <a:cubicBezTo>
                      <a:pt x="21600" y="1420"/>
                      <a:pt x="21130" y="0"/>
                      <a:pt x="20190" y="0"/>
                    </a:cubicBezTo>
                    <a:cubicBezTo>
                      <a:pt x="1175" y="0"/>
                      <a:pt x="1175" y="0"/>
                      <a:pt x="1175" y="0"/>
                    </a:cubicBezTo>
                    <a:cubicBezTo>
                      <a:pt x="593" y="0"/>
                      <a:pt x="123" y="591"/>
                      <a:pt x="123" y="1322"/>
                    </a:cubicBezTo>
                    <a:cubicBezTo>
                      <a:pt x="78" y="21600"/>
                      <a:pt x="78" y="21600"/>
                      <a:pt x="78" y="21600"/>
                    </a:cubicBezTo>
                  </a:path>
                </a:pathLst>
              </a:custGeom>
              <a:solidFill>
                <a:srgbClr val="0610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1" name="Google Shape;36;p2"/>
              <p:cNvSpPr/>
              <p:nvPr/>
            </p:nvSpPr>
            <p:spPr>
              <a:xfrm rot="10800000">
                <a:off x="897601" y="237239"/>
                <a:ext cx="3077641" cy="29851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2" name="Google Shape;37;p2"/>
              <p:cNvSpPr/>
              <p:nvPr/>
            </p:nvSpPr>
            <p:spPr>
              <a:xfrm rot="10800000">
                <a:off x="2135871" y="1825919"/>
                <a:ext cx="1860971" cy="1502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8" h="21600" fill="norm" stroke="1" extrusionOk="0">
                    <a:moveTo>
                      <a:pt x="0" y="21403"/>
                    </a:moveTo>
                    <a:cubicBezTo>
                      <a:pt x="1847" y="21403"/>
                      <a:pt x="1847" y="21403"/>
                      <a:pt x="1847" y="21403"/>
                    </a:cubicBezTo>
                    <a:cubicBezTo>
                      <a:pt x="2126" y="21403"/>
                      <a:pt x="2395" y="21263"/>
                      <a:pt x="2585" y="21023"/>
                    </a:cubicBezTo>
                    <a:cubicBezTo>
                      <a:pt x="13341" y="7509"/>
                      <a:pt x="13341" y="7509"/>
                      <a:pt x="13341" y="7509"/>
                    </a:cubicBezTo>
                    <a:cubicBezTo>
                      <a:pt x="13542" y="7256"/>
                      <a:pt x="13799" y="7116"/>
                      <a:pt x="14079" y="7116"/>
                    </a:cubicBezTo>
                    <a:cubicBezTo>
                      <a:pt x="16631" y="7116"/>
                      <a:pt x="16631" y="7116"/>
                      <a:pt x="16631" y="7116"/>
                    </a:cubicBezTo>
                    <a:cubicBezTo>
                      <a:pt x="16911" y="7116"/>
                      <a:pt x="17179" y="6989"/>
                      <a:pt x="17370" y="6736"/>
                    </a:cubicBezTo>
                    <a:cubicBezTo>
                      <a:pt x="20940" y="2264"/>
                      <a:pt x="20940" y="2264"/>
                      <a:pt x="20940" y="2264"/>
                    </a:cubicBezTo>
                    <a:cubicBezTo>
                      <a:pt x="21600" y="1420"/>
                      <a:pt x="21130" y="0"/>
                      <a:pt x="20190" y="0"/>
                    </a:cubicBezTo>
                    <a:cubicBezTo>
                      <a:pt x="1175" y="0"/>
                      <a:pt x="1175" y="0"/>
                      <a:pt x="1175" y="0"/>
                    </a:cubicBezTo>
                    <a:cubicBezTo>
                      <a:pt x="593" y="0"/>
                      <a:pt x="123" y="591"/>
                      <a:pt x="123" y="1322"/>
                    </a:cubicBezTo>
                    <a:cubicBezTo>
                      <a:pt x="78" y="21600"/>
                      <a:pt x="78" y="21600"/>
                      <a:pt x="78" y="216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3" name="Google Shape;38;p2"/>
              <p:cNvSpPr/>
              <p:nvPr/>
            </p:nvSpPr>
            <p:spPr>
              <a:xfrm flipV="1">
                <a:off x="2181361" y="1270439"/>
                <a:ext cx="2005201" cy="2004841"/>
              </a:xfrm>
              <a:prstGeom prst="line">
                <a:avLst/>
              </a:prstGeom>
              <a:noFill/>
              <a:ln w="19050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67" name="Google Shape;39;p2"/>
              <p:cNvGrpSpPr/>
              <p:nvPr/>
            </p:nvGrpSpPr>
            <p:grpSpPr>
              <a:xfrm>
                <a:off x="930001" y="480239"/>
                <a:ext cx="2953441" cy="2742122"/>
                <a:chOff x="0" y="0"/>
                <a:chExt cx="2953440" cy="2742120"/>
              </a:xfrm>
            </p:grpSpPr>
            <p:sp>
              <p:nvSpPr>
                <p:cNvPr id="64" name="Google Shape;40;p2"/>
                <p:cNvSpPr/>
                <p:nvPr/>
              </p:nvSpPr>
              <p:spPr>
                <a:xfrm rot="10800000">
                  <a:off x="185760" y="0"/>
                  <a:ext cx="2767681" cy="27417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21228" y="0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65" name="Google Shape;41;p2"/>
                <p:cNvSpPr/>
                <p:nvPr/>
              </p:nvSpPr>
              <p:spPr>
                <a:xfrm rot="10800000">
                  <a:off x="88560" y="431639"/>
                  <a:ext cx="2336761" cy="23104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21226" y="0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66" name="Google Shape;42;p2"/>
                <p:cNvSpPr/>
                <p:nvPr/>
              </p:nvSpPr>
              <p:spPr>
                <a:xfrm rot="10800000">
                  <a:off x="-1" y="664920"/>
                  <a:ext cx="2099882" cy="20772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21208" y="0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solidFill>
                  <a:schemeClr val="accent3">
                    <a:lumOff val="44000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</p:grpSp>
          <p:grpSp>
            <p:nvGrpSpPr>
              <p:cNvPr id="74" name="Google Shape;43;p2"/>
              <p:cNvGrpSpPr/>
              <p:nvPr/>
            </p:nvGrpSpPr>
            <p:grpSpPr>
              <a:xfrm>
                <a:off x="440041" y="546119"/>
                <a:ext cx="2383201" cy="2130482"/>
                <a:chOff x="0" y="0"/>
                <a:chExt cx="2383200" cy="2130480"/>
              </a:xfrm>
            </p:grpSpPr>
            <p:sp>
              <p:nvSpPr>
                <p:cNvPr id="68" name="Google Shape;44;p2"/>
                <p:cNvSpPr/>
                <p:nvPr/>
              </p:nvSpPr>
              <p:spPr>
                <a:xfrm rot="10800000">
                  <a:off x="735120" y="24839"/>
                  <a:ext cx="1623601" cy="15145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6727" y="14390"/>
                      </a:lnTo>
                      <a:lnTo>
                        <a:pt x="11481" y="14390"/>
                      </a:lnTo>
                      <a:lnTo>
                        <a:pt x="16294" y="9231"/>
                      </a:lnTo>
                      <a:lnTo>
                        <a:pt x="16294" y="5687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flat">
                  <a:solidFill>
                    <a:srgbClr val="006E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69" name="Google Shape;45;p2"/>
                <p:cNvSpPr/>
                <p:nvPr/>
              </p:nvSpPr>
              <p:spPr>
                <a:xfrm rot="10800000">
                  <a:off x="78840" y="368639"/>
                  <a:ext cx="1733761" cy="1683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6332" y="5424"/>
                      </a:lnTo>
                      <a:lnTo>
                        <a:pt x="16332" y="8836"/>
                      </a:lnTo>
                      <a:lnTo>
                        <a:pt x="11309" y="14008"/>
                      </a:lnTo>
                      <a:lnTo>
                        <a:pt x="7372" y="14008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flat">
                  <a:solidFill>
                    <a:srgbClr val="006E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70" name="Google Shape;46;p2"/>
                <p:cNvSpPr/>
                <p:nvPr/>
              </p:nvSpPr>
              <p:spPr>
                <a:xfrm rot="10800000">
                  <a:off x="654480" y="1514159"/>
                  <a:ext cx="105121" cy="105122"/>
                </a:xfrm>
                <a:prstGeom prst="ellipse">
                  <a:avLst/>
                </a:prstGeom>
                <a:solidFill>
                  <a:srgbClr val="006E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71" name="Google Shape;47;p2"/>
                <p:cNvSpPr/>
                <p:nvPr/>
              </p:nvSpPr>
              <p:spPr>
                <a:xfrm rot="10800000">
                  <a:off x="0" y="2025360"/>
                  <a:ext cx="105121" cy="105121"/>
                </a:xfrm>
                <a:prstGeom prst="ellipse">
                  <a:avLst/>
                </a:prstGeom>
                <a:solidFill>
                  <a:srgbClr val="006E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72" name="Google Shape;48;p2"/>
                <p:cNvSpPr/>
                <p:nvPr/>
              </p:nvSpPr>
              <p:spPr>
                <a:xfrm rot="10800000">
                  <a:off x="1785959" y="343080"/>
                  <a:ext cx="52561" cy="52561"/>
                </a:xfrm>
                <a:prstGeom prst="ellipse">
                  <a:avLst/>
                </a:prstGeom>
                <a:solidFill>
                  <a:srgbClr val="006E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73" name="Google Shape;49;p2"/>
                <p:cNvSpPr/>
                <p:nvPr/>
              </p:nvSpPr>
              <p:spPr>
                <a:xfrm rot="10800000">
                  <a:off x="2330640" y="0"/>
                  <a:ext cx="52561" cy="52561"/>
                </a:xfrm>
                <a:prstGeom prst="ellipse">
                  <a:avLst/>
                </a:prstGeom>
                <a:solidFill>
                  <a:srgbClr val="006E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</p:grpSp>
        </p:grpSp>
      </p:grpSp>
      <p:grpSp>
        <p:nvGrpSpPr>
          <p:cNvPr id="105" name="Google Shape;50;p2"/>
          <p:cNvGrpSpPr/>
          <p:nvPr/>
        </p:nvGrpSpPr>
        <p:grpSpPr>
          <a:xfrm>
            <a:off x="-286920" y="-182160"/>
            <a:ext cx="4185842" cy="3328200"/>
            <a:chOff x="0" y="0"/>
            <a:chExt cx="4185840" cy="3328199"/>
          </a:xfrm>
        </p:grpSpPr>
        <p:grpSp>
          <p:nvGrpSpPr>
            <p:cNvPr id="88" name="Google Shape;51;p2"/>
            <p:cNvGrpSpPr/>
            <p:nvPr/>
          </p:nvGrpSpPr>
          <p:grpSpPr>
            <a:xfrm>
              <a:off x="537839" y="369719"/>
              <a:ext cx="437760" cy="938521"/>
              <a:chOff x="0" y="0"/>
              <a:chExt cx="437758" cy="938520"/>
            </a:xfrm>
          </p:grpSpPr>
          <p:sp>
            <p:nvSpPr>
              <p:cNvPr id="77" name="Google Shape;52;p2"/>
              <p:cNvSpPr/>
              <p:nvPr/>
            </p:nvSpPr>
            <p:spPr>
              <a:xfrm>
                <a:off x="-1" y="0"/>
                <a:ext cx="93600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8" name="Google Shape;53;p2"/>
              <p:cNvSpPr/>
              <p:nvPr/>
            </p:nvSpPr>
            <p:spPr>
              <a:xfrm>
                <a:off x="-1" y="169200"/>
                <a:ext cx="93600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9" name="Google Shape;54;p2"/>
              <p:cNvSpPr/>
              <p:nvPr/>
            </p:nvSpPr>
            <p:spPr>
              <a:xfrm>
                <a:off x="-1" y="338040"/>
                <a:ext cx="93600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0" name="Google Shape;55;p2"/>
              <p:cNvSpPr/>
              <p:nvPr/>
            </p:nvSpPr>
            <p:spPr>
              <a:xfrm>
                <a:off x="-1" y="506880"/>
                <a:ext cx="93600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1" name="Google Shape;56;p2"/>
              <p:cNvSpPr/>
              <p:nvPr/>
            </p:nvSpPr>
            <p:spPr>
              <a:xfrm>
                <a:off x="-1" y="676080"/>
                <a:ext cx="93600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2" name="Google Shape;57;p2"/>
              <p:cNvSpPr/>
              <p:nvPr/>
            </p:nvSpPr>
            <p:spPr>
              <a:xfrm>
                <a:off x="-1" y="844920"/>
                <a:ext cx="93600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3" name="Google Shape;58;p2"/>
              <p:cNvSpPr/>
              <p:nvPr/>
            </p:nvSpPr>
            <p:spPr>
              <a:xfrm>
                <a:off x="174599" y="0"/>
                <a:ext cx="93600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4" name="Google Shape;59;p2"/>
              <p:cNvSpPr/>
              <p:nvPr/>
            </p:nvSpPr>
            <p:spPr>
              <a:xfrm>
                <a:off x="174599" y="169200"/>
                <a:ext cx="93600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5" name="Google Shape;60;p2"/>
              <p:cNvSpPr/>
              <p:nvPr/>
            </p:nvSpPr>
            <p:spPr>
              <a:xfrm>
                <a:off x="174599" y="338040"/>
                <a:ext cx="93600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6" name="Google Shape;61;p2"/>
              <p:cNvSpPr/>
              <p:nvPr/>
            </p:nvSpPr>
            <p:spPr>
              <a:xfrm>
                <a:off x="344159" y="0"/>
                <a:ext cx="93600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7" name="Google Shape;62;p2"/>
              <p:cNvSpPr/>
              <p:nvPr/>
            </p:nvSpPr>
            <p:spPr>
              <a:xfrm>
                <a:off x="344159" y="169200"/>
                <a:ext cx="93600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104" name="Google Shape;63;p2"/>
            <p:cNvGrpSpPr/>
            <p:nvPr/>
          </p:nvGrpSpPr>
          <p:grpSpPr>
            <a:xfrm>
              <a:off x="-1" y="0"/>
              <a:ext cx="4185842" cy="3328200"/>
              <a:chOff x="0" y="0"/>
              <a:chExt cx="4185840" cy="3328199"/>
            </a:xfrm>
          </p:grpSpPr>
          <p:sp>
            <p:nvSpPr>
              <p:cNvPr id="89" name="Google Shape;64;p2"/>
              <p:cNvSpPr/>
              <p:nvPr/>
            </p:nvSpPr>
            <p:spPr>
              <a:xfrm>
                <a:off x="194759" y="105839"/>
                <a:ext cx="3991082" cy="32223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8" h="21600" fill="norm" stroke="1" extrusionOk="0">
                    <a:moveTo>
                      <a:pt x="0" y="21403"/>
                    </a:moveTo>
                    <a:cubicBezTo>
                      <a:pt x="1847" y="21403"/>
                      <a:pt x="1847" y="21403"/>
                      <a:pt x="1847" y="21403"/>
                    </a:cubicBezTo>
                    <a:cubicBezTo>
                      <a:pt x="2126" y="21403"/>
                      <a:pt x="2395" y="21262"/>
                      <a:pt x="2585" y="21023"/>
                    </a:cubicBezTo>
                    <a:cubicBezTo>
                      <a:pt x="13341" y="7509"/>
                      <a:pt x="13341" y="7509"/>
                      <a:pt x="13341" y="7509"/>
                    </a:cubicBezTo>
                    <a:cubicBezTo>
                      <a:pt x="13542" y="7256"/>
                      <a:pt x="13799" y="7116"/>
                      <a:pt x="14079" y="7116"/>
                    </a:cubicBezTo>
                    <a:cubicBezTo>
                      <a:pt x="16631" y="7116"/>
                      <a:pt x="16631" y="7116"/>
                      <a:pt x="16631" y="7116"/>
                    </a:cubicBezTo>
                    <a:cubicBezTo>
                      <a:pt x="16911" y="7116"/>
                      <a:pt x="17179" y="6989"/>
                      <a:pt x="17370" y="6736"/>
                    </a:cubicBezTo>
                    <a:cubicBezTo>
                      <a:pt x="20940" y="2264"/>
                      <a:pt x="20940" y="2264"/>
                      <a:pt x="20940" y="2264"/>
                    </a:cubicBezTo>
                    <a:cubicBezTo>
                      <a:pt x="21600" y="1420"/>
                      <a:pt x="21130" y="0"/>
                      <a:pt x="20190" y="0"/>
                    </a:cubicBezTo>
                    <a:cubicBezTo>
                      <a:pt x="1175" y="0"/>
                      <a:pt x="1175" y="0"/>
                      <a:pt x="1175" y="0"/>
                    </a:cubicBezTo>
                    <a:cubicBezTo>
                      <a:pt x="593" y="0"/>
                      <a:pt x="123" y="591"/>
                      <a:pt x="123" y="1322"/>
                    </a:cubicBezTo>
                    <a:cubicBezTo>
                      <a:pt x="78" y="21600"/>
                      <a:pt x="78" y="21600"/>
                      <a:pt x="78" y="21600"/>
                    </a:cubicBezTo>
                  </a:path>
                </a:pathLst>
              </a:custGeom>
              <a:solidFill>
                <a:srgbClr val="0610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0" name="Google Shape;65;p2"/>
              <p:cNvSpPr/>
              <p:nvPr/>
            </p:nvSpPr>
            <p:spPr>
              <a:xfrm>
                <a:off x="210599" y="105839"/>
                <a:ext cx="3077640" cy="29851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1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1" name="Google Shape;66;p2"/>
              <p:cNvSpPr/>
              <p:nvPr/>
            </p:nvSpPr>
            <p:spPr>
              <a:xfrm>
                <a:off x="188999" y="0"/>
                <a:ext cx="1860971" cy="15026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48" h="21600" fill="norm" stroke="1" extrusionOk="0">
                    <a:moveTo>
                      <a:pt x="0" y="21403"/>
                    </a:moveTo>
                    <a:cubicBezTo>
                      <a:pt x="1847" y="21403"/>
                      <a:pt x="1847" y="21403"/>
                      <a:pt x="1847" y="21403"/>
                    </a:cubicBezTo>
                    <a:cubicBezTo>
                      <a:pt x="2126" y="21403"/>
                      <a:pt x="2395" y="21263"/>
                      <a:pt x="2585" y="21023"/>
                    </a:cubicBezTo>
                    <a:cubicBezTo>
                      <a:pt x="13341" y="7509"/>
                      <a:pt x="13341" y="7509"/>
                      <a:pt x="13341" y="7509"/>
                    </a:cubicBezTo>
                    <a:cubicBezTo>
                      <a:pt x="13542" y="7256"/>
                      <a:pt x="13799" y="7116"/>
                      <a:pt x="14079" y="7116"/>
                    </a:cubicBezTo>
                    <a:cubicBezTo>
                      <a:pt x="16631" y="7116"/>
                      <a:pt x="16631" y="7116"/>
                      <a:pt x="16631" y="7116"/>
                    </a:cubicBezTo>
                    <a:cubicBezTo>
                      <a:pt x="16911" y="7116"/>
                      <a:pt x="17179" y="6989"/>
                      <a:pt x="17370" y="6736"/>
                    </a:cubicBezTo>
                    <a:cubicBezTo>
                      <a:pt x="20940" y="2264"/>
                      <a:pt x="20940" y="2264"/>
                      <a:pt x="20940" y="2264"/>
                    </a:cubicBezTo>
                    <a:cubicBezTo>
                      <a:pt x="21600" y="1420"/>
                      <a:pt x="21130" y="0"/>
                      <a:pt x="20190" y="0"/>
                    </a:cubicBezTo>
                    <a:cubicBezTo>
                      <a:pt x="1175" y="0"/>
                      <a:pt x="1175" y="0"/>
                      <a:pt x="1175" y="0"/>
                    </a:cubicBezTo>
                    <a:cubicBezTo>
                      <a:pt x="593" y="0"/>
                      <a:pt x="123" y="591"/>
                      <a:pt x="123" y="1322"/>
                    </a:cubicBezTo>
                    <a:cubicBezTo>
                      <a:pt x="78" y="21600"/>
                      <a:pt x="78" y="21600"/>
                      <a:pt x="78" y="21600"/>
                    </a:cubicBezTo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2" name="Google Shape;67;p2"/>
              <p:cNvSpPr/>
              <p:nvPr/>
            </p:nvSpPr>
            <p:spPr>
              <a:xfrm flipH="1">
                <a:off x="-1" y="53280"/>
                <a:ext cx="2004481" cy="2004840"/>
              </a:xfrm>
              <a:prstGeom prst="line">
                <a:avLst/>
              </a:prstGeom>
              <a:noFill/>
              <a:ln w="19050" cap="flat">
                <a:solidFill>
                  <a:schemeClr val="accent3">
                    <a:lumOff val="44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96" name="Google Shape;68;p2"/>
              <p:cNvGrpSpPr/>
              <p:nvPr/>
            </p:nvGrpSpPr>
            <p:grpSpPr>
              <a:xfrm>
                <a:off x="302399" y="105839"/>
                <a:ext cx="2953441" cy="2741762"/>
                <a:chOff x="0" y="0"/>
                <a:chExt cx="2953439" cy="2741760"/>
              </a:xfrm>
            </p:grpSpPr>
            <p:sp>
              <p:nvSpPr>
                <p:cNvPr id="93" name="Google Shape;69;p2"/>
                <p:cNvSpPr/>
                <p:nvPr/>
              </p:nvSpPr>
              <p:spPr>
                <a:xfrm>
                  <a:off x="0" y="0"/>
                  <a:ext cx="2767680" cy="274176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21228" y="0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Off val="44000"/>
                      </a:schemeClr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94" name="Google Shape;70;p2"/>
                <p:cNvSpPr/>
                <p:nvPr/>
              </p:nvSpPr>
              <p:spPr>
                <a:xfrm>
                  <a:off x="528120" y="-1"/>
                  <a:ext cx="2336760" cy="23104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21226" y="0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Off val="44000"/>
                      </a:schemeClr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95" name="Google Shape;71;p2"/>
                <p:cNvSpPr/>
                <p:nvPr/>
              </p:nvSpPr>
              <p:spPr>
                <a:xfrm>
                  <a:off x="853560" y="-1"/>
                  <a:ext cx="2099880" cy="207720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21208" y="0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Off val="44000"/>
                      </a:schemeClr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>
                      <a:solidFill>
                        <a:srgbClr val="000000"/>
                      </a:solidFill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</p:grpSp>
          <p:grpSp>
            <p:nvGrpSpPr>
              <p:cNvPr id="103" name="Google Shape;72;p2"/>
              <p:cNvGrpSpPr/>
              <p:nvPr/>
            </p:nvGrpSpPr>
            <p:grpSpPr>
              <a:xfrm>
                <a:off x="1362959" y="651960"/>
                <a:ext cx="2382841" cy="2130120"/>
                <a:chOff x="0" y="0"/>
                <a:chExt cx="2382839" cy="2130120"/>
              </a:xfrm>
            </p:grpSpPr>
            <p:sp>
              <p:nvSpPr>
                <p:cNvPr id="97" name="Google Shape;73;p2"/>
                <p:cNvSpPr/>
                <p:nvPr/>
              </p:nvSpPr>
              <p:spPr>
                <a:xfrm>
                  <a:off x="24120" y="591119"/>
                  <a:ext cx="1623600" cy="15145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1600"/>
                      </a:moveTo>
                      <a:lnTo>
                        <a:pt x="6727" y="14390"/>
                      </a:lnTo>
                      <a:lnTo>
                        <a:pt x="11481" y="14390"/>
                      </a:lnTo>
                      <a:lnTo>
                        <a:pt x="16294" y="9231"/>
                      </a:lnTo>
                      <a:lnTo>
                        <a:pt x="16294" y="5687"/>
                      </a:lnTo>
                      <a:lnTo>
                        <a:pt x="21600" y="0"/>
                      </a:lnTo>
                    </a:path>
                  </a:pathLst>
                </a:custGeom>
                <a:noFill/>
                <a:ln w="9525" cap="flat">
                  <a:solidFill>
                    <a:srgbClr val="006E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98" name="Google Shape;74;p2"/>
                <p:cNvSpPr/>
                <p:nvPr/>
              </p:nvSpPr>
              <p:spPr>
                <a:xfrm>
                  <a:off x="570239" y="78479"/>
                  <a:ext cx="1733761" cy="168336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0"/>
                      </a:moveTo>
                      <a:lnTo>
                        <a:pt x="16332" y="5424"/>
                      </a:lnTo>
                      <a:lnTo>
                        <a:pt x="16332" y="8836"/>
                      </a:lnTo>
                      <a:lnTo>
                        <a:pt x="11309" y="14008"/>
                      </a:lnTo>
                      <a:lnTo>
                        <a:pt x="7372" y="14008"/>
                      </a:lnTo>
                      <a:lnTo>
                        <a:pt x="0" y="21600"/>
                      </a:lnTo>
                    </a:path>
                  </a:pathLst>
                </a:custGeom>
                <a:noFill/>
                <a:ln w="9525" cap="flat">
                  <a:solidFill>
                    <a:srgbClr val="006EFF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99" name="Google Shape;75;p2"/>
                <p:cNvSpPr/>
                <p:nvPr/>
              </p:nvSpPr>
              <p:spPr>
                <a:xfrm>
                  <a:off x="1623599" y="510839"/>
                  <a:ext cx="105121" cy="105121"/>
                </a:xfrm>
                <a:prstGeom prst="ellipse">
                  <a:avLst/>
                </a:prstGeom>
                <a:solidFill>
                  <a:srgbClr val="006E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100" name="Google Shape;76;p2"/>
                <p:cNvSpPr/>
                <p:nvPr/>
              </p:nvSpPr>
              <p:spPr>
                <a:xfrm>
                  <a:off x="2277719" y="-1"/>
                  <a:ext cx="105121" cy="105121"/>
                </a:xfrm>
                <a:prstGeom prst="ellipse">
                  <a:avLst/>
                </a:prstGeom>
                <a:solidFill>
                  <a:srgbClr val="006E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101" name="Google Shape;77;p2"/>
                <p:cNvSpPr/>
                <p:nvPr/>
              </p:nvSpPr>
              <p:spPr>
                <a:xfrm>
                  <a:off x="544319" y="1734840"/>
                  <a:ext cx="52561" cy="52561"/>
                </a:xfrm>
                <a:prstGeom prst="ellipse">
                  <a:avLst/>
                </a:prstGeom>
                <a:solidFill>
                  <a:srgbClr val="006E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  <p:sp>
              <p:nvSpPr>
                <p:cNvPr id="102" name="Google Shape;78;p2"/>
                <p:cNvSpPr/>
                <p:nvPr/>
              </p:nvSpPr>
              <p:spPr>
                <a:xfrm>
                  <a:off x="0" y="2077560"/>
                  <a:ext cx="52561" cy="52561"/>
                </a:xfrm>
                <a:prstGeom prst="ellipse">
                  <a:avLst/>
                </a:prstGeom>
                <a:solidFill>
                  <a:srgbClr val="006E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algn="ctr">
                    <a:defRPr>
                      <a:latin typeface="OpenSymbol"/>
                      <a:ea typeface="OpenSymbol"/>
                      <a:cs typeface="OpenSymbol"/>
                      <a:sym typeface="OpenSymbol"/>
                    </a:defRPr>
                  </a:pPr>
                </a:p>
              </p:txBody>
            </p:sp>
          </p:grpSp>
        </p:grpSp>
      </p:grpSp>
      <p:sp>
        <p:nvSpPr>
          <p:cNvPr id="106" name="Title Text"/>
          <p:cNvSpPr txBox="1"/>
          <p:nvPr>
            <p:ph type="title"/>
          </p:nvPr>
        </p:nvSpPr>
        <p:spPr>
          <a:xfrm>
            <a:off x="2347920" y="707759"/>
            <a:ext cx="4447800" cy="1225081"/>
          </a:xfrm>
          <a:prstGeom prst="rect">
            <a:avLst/>
          </a:prstGeom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xfrm>
            <a:off x="457200" y="1203480"/>
            <a:ext cx="8229241" cy="2982961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521;p19" descr="Google Shape;521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330" name="Title Text"/>
          <p:cNvSpPr txBox="1"/>
          <p:nvPr>
            <p:ph type="title"/>
          </p:nvPr>
        </p:nvSpPr>
        <p:spPr>
          <a:xfrm>
            <a:off x="719999" y="1685519"/>
            <a:ext cx="3394442" cy="1001162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331" name="Google Shape;524;p19"/>
          <p:cNvSpPr/>
          <p:nvPr/>
        </p:nvSpPr>
        <p:spPr>
          <a:xfrm flipH="1" rot="10800000">
            <a:off x="-172441" y="2874959"/>
            <a:ext cx="2508842" cy="2433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1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sp>
        <p:nvSpPr>
          <p:cNvPr id="332" name="Google Shape;525;p19"/>
          <p:cNvSpPr/>
          <p:nvPr/>
        </p:nvSpPr>
        <p:spPr>
          <a:xfrm flipH="1" rot="10800000">
            <a:off x="-36721" y="3941640"/>
            <a:ext cx="1517108" cy="12247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8" h="21600" fill="norm" stroke="1" extrusionOk="0">
                <a:moveTo>
                  <a:pt x="0" y="21403"/>
                </a:moveTo>
                <a:cubicBezTo>
                  <a:pt x="1847" y="21403"/>
                  <a:pt x="1847" y="21403"/>
                  <a:pt x="1847" y="21403"/>
                </a:cubicBezTo>
                <a:cubicBezTo>
                  <a:pt x="2126" y="21403"/>
                  <a:pt x="2395" y="21263"/>
                  <a:pt x="2585" y="21023"/>
                </a:cubicBezTo>
                <a:cubicBezTo>
                  <a:pt x="13341" y="7509"/>
                  <a:pt x="13341" y="7509"/>
                  <a:pt x="13341" y="7509"/>
                </a:cubicBezTo>
                <a:cubicBezTo>
                  <a:pt x="13542" y="7256"/>
                  <a:pt x="13799" y="7116"/>
                  <a:pt x="14079" y="7116"/>
                </a:cubicBezTo>
                <a:cubicBezTo>
                  <a:pt x="16631" y="7116"/>
                  <a:pt x="16631" y="7116"/>
                  <a:pt x="16631" y="7116"/>
                </a:cubicBezTo>
                <a:cubicBezTo>
                  <a:pt x="16911" y="7116"/>
                  <a:pt x="17179" y="6989"/>
                  <a:pt x="17370" y="6736"/>
                </a:cubicBezTo>
                <a:cubicBezTo>
                  <a:pt x="20940" y="2264"/>
                  <a:pt x="20940" y="2264"/>
                  <a:pt x="20940" y="2264"/>
                </a:cubicBezTo>
                <a:cubicBezTo>
                  <a:pt x="21600" y="1420"/>
                  <a:pt x="21130" y="0"/>
                  <a:pt x="20190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593" y="0"/>
                  <a:pt x="123" y="591"/>
                  <a:pt x="123" y="1322"/>
                </a:cubicBezTo>
                <a:cubicBezTo>
                  <a:pt x="78" y="21600"/>
                  <a:pt x="78" y="21600"/>
                  <a:pt x="78" y="216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sp>
        <p:nvSpPr>
          <p:cNvPr id="333" name="Google Shape;526;p19"/>
          <p:cNvSpPr/>
          <p:nvPr/>
        </p:nvSpPr>
        <p:spPr>
          <a:xfrm flipH="1">
            <a:off x="6832079" y="-195480"/>
            <a:ext cx="2508841" cy="2433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1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sp>
        <p:nvSpPr>
          <p:cNvPr id="334" name="Google Shape;527;p19"/>
          <p:cNvSpPr/>
          <p:nvPr/>
        </p:nvSpPr>
        <p:spPr>
          <a:xfrm flipH="1">
            <a:off x="7689533" y="-53641"/>
            <a:ext cx="1517107" cy="1224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8" h="21600" fill="norm" stroke="1" extrusionOk="0">
                <a:moveTo>
                  <a:pt x="0" y="21403"/>
                </a:moveTo>
                <a:cubicBezTo>
                  <a:pt x="1847" y="21403"/>
                  <a:pt x="1847" y="21403"/>
                  <a:pt x="1847" y="21403"/>
                </a:cubicBezTo>
                <a:cubicBezTo>
                  <a:pt x="2126" y="21403"/>
                  <a:pt x="2395" y="21263"/>
                  <a:pt x="2585" y="21023"/>
                </a:cubicBezTo>
                <a:cubicBezTo>
                  <a:pt x="13341" y="7509"/>
                  <a:pt x="13341" y="7509"/>
                  <a:pt x="13341" y="7509"/>
                </a:cubicBezTo>
                <a:cubicBezTo>
                  <a:pt x="13542" y="7256"/>
                  <a:pt x="13799" y="7116"/>
                  <a:pt x="14079" y="7116"/>
                </a:cubicBezTo>
                <a:cubicBezTo>
                  <a:pt x="16631" y="7116"/>
                  <a:pt x="16631" y="7116"/>
                  <a:pt x="16631" y="7116"/>
                </a:cubicBezTo>
                <a:cubicBezTo>
                  <a:pt x="16911" y="7116"/>
                  <a:pt x="17179" y="6989"/>
                  <a:pt x="17370" y="6736"/>
                </a:cubicBezTo>
                <a:cubicBezTo>
                  <a:pt x="20940" y="2264"/>
                  <a:pt x="20940" y="2264"/>
                  <a:pt x="20940" y="2264"/>
                </a:cubicBezTo>
                <a:cubicBezTo>
                  <a:pt x="21600" y="1420"/>
                  <a:pt x="21130" y="0"/>
                  <a:pt x="20190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593" y="0"/>
                  <a:pt x="123" y="591"/>
                  <a:pt x="123" y="1322"/>
                </a:cubicBezTo>
                <a:cubicBezTo>
                  <a:pt x="78" y="21600"/>
                  <a:pt x="78" y="21600"/>
                  <a:pt x="78" y="216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sp>
        <p:nvSpPr>
          <p:cNvPr id="3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529;p20" descr="Google Shape;529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Title Text"/>
          <p:cNvSpPr txBox="1"/>
          <p:nvPr>
            <p:ph type="title"/>
          </p:nvPr>
        </p:nvSpPr>
        <p:spPr>
          <a:xfrm>
            <a:off x="4800600" y="1811879"/>
            <a:ext cx="3382920" cy="8848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344" name="Google Shape;532;p20"/>
          <p:cNvSpPr/>
          <p:nvPr/>
        </p:nvSpPr>
        <p:spPr>
          <a:xfrm>
            <a:off x="-15841" y="-1"/>
            <a:ext cx="3047672" cy="2460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8" h="21600" fill="norm" stroke="1" extrusionOk="0">
                <a:moveTo>
                  <a:pt x="0" y="21403"/>
                </a:moveTo>
                <a:cubicBezTo>
                  <a:pt x="1847" y="21403"/>
                  <a:pt x="1847" y="21403"/>
                  <a:pt x="1847" y="21403"/>
                </a:cubicBezTo>
                <a:cubicBezTo>
                  <a:pt x="2126" y="21403"/>
                  <a:pt x="2395" y="21262"/>
                  <a:pt x="2585" y="21023"/>
                </a:cubicBezTo>
                <a:cubicBezTo>
                  <a:pt x="13341" y="7509"/>
                  <a:pt x="13341" y="7509"/>
                  <a:pt x="13341" y="7509"/>
                </a:cubicBezTo>
                <a:cubicBezTo>
                  <a:pt x="13542" y="7256"/>
                  <a:pt x="13799" y="7116"/>
                  <a:pt x="14079" y="7116"/>
                </a:cubicBezTo>
                <a:cubicBezTo>
                  <a:pt x="16631" y="7116"/>
                  <a:pt x="16631" y="7116"/>
                  <a:pt x="16631" y="7116"/>
                </a:cubicBezTo>
                <a:cubicBezTo>
                  <a:pt x="16911" y="7116"/>
                  <a:pt x="17179" y="6989"/>
                  <a:pt x="17370" y="6736"/>
                </a:cubicBezTo>
                <a:cubicBezTo>
                  <a:pt x="20940" y="2264"/>
                  <a:pt x="20940" y="2264"/>
                  <a:pt x="20940" y="2264"/>
                </a:cubicBezTo>
                <a:cubicBezTo>
                  <a:pt x="21600" y="1420"/>
                  <a:pt x="21130" y="0"/>
                  <a:pt x="20190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593" y="0"/>
                  <a:pt x="123" y="591"/>
                  <a:pt x="123" y="1322"/>
                </a:cubicBezTo>
                <a:cubicBezTo>
                  <a:pt x="78" y="21600"/>
                  <a:pt x="78" y="21600"/>
                  <a:pt x="78" y="21600"/>
                </a:cubicBezTo>
              </a:path>
            </a:pathLst>
          </a:custGeom>
          <a:solidFill>
            <a:srgbClr val="06104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sp>
        <p:nvSpPr>
          <p:cNvPr id="345" name="Google Shape;533;p20"/>
          <p:cNvSpPr/>
          <p:nvPr/>
        </p:nvSpPr>
        <p:spPr>
          <a:xfrm>
            <a:off x="-15841" y="-1"/>
            <a:ext cx="2250721" cy="5907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21600"/>
                  <a:pt x="0" y="21600"/>
                  <a:pt x="0" y="21600"/>
                </a:cubicBezTo>
                <a:cubicBezTo>
                  <a:pt x="13015" y="21600"/>
                  <a:pt x="13015" y="21600"/>
                  <a:pt x="13015" y="21600"/>
                </a:cubicBezTo>
                <a:cubicBezTo>
                  <a:pt x="13398" y="21600"/>
                  <a:pt x="13782" y="21015"/>
                  <a:pt x="14058" y="19961"/>
                </a:cubicBezTo>
                <a:cubicBezTo>
                  <a:pt x="16418" y="10946"/>
                  <a:pt x="16418" y="10946"/>
                  <a:pt x="16418" y="10946"/>
                </a:cubicBezTo>
                <a:cubicBezTo>
                  <a:pt x="16694" y="9893"/>
                  <a:pt x="17062" y="9307"/>
                  <a:pt x="17461" y="9307"/>
                </a:cubicBezTo>
                <a:cubicBezTo>
                  <a:pt x="20021" y="9307"/>
                  <a:pt x="20021" y="9307"/>
                  <a:pt x="20021" y="9307"/>
                </a:cubicBezTo>
                <a:cubicBezTo>
                  <a:pt x="20772" y="9307"/>
                  <a:pt x="21401" y="7141"/>
                  <a:pt x="21477" y="4332"/>
                </a:cubicBezTo>
                <a:cubicBezTo>
                  <a:pt x="21600" y="468"/>
                  <a:pt x="21600" y="468"/>
                  <a:pt x="21600" y="468"/>
                </a:cubicBezTo>
                <a:cubicBezTo>
                  <a:pt x="21600" y="293"/>
                  <a:pt x="21600" y="176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6E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pic>
        <p:nvPicPr>
          <p:cNvPr id="346" name="Google Shape;534;p20" descr="Google Shape;534;p2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1919" y="4604039"/>
            <a:ext cx="2007001" cy="31824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2" name="Google Shape;535;p20"/>
          <p:cNvGrpSpPr/>
          <p:nvPr/>
        </p:nvGrpSpPr>
        <p:grpSpPr>
          <a:xfrm>
            <a:off x="-347400" y="673920"/>
            <a:ext cx="3153241" cy="940321"/>
            <a:chOff x="0" y="0"/>
            <a:chExt cx="3153240" cy="940320"/>
          </a:xfrm>
        </p:grpSpPr>
        <p:sp>
          <p:nvSpPr>
            <p:cNvPr id="347" name="Google Shape;536;p20"/>
            <p:cNvSpPr/>
            <p:nvPr/>
          </p:nvSpPr>
          <p:spPr>
            <a:xfrm>
              <a:off x="0" y="0"/>
              <a:ext cx="3153241" cy="93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36" y="0"/>
                  </a:moveTo>
                  <a:cubicBezTo>
                    <a:pt x="21194" y="0"/>
                    <a:pt x="21072" y="343"/>
                    <a:pt x="21072" y="823"/>
                  </a:cubicBezTo>
                  <a:cubicBezTo>
                    <a:pt x="9298" y="823"/>
                    <a:pt x="9298" y="823"/>
                    <a:pt x="9298" y="823"/>
                  </a:cubicBezTo>
                  <a:cubicBezTo>
                    <a:pt x="8831" y="823"/>
                    <a:pt x="8405" y="1440"/>
                    <a:pt x="8059" y="2537"/>
                  </a:cubicBezTo>
                  <a:cubicBezTo>
                    <a:pt x="7308" y="5074"/>
                    <a:pt x="7308" y="5074"/>
                    <a:pt x="7308" y="5074"/>
                  </a:cubicBezTo>
                  <a:cubicBezTo>
                    <a:pt x="6232" y="5074"/>
                    <a:pt x="6232" y="5074"/>
                    <a:pt x="6232" y="5074"/>
                  </a:cubicBezTo>
                  <a:cubicBezTo>
                    <a:pt x="5765" y="5074"/>
                    <a:pt x="5339" y="5691"/>
                    <a:pt x="4994" y="6789"/>
                  </a:cubicBezTo>
                  <a:cubicBezTo>
                    <a:pt x="1177" y="19749"/>
                    <a:pt x="1177" y="19749"/>
                    <a:pt x="1177" y="19749"/>
                  </a:cubicBezTo>
                  <a:cubicBezTo>
                    <a:pt x="873" y="20777"/>
                    <a:pt x="447" y="21394"/>
                    <a:pt x="0" y="2139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355" y="21600"/>
                    <a:pt x="2355" y="21600"/>
                    <a:pt x="2355" y="21600"/>
                  </a:cubicBezTo>
                  <a:cubicBezTo>
                    <a:pt x="2355" y="21394"/>
                    <a:pt x="2355" y="21394"/>
                    <a:pt x="2355" y="21394"/>
                  </a:cubicBezTo>
                  <a:cubicBezTo>
                    <a:pt x="467" y="21394"/>
                    <a:pt x="467" y="21394"/>
                    <a:pt x="467" y="21394"/>
                  </a:cubicBezTo>
                  <a:cubicBezTo>
                    <a:pt x="751" y="21120"/>
                    <a:pt x="1015" y="20571"/>
                    <a:pt x="1238" y="19886"/>
                  </a:cubicBezTo>
                  <a:cubicBezTo>
                    <a:pt x="5055" y="6994"/>
                    <a:pt x="5055" y="6994"/>
                    <a:pt x="5055" y="6994"/>
                  </a:cubicBezTo>
                  <a:cubicBezTo>
                    <a:pt x="5359" y="5897"/>
                    <a:pt x="5786" y="5280"/>
                    <a:pt x="6232" y="5280"/>
                  </a:cubicBezTo>
                  <a:cubicBezTo>
                    <a:pt x="7247" y="5280"/>
                    <a:pt x="7247" y="5280"/>
                    <a:pt x="7247" y="5280"/>
                  </a:cubicBezTo>
                  <a:cubicBezTo>
                    <a:pt x="4243" y="15429"/>
                    <a:pt x="4243" y="15429"/>
                    <a:pt x="4243" y="15429"/>
                  </a:cubicBezTo>
                  <a:cubicBezTo>
                    <a:pt x="3938" y="16526"/>
                    <a:pt x="3512" y="17074"/>
                    <a:pt x="3065" y="17074"/>
                  </a:cubicBezTo>
                  <a:cubicBezTo>
                    <a:pt x="2355" y="17074"/>
                    <a:pt x="2355" y="17074"/>
                    <a:pt x="2355" y="17074"/>
                  </a:cubicBezTo>
                  <a:cubicBezTo>
                    <a:pt x="2355" y="17280"/>
                    <a:pt x="2355" y="17280"/>
                    <a:pt x="2355" y="17280"/>
                  </a:cubicBezTo>
                  <a:cubicBezTo>
                    <a:pt x="3065" y="17280"/>
                    <a:pt x="3065" y="17280"/>
                    <a:pt x="3065" y="17280"/>
                  </a:cubicBezTo>
                  <a:cubicBezTo>
                    <a:pt x="3532" y="17280"/>
                    <a:pt x="3959" y="16663"/>
                    <a:pt x="4304" y="15566"/>
                  </a:cubicBezTo>
                  <a:cubicBezTo>
                    <a:pt x="7329" y="5280"/>
                    <a:pt x="7329" y="5280"/>
                    <a:pt x="7329" y="5280"/>
                  </a:cubicBezTo>
                  <a:cubicBezTo>
                    <a:pt x="18007" y="5280"/>
                    <a:pt x="18007" y="5280"/>
                    <a:pt x="18007" y="5280"/>
                  </a:cubicBezTo>
                  <a:cubicBezTo>
                    <a:pt x="18027" y="5760"/>
                    <a:pt x="18129" y="6103"/>
                    <a:pt x="18271" y="6103"/>
                  </a:cubicBezTo>
                  <a:cubicBezTo>
                    <a:pt x="18413" y="6103"/>
                    <a:pt x="18535" y="5691"/>
                    <a:pt x="18535" y="5211"/>
                  </a:cubicBezTo>
                  <a:cubicBezTo>
                    <a:pt x="18535" y="4663"/>
                    <a:pt x="18413" y="4251"/>
                    <a:pt x="18271" y="4251"/>
                  </a:cubicBezTo>
                  <a:cubicBezTo>
                    <a:pt x="18129" y="4251"/>
                    <a:pt x="18027" y="4663"/>
                    <a:pt x="18007" y="5074"/>
                  </a:cubicBezTo>
                  <a:cubicBezTo>
                    <a:pt x="7410" y="5074"/>
                    <a:pt x="7410" y="5074"/>
                    <a:pt x="7410" y="5074"/>
                  </a:cubicBezTo>
                  <a:cubicBezTo>
                    <a:pt x="8120" y="2674"/>
                    <a:pt x="8120" y="2674"/>
                    <a:pt x="8120" y="2674"/>
                  </a:cubicBezTo>
                  <a:cubicBezTo>
                    <a:pt x="8425" y="1577"/>
                    <a:pt x="8851" y="1029"/>
                    <a:pt x="9298" y="1029"/>
                  </a:cubicBezTo>
                  <a:cubicBezTo>
                    <a:pt x="21072" y="1029"/>
                    <a:pt x="21072" y="1029"/>
                    <a:pt x="21072" y="1029"/>
                  </a:cubicBezTo>
                  <a:cubicBezTo>
                    <a:pt x="21072" y="1440"/>
                    <a:pt x="21194" y="1851"/>
                    <a:pt x="21336" y="1851"/>
                  </a:cubicBezTo>
                  <a:cubicBezTo>
                    <a:pt x="21478" y="1851"/>
                    <a:pt x="21600" y="1440"/>
                    <a:pt x="21600" y="891"/>
                  </a:cubicBezTo>
                  <a:cubicBezTo>
                    <a:pt x="21600" y="411"/>
                    <a:pt x="21478" y="0"/>
                    <a:pt x="21336" y="0"/>
                  </a:cubicBezTo>
                  <a:close/>
                  <a:moveTo>
                    <a:pt x="18271" y="4526"/>
                  </a:moveTo>
                  <a:cubicBezTo>
                    <a:pt x="18372" y="4526"/>
                    <a:pt x="18453" y="4869"/>
                    <a:pt x="18453" y="5211"/>
                  </a:cubicBezTo>
                  <a:cubicBezTo>
                    <a:pt x="18453" y="5554"/>
                    <a:pt x="18372" y="5829"/>
                    <a:pt x="18271" y="5829"/>
                  </a:cubicBezTo>
                  <a:cubicBezTo>
                    <a:pt x="18169" y="5829"/>
                    <a:pt x="18108" y="5623"/>
                    <a:pt x="18088" y="5280"/>
                  </a:cubicBezTo>
                  <a:cubicBezTo>
                    <a:pt x="18271" y="5280"/>
                    <a:pt x="18271" y="5280"/>
                    <a:pt x="18271" y="5280"/>
                  </a:cubicBezTo>
                  <a:cubicBezTo>
                    <a:pt x="18271" y="5074"/>
                    <a:pt x="18271" y="5074"/>
                    <a:pt x="18271" y="5074"/>
                  </a:cubicBezTo>
                  <a:cubicBezTo>
                    <a:pt x="18088" y="5074"/>
                    <a:pt x="18088" y="5074"/>
                    <a:pt x="18088" y="5074"/>
                  </a:cubicBezTo>
                  <a:cubicBezTo>
                    <a:pt x="18108" y="4800"/>
                    <a:pt x="18169" y="4526"/>
                    <a:pt x="18271" y="4526"/>
                  </a:cubicBezTo>
                  <a:close/>
                  <a:moveTo>
                    <a:pt x="21336" y="1577"/>
                  </a:moveTo>
                  <a:cubicBezTo>
                    <a:pt x="21235" y="1577"/>
                    <a:pt x="21153" y="1303"/>
                    <a:pt x="21153" y="1029"/>
                  </a:cubicBezTo>
                  <a:cubicBezTo>
                    <a:pt x="21336" y="1029"/>
                    <a:pt x="21336" y="1029"/>
                    <a:pt x="21336" y="1029"/>
                  </a:cubicBezTo>
                  <a:cubicBezTo>
                    <a:pt x="21336" y="823"/>
                    <a:pt x="21336" y="823"/>
                    <a:pt x="21336" y="823"/>
                  </a:cubicBezTo>
                  <a:cubicBezTo>
                    <a:pt x="21153" y="823"/>
                    <a:pt x="21153" y="823"/>
                    <a:pt x="21153" y="823"/>
                  </a:cubicBezTo>
                  <a:cubicBezTo>
                    <a:pt x="21153" y="480"/>
                    <a:pt x="21235" y="274"/>
                    <a:pt x="21336" y="274"/>
                  </a:cubicBezTo>
                  <a:cubicBezTo>
                    <a:pt x="21438" y="274"/>
                    <a:pt x="21519" y="549"/>
                    <a:pt x="21519" y="891"/>
                  </a:cubicBezTo>
                  <a:cubicBezTo>
                    <a:pt x="21519" y="1234"/>
                    <a:pt x="21438" y="1577"/>
                    <a:pt x="21336" y="1577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48" name="Google Shape;537;p20"/>
            <p:cNvSpPr/>
            <p:nvPr/>
          </p:nvSpPr>
          <p:spPr>
            <a:xfrm>
              <a:off x="342360" y="541440"/>
              <a:ext cx="1821601" cy="398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77" y="16000"/>
                  </a:moveTo>
                  <a:cubicBezTo>
                    <a:pt x="5973" y="16000"/>
                    <a:pt x="5973" y="16000"/>
                    <a:pt x="5973" y="16000"/>
                  </a:cubicBezTo>
                  <a:cubicBezTo>
                    <a:pt x="5313" y="19040"/>
                    <a:pt x="5313" y="19040"/>
                    <a:pt x="5313" y="19040"/>
                  </a:cubicBezTo>
                  <a:cubicBezTo>
                    <a:pt x="5001" y="20480"/>
                    <a:pt x="4584" y="21280"/>
                    <a:pt x="4167" y="21280"/>
                  </a:cubicBezTo>
                  <a:cubicBezTo>
                    <a:pt x="0" y="21280"/>
                    <a:pt x="0" y="21280"/>
                    <a:pt x="0" y="2128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4167" y="21600"/>
                    <a:pt x="4167" y="21600"/>
                    <a:pt x="4167" y="21600"/>
                  </a:cubicBezTo>
                  <a:cubicBezTo>
                    <a:pt x="4619" y="21600"/>
                    <a:pt x="5035" y="20800"/>
                    <a:pt x="5348" y="19200"/>
                  </a:cubicBezTo>
                  <a:cubicBezTo>
                    <a:pt x="6077" y="16000"/>
                    <a:pt x="6077" y="16000"/>
                    <a:pt x="6077" y="16000"/>
                  </a:cubicBezTo>
                  <a:moveTo>
                    <a:pt x="11147" y="0"/>
                  </a:moveTo>
                  <a:cubicBezTo>
                    <a:pt x="10140" y="0"/>
                    <a:pt x="10140" y="0"/>
                    <a:pt x="10140" y="0"/>
                  </a:cubicBezTo>
                  <a:cubicBezTo>
                    <a:pt x="9689" y="0"/>
                    <a:pt x="9272" y="800"/>
                    <a:pt x="8959" y="2240"/>
                  </a:cubicBezTo>
                  <a:cubicBezTo>
                    <a:pt x="6042" y="15680"/>
                    <a:pt x="6042" y="15680"/>
                    <a:pt x="6042" y="15680"/>
                  </a:cubicBezTo>
                  <a:cubicBezTo>
                    <a:pt x="6112" y="15680"/>
                    <a:pt x="6112" y="15680"/>
                    <a:pt x="6112" y="15680"/>
                  </a:cubicBezTo>
                  <a:cubicBezTo>
                    <a:pt x="8994" y="2560"/>
                    <a:pt x="8994" y="2560"/>
                    <a:pt x="8994" y="2560"/>
                  </a:cubicBezTo>
                  <a:cubicBezTo>
                    <a:pt x="9307" y="1120"/>
                    <a:pt x="9689" y="320"/>
                    <a:pt x="10140" y="320"/>
                  </a:cubicBezTo>
                  <a:cubicBezTo>
                    <a:pt x="11078" y="320"/>
                    <a:pt x="11078" y="320"/>
                    <a:pt x="11078" y="320"/>
                  </a:cubicBezTo>
                  <a:cubicBezTo>
                    <a:pt x="11147" y="0"/>
                    <a:pt x="11147" y="0"/>
                    <a:pt x="11147" y="0"/>
                  </a:cubicBezTo>
                  <a:moveTo>
                    <a:pt x="21600" y="0"/>
                  </a:moveTo>
                  <a:cubicBezTo>
                    <a:pt x="11217" y="0"/>
                    <a:pt x="11217" y="0"/>
                    <a:pt x="11217" y="0"/>
                  </a:cubicBezTo>
                  <a:cubicBezTo>
                    <a:pt x="11182" y="320"/>
                    <a:pt x="11182" y="320"/>
                    <a:pt x="11182" y="320"/>
                  </a:cubicBezTo>
                  <a:cubicBezTo>
                    <a:pt x="21600" y="320"/>
                    <a:pt x="21600" y="320"/>
                    <a:pt x="21600" y="32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49" name="Google Shape;538;p20"/>
            <p:cNvSpPr/>
            <p:nvPr/>
          </p:nvSpPr>
          <p:spPr>
            <a:xfrm>
              <a:off x="342360" y="437760"/>
              <a:ext cx="2067481" cy="39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24" y="21280"/>
                  </a:moveTo>
                  <a:cubicBezTo>
                    <a:pt x="0" y="21280"/>
                    <a:pt x="0" y="21280"/>
                    <a:pt x="0" y="2128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262" y="21600"/>
                    <a:pt x="5262" y="21600"/>
                    <a:pt x="5262" y="21600"/>
                  </a:cubicBezTo>
                  <a:cubicBezTo>
                    <a:pt x="5324" y="21280"/>
                    <a:pt x="5324" y="21280"/>
                    <a:pt x="5324" y="21280"/>
                  </a:cubicBezTo>
                  <a:moveTo>
                    <a:pt x="9852" y="5920"/>
                  </a:moveTo>
                  <a:cubicBezTo>
                    <a:pt x="9760" y="5920"/>
                    <a:pt x="9760" y="5920"/>
                    <a:pt x="9760" y="5920"/>
                  </a:cubicBezTo>
                  <a:cubicBezTo>
                    <a:pt x="7251" y="19040"/>
                    <a:pt x="7251" y="19040"/>
                    <a:pt x="7251" y="19040"/>
                  </a:cubicBezTo>
                  <a:cubicBezTo>
                    <a:pt x="6976" y="20480"/>
                    <a:pt x="6608" y="21280"/>
                    <a:pt x="6241" y="21280"/>
                  </a:cubicBezTo>
                  <a:cubicBezTo>
                    <a:pt x="5385" y="21280"/>
                    <a:pt x="5385" y="21280"/>
                    <a:pt x="5385" y="21280"/>
                  </a:cubicBezTo>
                  <a:cubicBezTo>
                    <a:pt x="5354" y="21600"/>
                    <a:pt x="5354" y="21600"/>
                    <a:pt x="5354" y="21600"/>
                  </a:cubicBezTo>
                  <a:cubicBezTo>
                    <a:pt x="6241" y="21600"/>
                    <a:pt x="6241" y="21600"/>
                    <a:pt x="6241" y="21600"/>
                  </a:cubicBezTo>
                  <a:cubicBezTo>
                    <a:pt x="6639" y="21600"/>
                    <a:pt x="7006" y="20800"/>
                    <a:pt x="7282" y="19360"/>
                  </a:cubicBezTo>
                  <a:cubicBezTo>
                    <a:pt x="9852" y="5920"/>
                    <a:pt x="9852" y="5920"/>
                    <a:pt x="9852" y="5920"/>
                  </a:cubicBezTo>
                  <a:moveTo>
                    <a:pt x="21600" y="0"/>
                  </a:moveTo>
                  <a:cubicBezTo>
                    <a:pt x="11504" y="0"/>
                    <a:pt x="11504" y="0"/>
                    <a:pt x="11504" y="0"/>
                  </a:cubicBezTo>
                  <a:cubicBezTo>
                    <a:pt x="11106" y="0"/>
                    <a:pt x="10739" y="800"/>
                    <a:pt x="10463" y="2240"/>
                  </a:cubicBezTo>
                  <a:cubicBezTo>
                    <a:pt x="9821" y="5600"/>
                    <a:pt x="9821" y="5600"/>
                    <a:pt x="9821" y="5600"/>
                  </a:cubicBezTo>
                  <a:cubicBezTo>
                    <a:pt x="9882" y="5600"/>
                    <a:pt x="9882" y="5600"/>
                    <a:pt x="9882" y="5600"/>
                  </a:cubicBezTo>
                  <a:cubicBezTo>
                    <a:pt x="10494" y="2560"/>
                    <a:pt x="10494" y="2560"/>
                    <a:pt x="10494" y="2560"/>
                  </a:cubicBezTo>
                  <a:cubicBezTo>
                    <a:pt x="10769" y="1120"/>
                    <a:pt x="11106" y="320"/>
                    <a:pt x="11504" y="320"/>
                  </a:cubicBezTo>
                  <a:cubicBezTo>
                    <a:pt x="21600" y="320"/>
                    <a:pt x="21600" y="320"/>
                    <a:pt x="21600" y="32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50" name="Google Shape;539;p20"/>
            <p:cNvSpPr/>
            <p:nvPr/>
          </p:nvSpPr>
          <p:spPr>
            <a:xfrm>
              <a:off x="2140560" y="520559"/>
              <a:ext cx="46801" cy="4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050" y="21600"/>
                    <a:pt x="0" y="17550"/>
                    <a:pt x="0" y="10800"/>
                  </a:cubicBezTo>
                  <a:cubicBezTo>
                    <a:pt x="0" y="4050"/>
                    <a:pt x="4050" y="0"/>
                    <a:pt x="10800" y="0"/>
                  </a:cubicBezTo>
                  <a:cubicBezTo>
                    <a:pt x="17550" y="0"/>
                    <a:pt x="21600" y="4050"/>
                    <a:pt x="21600" y="10800"/>
                  </a:cubicBezTo>
                  <a:cubicBezTo>
                    <a:pt x="21600" y="17550"/>
                    <a:pt x="17550" y="21600"/>
                    <a:pt x="10800" y="21600"/>
                  </a:cubicBezTo>
                  <a:close/>
                  <a:moveTo>
                    <a:pt x="10800" y="5400"/>
                  </a:moveTo>
                  <a:cubicBezTo>
                    <a:pt x="8100" y="5400"/>
                    <a:pt x="5400" y="8100"/>
                    <a:pt x="5400" y="10800"/>
                  </a:cubicBezTo>
                  <a:cubicBezTo>
                    <a:pt x="5400" y="14850"/>
                    <a:pt x="8100" y="16200"/>
                    <a:pt x="10800" y="16200"/>
                  </a:cubicBezTo>
                  <a:cubicBezTo>
                    <a:pt x="13500" y="16200"/>
                    <a:pt x="16200" y="14850"/>
                    <a:pt x="16200" y="10800"/>
                  </a:cubicBezTo>
                  <a:cubicBezTo>
                    <a:pt x="16200" y="8100"/>
                    <a:pt x="13500" y="5400"/>
                    <a:pt x="10800" y="5400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51" name="Google Shape;540;p20"/>
            <p:cNvSpPr/>
            <p:nvPr/>
          </p:nvSpPr>
          <p:spPr>
            <a:xfrm>
              <a:off x="2386439" y="416880"/>
              <a:ext cx="49681" cy="4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5" y="21600"/>
                  </a:moveTo>
                  <a:cubicBezTo>
                    <a:pt x="5082" y="21600"/>
                    <a:pt x="0" y="16518"/>
                    <a:pt x="0" y="10165"/>
                  </a:cubicBezTo>
                  <a:cubicBezTo>
                    <a:pt x="0" y="5082"/>
                    <a:pt x="5082" y="0"/>
                    <a:pt x="10165" y="0"/>
                  </a:cubicBezTo>
                  <a:cubicBezTo>
                    <a:pt x="16518" y="0"/>
                    <a:pt x="21600" y="5082"/>
                    <a:pt x="21600" y="10165"/>
                  </a:cubicBezTo>
                  <a:cubicBezTo>
                    <a:pt x="21600" y="16518"/>
                    <a:pt x="16518" y="21600"/>
                    <a:pt x="10165" y="21600"/>
                  </a:cubicBezTo>
                  <a:close/>
                  <a:moveTo>
                    <a:pt x="10165" y="5082"/>
                  </a:moveTo>
                  <a:cubicBezTo>
                    <a:pt x="7624" y="5082"/>
                    <a:pt x="5082" y="7624"/>
                    <a:pt x="5082" y="10165"/>
                  </a:cubicBezTo>
                  <a:cubicBezTo>
                    <a:pt x="5082" y="13976"/>
                    <a:pt x="7624" y="16518"/>
                    <a:pt x="10165" y="16518"/>
                  </a:cubicBezTo>
                  <a:cubicBezTo>
                    <a:pt x="13976" y="16518"/>
                    <a:pt x="16518" y="13976"/>
                    <a:pt x="16518" y="10165"/>
                  </a:cubicBezTo>
                  <a:cubicBezTo>
                    <a:pt x="16518" y="7624"/>
                    <a:pt x="13976" y="5082"/>
                    <a:pt x="10165" y="5082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3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80;p3" descr="Google Shape;80;p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361" name="Title Text"/>
          <p:cNvSpPr txBox="1"/>
          <p:nvPr>
            <p:ph type="title"/>
          </p:nvPr>
        </p:nvSpPr>
        <p:spPr>
          <a:xfrm>
            <a:off x="2038319" y="2396880"/>
            <a:ext cx="5067362" cy="13921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grpSp>
        <p:nvGrpSpPr>
          <p:cNvPr id="364" name="Google Shape;84;p3"/>
          <p:cNvGrpSpPr/>
          <p:nvPr/>
        </p:nvGrpSpPr>
        <p:grpSpPr>
          <a:xfrm>
            <a:off x="421919" y="272880"/>
            <a:ext cx="8357761" cy="4649400"/>
            <a:chOff x="0" y="0"/>
            <a:chExt cx="8357759" cy="4649400"/>
          </a:xfrm>
        </p:grpSpPr>
        <p:pic>
          <p:nvPicPr>
            <p:cNvPr id="362" name="Google Shape;85;p3" descr="Google Shape;85;p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50759" y="-1"/>
              <a:ext cx="2007001" cy="318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3" name="Google Shape;86;p3" descr="Google Shape;86;p3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4331160"/>
              <a:ext cx="2007000" cy="318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9" name="Google Shape;87;p3"/>
          <p:cNvGrpSpPr/>
          <p:nvPr/>
        </p:nvGrpSpPr>
        <p:grpSpPr>
          <a:xfrm>
            <a:off x="344520" y="438480"/>
            <a:ext cx="8345879" cy="4379401"/>
            <a:chOff x="0" y="0"/>
            <a:chExt cx="8345878" cy="4379400"/>
          </a:xfrm>
        </p:grpSpPr>
        <p:sp>
          <p:nvSpPr>
            <p:cNvPr id="365" name="Google Shape;88;p3"/>
            <p:cNvSpPr/>
            <p:nvPr/>
          </p:nvSpPr>
          <p:spPr>
            <a:xfrm>
              <a:off x="8268479" y="1176120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66" name="Google Shape;89;p3"/>
            <p:cNvSpPr/>
            <p:nvPr/>
          </p:nvSpPr>
          <p:spPr>
            <a:xfrm>
              <a:off x="4413960" y="4302000"/>
              <a:ext cx="77400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67" name="Google Shape;90;p3"/>
            <p:cNvSpPr/>
            <p:nvPr/>
          </p:nvSpPr>
          <p:spPr>
            <a:xfrm>
              <a:off x="4585319" y="0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68" name="Google Shape;91;p3"/>
            <p:cNvSpPr/>
            <p:nvPr/>
          </p:nvSpPr>
          <p:spPr>
            <a:xfrm>
              <a:off x="0" y="2742480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378" name="Google Shape;92;p3"/>
          <p:cNvGrpSpPr/>
          <p:nvPr/>
        </p:nvGrpSpPr>
        <p:grpSpPr>
          <a:xfrm>
            <a:off x="-347400" y="-1"/>
            <a:ext cx="3379231" cy="2460601"/>
            <a:chOff x="0" y="0"/>
            <a:chExt cx="3379230" cy="2460600"/>
          </a:xfrm>
        </p:grpSpPr>
        <p:sp>
          <p:nvSpPr>
            <p:cNvPr id="370" name="Google Shape;93;p3"/>
            <p:cNvSpPr/>
            <p:nvPr/>
          </p:nvSpPr>
          <p:spPr>
            <a:xfrm>
              <a:off x="331559" y="0"/>
              <a:ext cx="3047672" cy="246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2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71" name="Google Shape;94;p3"/>
            <p:cNvSpPr/>
            <p:nvPr/>
          </p:nvSpPr>
          <p:spPr>
            <a:xfrm>
              <a:off x="331560" y="0"/>
              <a:ext cx="2250721" cy="59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377" name="Google Shape;95;p3"/>
            <p:cNvGrpSpPr/>
            <p:nvPr/>
          </p:nvGrpSpPr>
          <p:grpSpPr>
            <a:xfrm>
              <a:off x="0" y="673920"/>
              <a:ext cx="3153241" cy="940321"/>
              <a:chOff x="0" y="0"/>
              <a:chExt cx="3153240" cy="940320"/>
            </a:xfrm>
          </p:grpSpPr>
          <p:sp>
            <p:nvSpPr>
              <p:cNvPr id="372" name="Google Shape;96;p3"/>
              <p:cNvSpPr/>
              <p:nvPr/>
            </p:nvSpPr>
            <p:spPr>
              <a:xfrm>
                <a:off x="0" y="0"/>
                <a:ext cx="3153241" cy="937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36" y="0"/>
                    </a:moveTo>
                    <a:cubicBezTo>
                      <a:pt x="21194" y="0"/>
                      <a:pt x="21072" y="343"/>
                      <a:pt x="21072" y="823"/>
                    </a:cubicBezTo>
                    <a:cubicBezTo>
                      <a:pt x="9298" y="823"/>
                      <a:pt x="9298" y="823"/>
                      <a:pt x="9298" y="823"/>
                    </a:cubicBezTo>
                    <a:cubicBezTo>
                      <a:pt x="8831" y="823"/>
                      <a:pt x="8405" y="1440"/>
                      <a:pt x="8059" y="2537"/>
                    </a:cubicBezTo>
                    <a:cubicBezTo>
                      <a:pt x="7308" y="5074"/>
                      <a:pt x="7308" y="5074"/>
                      <a:pt x="7308" y="5074"/>
                    </a:cubicBezTo>
                    <a:cubicBezTo>
                      <a:pt x="6232" y="5074"/>
                      <a:pt x="6232" y="5074"/>
                      <a:pt x="6232" y="5074"/>
                    </a:cubicBezTo>
                    <a:cubicBezTo>
                      <a:pt x="5765" y="5074"/>
                      <a:pt x="5339" y="5691"/>
                      <a:pt x="4994" y="6789"/>
                    </a:cubicBezTo>
                    <a:cubicBezTo>
                      <a:pt x="1177" y="19749"/>
                      <a:pt x="1177" y="19749"/>
                      <a:pt x="1177" y="19749"/>
                    </a:cubicBezTo>
                    <a:cubicBezTo>
                      <a:pt x="873" y="20777"/>
                      <a:pt x="447" y="21394"/>
                      <a:pt x="0" y="21394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355" y="21600"/>
                      <a:pt x="2355" y="21600"/>
                      <a:pt x="2355" y="21600"/>
                    </a:cubicBezTo>
                    <a:cubicBezTo>
                      <a:pt x="2355" y="21394"/>
                      <a:pt x="2355" y="21394"/>
                      <a:pt x="2355" y="21394"/>
                    </a:cubicBezTo>
                    <a:cubicBezTo>
                      <a:pt x="467" y="21394"/>
                      <a:pt x="467" y="21394"/>
                      <a:pt x="467" y="21394"/>
                    </a:cubicBezTo>
                    <a:cubicBezTo>
                      <a:pt x="751" y="21120"/>
                      <a:pt x="1015" y="20571"/>
                      <a:pt x="1238" y="19886"/>
                    </a:cubicBezTo>
                    <a:cubicBezTo>
                      <a:pt x="5055" y="6994"/>
                      <a:pt x="5055" y="6994"/>
                      <a:pt x="5055" y="6994"/>
                    </a:cubicBezTo>
                    <a:cubicBezTo>
                      <a:pt x="5359" y="5897"/>
                      <a:pt x="5786" y="5280"/>
                      <a:pt x="6232" y="5280"/>
                    </a:cubicBezTo>
                    <a:cubicBezTo>
                      <a:pt x="7247" y="5280"/>
                      <a:pt x="7247" y="5280"/>
                      <a:pt x="7247" y="5280"/>
                    </a:cubicBezTo>
                    <a:cubicBezTo>
                      <a:pt x="4243" y="15429"/>
                      <a:pt x="4243" y="15429"/>
                      <a:pt x="4243" y="15429"/>
                    </a:cubicBezTo>
                    <a:cubicBezTo>
                      <a:pt x="3938" y="16526"/>
                      <a:pt x="3512" y="17074"/>
                      <a:pt x="3065" y="17074"/>
                    </a:cubicBezTo>
                    <a:cubicBezTo>
                      <a:pt x="2355" y="17074"/>
                      <a:pt x="2355" y="17074"/>
                      <a:pt x="2355" y="17074"/>
                    </a:cubicBezTo>
                    <a:cubicBezTo>
                      <a:pt x="2355" y="17280"/>
                      <a:pt x="2355" y="17280"/>
                      <a:pt x="2355" y="17280"/>
                    </a:cubicBezTo>
                    <a:cubicBezTo>
                      <a:pt x="3065" y="17280"/>
                      <a:pt x="3065" y="17280"/>
                      <a:pt x="3065" y="17280"/>
                    </a:cubicBezTo>
                    <a:cubicBezTo>
                      <a:pt x="3532" y="17280"/>
                      <a:pt x="3959" y="16663"/>
                      <a:pt x="4304" y="15566"/>
                    </a:cubicBezTo>
                    <a:cubicBezTo>
                      <a:pt x="7329" y="5280"/>
                      <a:pt x="7329" y="5280"/>
                      <a:pt x="7329" y="5280"/>
                    </a:cubicBezTo>
                    <a:cubicBezTo>
                      <a:pt x="18007" y="5280"/>
                      <a:pt x="18007" y="5280"/>
                      <a:pt x="18007" y="5280"/>
                    </a:cubicBezTo>
                    <a:cubicBezTo>
                      <a:pt x="18027" y="5760"/>
                      <a:pt x="18129" y="6103"/>
                      <a:pt x="18271" y="6103"/>
                    </a:cubicBezTo>
                    <a:cubicBezTo>
                      <a:pt x="18413" y="6103"/>
                      <a:pt x="18535" y="5691"/>
                      <a:pt x="18535" y="5211"/>
                    </a:cubicBezTo>
                    <a:cubicBezTo>
                      <a:pt x="18535" y="4663"/>
                      <a:pt x="18413" y="4251"/>
                      <a:pt x="18271" y="4251"/>
                    </a:cubicBezTo>
                    <a:cubicBezTo>
                      <a:pt x="18129" y="4251"/>
                      <a:pt x="18027" y="4663"/>
                      <a:pt x="18007" y="5074"/>
                    </a:cubicBezTo>
                    <a:cubicBezTo>
                      <a:pt x="7410" y="5074"/>
                      <a:pt x="7410" y="5074"/>
                      <a:pt x="7410" y="5074"/>
                    </a:cubicBezTo>
                    <a:cubicBezTo>
                      <a:pt x="8120" y="2674"/>
                      <a:pt x="8120" y="2674"/>
                      <a:pt x="8120" y="2674"/>
                    </a:cubicBezTo>
                    <a:cubicBezTo>
                      <a:pt x="8425" y="1577"/>
                      <a:pt x="8851" y="1029"/>
                      <a:pt x="9298" y="1029"/>
                    </a:cubicBezTo>
                    <a:cubicBezTo>
                      <a:pt x="21072" y="1029"/>
                      <a:pt x="21072" y="1029"/>
                      <a:pt x="21072" y="1029"/>
                    </a:cubicBezTo>
                    <a:cubicBezTo>
                      <a:pt x="21072" y="1440"/>
                      <a:pt x="21194" y="1851"/>
                      <a:pt x="21336" y="1851"/>
                    </a:cubicBezTo>
                    <a:cubicBezTo>
                      <a:pt x="21478" y="1851"/>
                      <a:pt x="21600" y="1440"/>
                      <a:pt x="21600" y="891"/>
                    </a:cubicBezTo>
                    <a:cubicBezTo>
                      <a:pt x="21600" y="411"/>
                      <a:pt x="21478" y="0"/>
                      <a:pt x="21336" y="0"/>
                    </a:cubicBezTo>
                    <a:close/>
                    <a:moveTo>
                      <a:pt x="18271" y="4526"/>
                    </a:moveTo>
                    <a:cubicBezTo>
                      <a:pt x="18372" y="4526"/>
                      <a:pt x="18453" y="4869"/>
                      <a:pt x="18453" y="5211"/>
                    </a:cubicBezTo>
                    <a:cubicBezTo>
                      <a:pt x="18453" y="5554"/>
                      <a:pt x="18372" y="5829"/>
                      <a:pt x="18271" y="5829"/>
                    </a:cubicBezTo>
                    <a:cubicBezTo>
                      <a:pt x="18169" y="5829"/>
                      <a:pt x="18108" y="5623"/>
                      <a:pt x="18088" y="5280"/>
                    </a:cubicBezTo>
                    <a:cubicBezTo>
                      <a:pt x="18271" y="5280"/>
                      <a:pt x="18271" y="5280"/>
                      <a:pt x="18271" y="5280"/>
                    </a:cubicBezTo>
                    <a:cubicBezTo>
                      <a:pt x="18271" y="5074"/>
                      <a:pt x="18271" y="5074"/>
                      <a:pt x="18271" y="5074"/>
                    </a:cubicBezTo>
                    <a:cubicBezTo>
                      <a:pt x="18088" y="5074"/>
                      <a:pt x="18088" y="5074"/>
                      <a:pt x="18088" y="5074"/>
                    </a:cubicBezTo>
                    <a:cubicBezTo>
                      <a:pt x="18108" y="4800"/>
                      <a:pt x="18169" y="4526"/>
                      <a:pt x="18271" y="4526"/>
                    </a:cubicBezTo>
                    <a:close/>
                    <a:moveTo>
                      <a:pt x="21336" y="1577"/>
                    </a:moveTo>
                    <a:cubicBezTo>
                      <a:pt x="21235" y="1577"/>
                      <a:pt x="21153" y="1303"/>
                      <a:pt x="21153" y="1029"/>
                    </a:cubicBezTo>
                    <a:cubicBezTo>
                      <a:pt x="21336" y="1029"/>
                      <a:pt x="21336" y="1029"/>
                      <a:pt x="21336" y="1029"/>
                    </a:cubicBezTo>
                    <a:cubicBezTo>
                      <a:pt x="21336" y="823"/>
                      <a:pt x="21336" y="823"/>
                      <a:pt x="21336" y="823"/>
                    </a:cubicBezTo>
                    <a:cubicBezTo>
                      <a:pt x="21153" y="823"/>
                      <a:pt x="21153" y="823"/>
                      <a:pt x="21153" y="823"/>
                    </a:cubicBezTo>
                    <a:cubicBezTo>
                      <a:pt x="21153" y="480"/>
                      <a:pt x="21235" y="274"/>
                      <a:pt x="21336" y="274"/>
                    </a:cubicBezTo>
                    <a:cubicBezTo>
                      <a:pt x="21438" y="274"/>
                      <a:pt x="21519" y="549"/>
                      <a:pt x="21519" y="891"/>
                    </a:cubicBezTo>
                    <a:cubicBezTo>
                      <a:pt x="21519" y="1234"/>
                      <a:pt x="21438" y="1577"/>
                      <a:pt x="21336" y="1577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373" name="Google Shape;97;p3"/>
              <p:cNvSpPr/>
              <p:nvPr/>
            </p:nvSpPr>
            <p:spPr>
              <a:xfrm>
                <a:off x="342360" y="541440"/>
                <a:ext cx="1821601" cy="398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077" y="16000"/>
                    </a:moveTo>
                    <a:cubicBezTo>
                      <a:pt x="5973" y="16000"/>
                      <a:pt x="5973" y="16000"/>
                      <a:pt x="5973" y="16000"/>
                    </a:cubicBezTo>
                    <a:cubicBezTo>
                      <a:pt x="5313" y="19040"/>
                      <a:pt x="5313" y="19040"/>
                      <a:pt x="5313" y="19040"/>
                    </a:cubicBezTo>
                    <a:cubicBezTo>
                      <a:pt x="5001" y="20480"/>
                      <a:pt x="4584" y="21280"/>
                      <a:pt x="4167" y="21280"/>
                    </a:cubicBez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4167" y="21600"/>
                      <a:pt x="4167" y="21600"/>
                      <a:pt x="4167" y="21600"/>
                    </a:cubicBezTo>
                    <a:cubicBezTo>
                      <a:pt x="4619" y="21600"/>
                      <a:pt x="5035" y="20800"/>
                      <a:pt x="5348" y="19200"/>
                    </a:cubicBezTo>
                    <a:cubicBezTo>
                      <a:pt x="6077" y="16000"/>
                      <a:pt x="6077" y="16000"/>
                      <a:pt x="6077" y="16000"/>
                    </a:cubicBezTo>
                    <a:moveTo>
                      <a:pt x="11147" y="0"/>
                    </a:moveTo>
                    <a:cubicBezTo>
                      <a:pt x="10140" y="0"/>
                      <a:pt x="10140" y="0"/>
                      <a:pt x="10140" y="0"/>
                    </a:cubicBezTo>
                    <a:cubicBezTo>
                      <a:pt x="9689" y="0"/>
                      <a:pt x="9272" y="800"/>
                      <a:pt x="8959" y="2240"/>
                    </a:cubicBezTo>
                    <a:cubicBezTo>
                      <a:pt x="6042" y="15680"/>
                      <a:pt x="6042" y="15680"/>
                      <a:pt x="6042" y="15680"/>
                    </a:cubicBezTo>
                    <a:cubicBezTo>
                      <a:pt x="6112" y="15680"/>
                      <a:pt x="6112" y="15680"/>
                      <a:pt x="6112" y="15680"/>
                    </a:cubicBezTo>
                    <a:cubicBezTo>
                      <a:pt x="8994" y="2560"/>
                      <a:pt x="8994" y="2560"/>
                      <a:pt x="8994" y="2560"/>
                    </a:cubicBezTo>
                    <a:cubicBezTo>
                      <a:pt x="9307" y="1120"/>
                      <a:pt x="9689" y="320"/>
                      <a:pt x="10140" y="320"/>
                    </a:cubicBezTo>
                    <a:cubicBezTo>
                      <a:pt x="11078" y="320"/>
                      <a:pt x="11078" y="320"/>
                      <a:pt x="11078" y="320"/>
                    </a:cubicBezTo>
                    <a:cubicBezTo>
                      <a:pt x="11147" y="0"/>
                      <a:pt x="11147" y="0"/>
                      <a:pt x="11147" y="0"/>
                    </a:cubicBezTo>
                    <a:moveTo>
                      <a:pt x="21600" y="0"/>
                    </a:moveTo>
                    <a:cubicBezTo>
                      <a:pt x="11217" y="0"/>
                      <a:pt x="11217" y="0"/>
                      <a:pt x="11217" y="0"/>
                    </a:cubicBezTo>
                    <a:cubicBezTo>
                      <a:pt x="11182" y="320"/>
                      <a:pt x="11182" y="320"/>
                      <a:pt x="11182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374" name="Google Shape;98;p3"/>
              <p:cNvSpPr/>
              <p:nvPr/>
            </p:nvSpPr>
            <p:spPr>
              <a:xfrm>
                <a:off x="342360" y="437760"/>
                <a:ext cx="2067481" cy="399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24" y="21280"/>
                    </a:move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5262" y="21600"/>
                      <a:pt x="5262" y="21600"/>
                      <a:pt x="5262" y="21600"/>
                    </a:cubicBezTo>
                    <a:cubicBezTo>
                      <a:pt x="5324" y="21280"/>
                      <a:pt x="5324" y="21280"/>
                      <a:pt x="5324" y="21280"/>
                    </a:cubicBezTo>
                    <a:moveTo>
                      <a:pt x="9852" y="5920"/>
                    </a:moveTo>
                    <a:cubicBezTo>
                      <a:pt x="9760" y="5920"/>
                      <a:pt x="9760" y="5920"/>
                      <a:pt x="9760" y="5920"/>
                    </a:cubicBezTo>
                    <a:cubicBezTo>
                      <a:pt x="7251" y="19040"/>
                      <a:pt x="7251" y="19040"/>
                      <a:pt x="7251" y="19040"/>
                    </a:cubicBezTo>
                    <a:cubicBezTo>
                      <a:pt x="6976" y="20480"/>
                      <a:pt x="6608" y="21280"/>
                      <a:pt x="6241" y="21280"/>
                    </a:cubicBezTo>
                    <a:cubicBezTo>
                      <a:pt x="5385" y="21280"/>
                      <a:pt x="5385" y="21280"/>
                      <a:pt x="5385" y="21280"/>
                    </a:cubicBezTo>
                    <a:cubicBezTo>
                      <a:pt x="5354" y="21600"/>
                      <a:pt x="5354" y="21600"/>
                      <a:pt x="5354" y="21600"/>
                    </a:cubicBezTo>
                    <a:cubicBezTo>
                      <a:pt x="6241" y="21600"/>
                      <a:pt x="6241" y="21600"/>
                      <a:pt x="6241" y="21600"/>
                    </a:cubicBezTo>
                    <a:cubicBezTo>
                      <a:pt x="6639" y="21600"/>
                      <a:pt x="7006" y="20800"/>
                      <a:pt x="7282" y="19360"/>
                    </a:cubicBezTo>
                    <a:cubicBezTo>
                      <a:pt x="9852" y="5920"/>
                      <a:pt x="9852" y="5920"/>
                      <a:pt x="9852" y="5920"/>
                    </a:cubicBezTo>
                    <a:moveTo>
                      <a:pt x="21600" y="0"/>
                    </a:moveTo>
                    <a:cubicBezTo>
                      <a:pt x="11504" y="0"/>
                      <a:pt x="11504" y="0"/>
                      <a:pt x="11504" y="0"/>
                    </a:cubicBezTo>
                    <a:cubicBezTo>
                      <a:pt x="11106" y="0"/>
                      <a:pt x="10739" y="800"/>
                      <a:pt x="10463" y="2240"/>
                    </a:cubicBezTo>
                    <a:cubicBezTo>
                      <a:pt x="9821" y="5600"/>
                      <a:pt x="9821" y="5600"/>
                      <a:pt x="9821" y="5600"/>
                    </a:cubicBezTo>
                    <a:cubicBezTo>
                      <a:pt x="9882" y="5600"/>
                      <a:pt x="9882" y="5600"/>
                      <a:pt x="9882" y="5600"/>
                    </a:cubicBezTo>
                    <a:cubicBezTo>
                      <a:pt x="10494" y="2560"/>
                      <a:pt x="10494" y="2560"/>
                      <a:pt x="10494" y="2560"/>
                    </a:cubicBezTo>
                    <a:cubicBezTo>
                      <a:pt x="10769" y="1120"/>
                      <a:pt x="11106" y="320"/>
                      <a:pt x="11504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375" name="Google Shape;99;p3"/>
              <p:cNvSpPr/>
              <p:nvPr/>
            </p:nvSpPr>
            <p:spPr>
              <a:xfrm>
                <a:off x="2140560" y="520559"/>
                <a:ext cx="46801" cy="46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050" y="21600"/>
                      <a:pt x="0" y="17550"/>
                      <a:pt x="0" y="10800"/>
                    </a:cubicBezTo>
                    <a:cubicBezTo>
                      <a:pt x="0" y="4050"/>
                      <a:pt x="4050" y="0"/>
                      <a:pt x="10800" y="0"/>
                    </a:cubicBezTo>
                    <a:cubicBezTo>
                      <a:pt x="17550" y="0"/>
                      <a:pt x="21600" y="4050"/>
                      <a:pt x="21600" y="10800"/>
                    </a:cubicBezTo>
                    <a:cubicBezTo>
                      <a:pt x="21600" y="17550"/>
                      <a:pt x="17550" y="21600"/>
                      <a:pt x="10800" y="21600"/>
                    </a:cubicBezTo>
                    <a:close/>
                    <a:moveTo>
                      <a:pt x="10800" y="5400"/>
                    </a:moveTo>
                    <a:cubicBezTo>
                      <a:pt x="8100" y="5400"/>
                      <a:pt x="5400" y="8100"/>
                      <a:pt x="5400" y="10800"/>
                    </a:cubicBezTo>
                    <a:cubicBezTo>
                      <a:pt x="5400" y="14850"/>
                      <a:pt x="8100" y="16200"/>
                      <a:pt x="10800" y="16200"/>
                    </a:cubicBezTo>
                    <a:cubicBezTo>
                      <a:pt x="13500" y="16200"/>
                      <a:pt x="16200" y="14850"/>
                      <a:pt x="16200" y="10800"/>
                    </a:cubicBezTo>
                    <a:cubicBezTo>
                      <a:pt x="16200" y="8100"/>
                      <a:pt x="13500" y="5400"/>
                      <a:pt x="10800" y="5400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376" name="Google Shape;100;p3"/>
              <p:cNvSpPr/>
              <p:nvPr/>
            </p:nvSpPr>
            <p:spPr>
              <a:xfrm>
                <a:off x="2386439" y="416880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65" y="21600"/>
                    </a:moveTo>
                    <a:cubicBezTo>
                      <a:pt x="5082" y="21600"/>
                      <a:pt x="0" y="16518"/>
                      <a:pt x="0" y="10165"/>
                    </a:cubicBezTo>
                    <a:cubicBezTo>
                      <a:pt x="0" y="5082"/>
                      <a:pt x="5082" y="0"/>
                      <a:pt x="10165" y="0"/>
                    </a:cubicBezTo>
                    <a:cubicBezTo>
                      <a:pt x="16518" y="0"/>
                      <a:pt x="21600" y="5082"/>
                      <a:pt x="21600" y="10165"/>
                    </a:cubicBezTo>
                    <a:cubicBezTo>
                      <a:pt x="21600" y="16518"/>
                      <a:pt x="16518" y="21600"/>
                      <a:pt x="10165" y="21600"/>
                    </a:cubicBezTo>
                    <a:close/>
                    <a:moveTo>
                      <a:pt x="10165" y="5082"/>
                    </a:moveTo>
                    <a:cubicBezTo>
                      <a:pt x="7624" y="5082"/>
                      <a:pt x="5082" y="7624"/>
                      <a:pt x="5082" y="10165"/>
                    </a:cubicBezTo>
                    <a:cubicBezTo>
                      <a:pt x="5082" y="13976"/>
                      <a:pt x="7624" y="16518"/>
                      <a:pt x="10165" y="16518"/>
                    </a:cubicBezTo>
                    <a:cubicBezTo>
                      <a:pt x="13976" y="16518"/>
                      <a:pt x="16518" y="13976"/>
                      <a:pt x="16518" y="10165"/>
                    </a:cubicBezTo>
                    <a:cubicBezTo>
                      <a:pt x="16518" y="7624"/>
                      <a:pt x="13976" y="5082"/>
                      <a:pt x="10165" y="5082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387" name="Google Shape;101;p3"/>
          <p:cNvGrpSpPr/>
          <p:nvPr/>
        </p:nvGrpSpPr>
        <p:grpSpPr>
          <a:xfrm>
            <a:off x="6122609" y="2682719"/>
            <a:ext cx="3378872" cy="2460962"/>
            <a:chOff x="0" y="0"/>
            <a:chExt cx="3378870" cy="2460960"/>
          </a:xfrm>
        </p:grpSpPr>
        <p:sp>
          <p:nvSpPr>
            <p:cNvPr id="379" name="Google Shape;102;p3"/>
            <p:cNvSpPr/>
            <p:nvPr/>
          </p:nvSpPr>
          <p:spPr>
            <a:xfrm rot="10800000">
              <a:off x="0" y="0"/>
              <a:ext cx="3047671" cy="246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2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80" name="Google Shape;103;p3"/>
            <p:cNvSpPr/>
            <p:nvPr/>
          </p:nvSpPr>
          <p:spPr>
            <a:xfrm rot="10800000">
              <a:off x="765270" y="1870199"/>
              <a:ext cx="2250721" cy="590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386" name="Google Shape;104;p3"/>
            <p:cNvGrpSpPr/>
            <p:nvPr/>
          </p:nvGrpSpPr>
          <p:grpSpPr>
            <a:xfrm>
              <a:off x="225630" y="846359"/>
              <a:ext cx="3153241" cy="940322"/>
              <a:chOff x="0" y="0"/>
              <a:chExt cx="3153240" cy="940320"/>
            </a:xfrm>
          </p:grpSpPr>
          <p:sp>
            <p:nvSpPr>
              <p:cNvPr id="381" name="Google Shape;105;p3"/>
              <p:cNvSpPr/>
              <p:nvPr/>
            </p:nvSpPr>
            <p:spPr>
              <a:xfrm rot="10800000">
                <a:off x="-1" y="3240"/>
                <a:ext cx="3153242" cy="937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36" y="0"/>
                    </a:moveTo>
                    <a:cubicBezTo>
                      <a:pt x="21194" y="0"/>
                      <a:pt x="21072" y="343"/>
                      <a:pt x="21072" y="823"/>
                    </a:cubicBezTo>
                    <a:cubicBezTo>
                      <a:pt x="9298" y="823"/>
                      <a:pt x="9298" y="823"/>
                      <a:pt x="9298" y="823"/>
                    </a:cubicBezTo>
                    <a:cubicBezTo>
                      <a:pt x="8831" y="823"/>
                      <a:pt x="8405" y="1440"/>
                      <a:pt x="8059" y="2537"/>
                    </a:cubicBezTo>
                    <a:cubicBezTo>
                      <a:pt x="7308" y="5074"/>
                      <a:pt x="7308" y="5074"/>
                      <a:pt x="7308" y="5074"/>
                    </a:cubicBezTo>
                    <a:cubicBezTo>
                      <a:pt x="6232" y="5074"/>
                      <a:pt x="6232" y="5074"/>
                      <a:pt x="6232" y="5074"/>
                    </a:cubicBezTo>
                    <a:cubicBezTo>
                      <a:pt x="5765" y="5074"/>
                      <a:pt x="5339" y="5691"/>
                      <a:pt x="4994" y="6789"/>
                    </a:cubicBezTo>
                    <a:cubicBezTo>
                      <a:pt x="1177" y="19749"/>
                      <a:pt x="1177" y="19749"/>
                      <a:pt x="1177" y="19749"/>
                    </a:cubicBezTo>
                    <a:cubicBezTo>
                      <a:pt x="873" y="20777"/>
                      <a:pt x="447" y="21394"/>
                      <a:pt x="0" y="21394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355" y="21600"/>
                      <a:pt x="2355" y="21600"/>
                      <a:pt x="2355" y="21600"/>
                    </a:cubicBezTo>
                    <a:cubicBezTo>
                      <a:pt x="2355" y="21394"/>
                      <a:pt x="2355" y="21394"/>
                      <a:pt x="2355" y="21394"/>
                    </a:cubicBezTo>
                    <a:cubicBezTo>
                      <a:pt x="467" y="21394"/>
                      <a:pt x="467" y="21394"/>
                      <a:pt x="467" y="21394"/>
                    </a:cubicBezTo>
                    <a:cubicBezTo>
                      <a:pt x="751" y="21120"/>
                      <a:pt x="1015" y="20571"/>
                      <a:pt x="1238" y="19886"/>
                    </a:cubicBezTo>
                    <a:cubicBezTo>
                      <a:pt x="5055" y="6994"/>
                      <a:pt x="5055" y="6994"/>
                      <a:pt x="5055" y="6994"/>
                    </a:cubicBezTo>
                    <a:cubicBezTo>
                      <a:pt x="5359" y="5897"/>
                      <a:pt x="5786" y="5280"/>
                      <a:pt x="6232" y="5280"/>
                    </a:cubicBezTo>
                    <a:cubicBezTo>
                      <a:pt x="7247" y="5280"/>
                      <a:pt x="7247" y="5280"/>
                      <a:pt x="7247" y="5280"/>
                    </a:cubicBezTo>
                    <a:cubicBezTo>
                      <a:pt x="4243" y="15429"/>
                      <a:pt x="4243" y="15429"/>
                      <a:pt x="4243" y="15429"/>
                    </a:cubicBezTo>
                    <a:cubicBezTo>
                      <a:pt x="3938" y="16526"/>
                      <a:pt x="3512" y="17074"/>
                      <a:pt x="3065" y="17074"/>
                    </a:cubicBezTo>
                    <a:cubicBezTo>
                      <a:pt x="2355" y="17074"/>
                      <a:pt x="2355" y="17074"/>
                      <a:pt x="2355" y="17074"/>
                    </a:cubicBezTo>
                    <a:cubicBezTo>
                      <a:pt x="2355" y="17280"/>
                      <a:pt x="2355" y="17280"/>
                      <a:pt x="2355" y="17280"/>
                    </a:cubicBezTo>
                    <a:cubicBezTo>
                      <a:pt x="3065" y="17280"/>
                      <a:pt x="3065" y="17280"/>
                      <a:pt x="3065" y="17280"/>
                    </a:cubicBezTo>
                    <a:cubicBezTo>
                      <a:pt x="3532" y="17280"/>
                      <a:pt x="3959" y="16663"/>
                      <a:pt x="4304" y="15566"/>
                    </a:cubicBezTo>
                    <a:cubicBezTo>
                      <a:pt x="7329" y="5280"/>
                      <a:pt x="7329" y="5280"/>
                      <a:pt x="7329" y="5280"/>
                    </a:cubicBezTo>
                    <a:cubicBezTo>
                      <a:pt x="18007" y="5280"/>
                      <a:pt x="18007" y="5280"/>
                      <a:pt x="18007" y="5280"/>
                    </a:cubicBezTo>
                    <a:cubicBezTo>
                      <a:pt x="18027" y="5760"/>
                      <a:pt x="18129" y="6103"/>
                      <a:pt x="18271" y="6103"/>
                    </a:cubicBezTo>
                    <a:cubicBezTo>
                      <a:pt x="18413" y="6103"/>
                      <a:pt x="18535" y="5691"/>
                      <a:pt x="18535" y="5211"/>
                    </a:cubicBezTo>
                    <a:cubicBezTo>
                      <a:pt x="18535" y="4663"/>
                      <a:pt x="18413" y="4251"/>
                      <a:pt x="18271" y="4251"/>
                    </a:cubicBezTo>
                    <a:cubicBezTo>
                      <a:pt x="18129" y="4251"/>
                      <a:pt x="18027" y="4663"/>
                      <a:pt x="18007" y="5074"/>
                    </a:cubicBezTo>
                    <a:cubicBezTo>
                      <a:pt x="7410" y="5074"/>
                      <a:pt x="7410" y="5074"/>
                      <a:pt x="7410" y="5074"/>
                    </a:cubicBezTo>
                    <a:cubicBezTo>
                      <a:pt x="8120" y="2674"/>
                      <a:pt x="8120" y="2674"/>
                      <a:pt x="8120" y="2674"/>
                    </a:cubicBezTo>
                    <a:cubicBezTo>
                      <a:pt x="8425" y="1577"/>
                      <a:pt x="8851" y="1029"/>
                      <a:pt x="9298" y="1029"/>
                    </a:cubicBezTo>
                    <a:cubicBezTo>
                      <a:pt x="21072" y="1029"/>
                      <a:pt x="21072" y="1029"/>
                      <a:pt x="21072" y="1029"/>
                    </a:cubicBezTo>
                    <a:cubicBezTo>
                      <a:pt x="21072" y="1440"/>
                      <a:pt x="21194" y="1851"/>
                      <a:pt x="21336" y="1851"/>
                    </a:cubicBezTo>
                    <a:cubicBezTo>
                      <a:pt x="21478" y="1851"/>
                      <a:pt x="21600" y="1440"/>
                      <a:pt x="21600" y="891"/>
                    </a:cubicBezTo>
                    <a:cubicBezTo>
                      <a:pt x="21600" y="411"/>
                      <a:pt x="21478" y="0"/>
                      <a:pt x="21336" y="0"/>
                    </a:cubicBezTo>
                    <a:close/>
                    <a:moveTo>
                      <a:pt x="18271" y="4526"/>
                    </a:moveTo>
                    <a:cubicBezTo>
                      <a:pt x="18372" y="4526"/>
                      <a:pt x="18453" y="4869"/>
                      <a:pt x="18453" y="5211"/>
                    </a:cubicBezTo>
                    <a:cubicBezTo>
                      <a:pt x="18453" y="5554"/>
                      <a:pt x="18372" y="5829"/>
                      <a:pt x="18271" y="5829"/>
                    </a:cubicBezTo>
                    <a:cubicBezTo>
                      <a:pt x="18169" y="5829"/>
                      <a:pt x="18108" y="5623"/>
                      <a:pt x="18088" y="5280"/>
                    </a:cubicBezTo>
                    <a:cubicBezTo>
                      <a:pt x="18271" y="5280"/>
                      <a:pt x="18271" y="5280"/>
                      <a:pt x="18271" y="5280"/>
                    </a:cubicBezTo>
                    <a:cubicBezTo>
                      <a:pt x="18271" y="5074"/>
                      <a:pt x="18271" y="5074"/>
                      <a:pt x="18271" y="5074"/>
                    </a:cubicBezTo>
                    <a:cubicBezTo>
                      <a:pt x="18088" y="5074"/>
                      <a:pt x="18088" y="5074"/>
                      <a:pt x="18088" y="5074"/>
                    </a:cubicBezTo>
                    <a:cubicBezTo>
                      <a:pt x="18108" y="4800"/>
                      <a:pt x="18169" y="4526"/>
                      <a:pt x="18271" y="4526"/>
                    </a:cubicBezTo>
                    <a:close/>
                    <a:moveTo>
                      <a:pt x="21336" y="1577"/>
                    </a:moveTo>
                    <a:cubicBezTo>
                      <a:pt x="21235" y="1577"/>
                      <a:pt x="21153" y="1303"/>
                      <a:pt x="21153" y="1029"/>
                    </a:cubicBezTo>
                    <a:cubicBezTo>
                      <a:pt x="21336" y="1029"/>
                      <a:pt x="21336" y="1029"/>
                      <a:pt x="21336" y="1029"/>
                    </a:cubicBezTo>
                    <a:cubicBezTo>
                      <a:pt x="21336" y="823"/>
                      <a:pt x="21336" y="823"/>
                      <a:pt x="21336" y="823"/>
                    </a:cubicBezTo>
                    <a:cubicBezTo>
                      <a:pt x="21153" y="823"/>
                      <a:pt x="21153" y="823"/>
                      <a:pt x="21153" y="823"/>
                    </a:cubicBezTo>
                    <a:cubicBezTo>
                      <a:pt x="21153" y="480"/>
                      <a:pt x="21235" y="274"/>
                      <a:pt x="21336" y="274"/>
                    </a:cubicBezTo>
                    <a:cubicBezTo>
                      <a:pt x="21438" y="274"/>
                      <a:pt x="21519" y="549"/>
                      <a:pt x="21519" y="891"/>
                    </a:cubicBezTo>
                    <a:cubicBezTo>
                      <a:pt x="21519" y="1234"/>
                      <a:pt x="21438" y="1577"/>
                      <a:pt x="21336" y="1577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382" name="Google Shape;106;p3"/>
              <p:cNvSpPr/>
              <p:nvPr/>
            </p:nvSpPr>
            <p:spPr>
              <a:xfrm rot="10800000">
                <a:off x="989639" y="0"/>
                <a:ext cx="1821602" cy="398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077" y="16000"/>
                    </a:moveTo>
                    <a:cubicBezTo>
                      <a:pt x="5973" y="16000"/>
                      <a:pt x="5973" y="16000"/>
                      <a:pt x="5973" y="16000"/>
                    </a:cubicBezTo>
                    <a:cubicBezTo>
                      <a:pt x="5313" y="19040"/>
                      <a:pt x="5313" y="19040"/>
                      <a:pt x="5313" y="19040"/>
                    </a:cubicBezTo>
                    <a:cubicBezTo>
                      <a:pt x="5001" y="20480"/>
                      <a:pt x="4584" y="21280"/>
                      <a:pt x="4167" y="21280"/>
                    </a:cubicBez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4167" y="21600"/>
                      <a:pt x="4167" y="21600"/>
                      <a:pt x="4167" y="21600"/>
                    </a:cubicBezTo>
                    <a:cubicBezTo>
                      <a:pt x="4619" y="21600"/>
                      <a:pt x="5035" y="20800"/>
                      <a:pt x="5348" y="19200"/>
                    </a:cubicBezTo>
                    <a:cubicBezTo>
                      <a:pt x="6077" y="16000"/>
                      <a:pt x="6077" y="16000"/>
                      <a:pt x="6077" y="16000"/>
                    </a:cubicBezTo>
                    <a:moveTo>
                      <a:pt x="11147" y="0"/>
                    </a:moveTo>
                    <a:cubicBezTo>
                      <a:pt x="10140" y="0"/>
                      <a:pt x="10140" y="0"/>
                      <a:pt x="10140" y="0"/>
                    </a:cubicBezTo>
                    <a:cubicBezTo>
                      <a:pt x="9689" y="0"/>
                      <a:pt x="9272" y="800"/>
                      <a:pt x="8959" y="2240"/>
                    </a:cubicBezTo>
                    <a:cubicBezTo>
                      <a:pt x="6042" y="15680"/>
                      <a:pt x="6042" y="15680"/>
                      <a:pt x="6042" y="15680"/>
                    </a:cubicBezTo>
                    <a:cubicBezTo>
                      <a:pt x="6112" y="15680"/>
                      <a:pt x="6112" y="15680"/>
                      <a:pt x="6112" y="15680"/>
                    </a:cubicBezTo>
                    <a:cubicBezTo>
                      <a:pt x="8994" y="2560"/>
                      <a:pt x="8994" y="2560"/>
                      <a:pt x="8994" y="2560"/>
                    </a:cubicBezTo>
                    <a:cubicBezTo>
                      <a:pt x="9307" y="1120"/>
                      <a:pt x="9689" y="320"/>
                      <a:pt x="10140" y="320"/>
                    </a:cubicBezTo>
                    <a:cubicBezTo>
                      <a:pt x="11078" y="320"/>
                      <a:pt x="11078" y="320"/>
                      <a:pt x="11078" y="320"/>
                    </a:cubicBezTo>
                    <a:cubicBezTo>
                      <a:pt x="11147" y="0"/>
                      <a:pt x="11147" y="0"/>
                      <a:pt x="11147" y="0"/>
                    </a:cubicBezTo>
                    <a:moveTo>
                      <a:pt x="21600" y="0"/>
                    </a:moveTo>
                    <a:cubicBezTo>
                      <a:pt x="11217" y="0"/>
                      <a:pt x="11217" y="0"/>
                      <a:pt x="11217" y="0"/>
                    </a:cubicBezTo>
                    <a:cubicBezTo>
                      <a:pt x="11182" y="320"/>
                      <a:pt x="11182" y="320"/>
                      <a:pt x="11182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383" name="Google Shape;107;p3"/>
              <p:cNvSpPr/>
              <p:nvPr/>
            </p:nvSpPr>
            <p:spPr>
              <a:xfrm rot="10800000">
                <a:off x="743760" y="103320"/>
                <a:ext cx="2067481" cy="399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24" y="21280"/>
                    </a:move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5262" y="21600"/>
                      <a:pt x="5262" y="21600"/>
                      <a:pt x="5262" y="21600"/>
                    </a:cubicBezTo>
                    <a:cubicBezTo>
                      <a:pt x="5324" y="21280"/>
                      <a:pt x="5324" y="21280"/>
                      <a:pt x="5324" y="21280"/>
                    </a:cubicBezTo>
                    <a:moveTo>
                      <a:pt x="9852" y="5920"/>
                    </a:moveTo>
                    <a:cubicBezTo>
                      <a:pt x="9760" y="5920"/>
                      <a:pt x="9760" y="5920"/>
                      <a:pt x="9760" y="5920"/>
                    </a:cubicBezTo>
                    <a:cubicBezTo>
                      <a:pt x="7251" y="19040"/>
                      <a:pt x="7251" y="19040"/>
                      <a:pt x="7251" y="19040"/>
                    </a:cubicBezTo>
                    <a:cubicBezTo>
                      <a:pt x="6976" y="20480"/>
                      <a:pt x="6608" y="21280"/>
                      <a:pt x="6241" y="21280"/>
                    </a:cubicBezTo>
                    <a:cubicBezTo>
                      <a:pt x="5385" y="21280"/>
                      <a:pt x="5385" y="21280"/>
                      <a:pt x="5385" y="21280"/>
                    </a:cubicBezTo>
                    <a:cubicBezTo>
                      <a:pt x="5354" y="21600"/>
                      <a:pt x="5354" y="21600"/>
                      <a:pt x="5354" y="21600"/>
                    </a:cubicBezTo>
                    <a:cubicBezTo>
                      <a:pt x="6241" y="21600"/>
                      <a:pt x="6241" y="21600"/>
                      <a:pt x="6241" y="21600"/>
                    </a:cubicBezTo>
                    <a:cubicBezTo>
                      <a:pt x="6639" y="21600"/>
                      <a:pt x="7006" y="20800"/>
                      <a:pt x="7282" y="19360"/>
                    </a:cubicBezTo>
                    <a:cubicBezTo>
                      <a:pt x="9852" y="5920"/>
                      <a:pt x="9852" y="5920"/>
                      <a:pt x="9852" y="5920"/>
                    </a:cubicBezTo>
                    <a:moveTo>
                      <a:pt x="21600" y="0"/>
                    </a:moveTo>
                    <a:cubicBezTo>
                      <a:pt x="11504" y="0"/>
                      <a:pt x="11504" y="0"/>
                      <a:pt x="11504" y="0"/>
                    </a:cubicBezTo>
                    <a:cubicBezTo>
                      <a:pt x="11106" y="0"/>
                      <a:pt x="10739" y="800"/>
                      <a:pt x="10463" y="2240"/>
                    </a:cubicBezTo>
                    <a:cubicBezTo>
                      <a:pt x="9821" y="5600"/>
                      <a:pt x="9821" y="5600"/>
                      <a:pt x="9821" y="5600"/>
                    </a:cubicBezTo>
                    <a:cubicBezTo>
                      <a:pt x="9882" y="5600"/>
                      <a:pt x="9882" y="5600"/>
                      <a:pt x="9882" y="5600"/>
                    </a:cubicBezTo>
                    <a:cubicBezTo>
                      <a:pt x="10494" y="2560"/>
                      <a:pt x="10494" y="2560"/>
                      <a:pt x="10494" y="2560"/>
                    </a:cubicBezTo>
                    <a:cubicBezTo>
                      <a:pt x="10769" y="1120"/>
                      <a:pt x="11106" y="320"/>
                      <a:pt x="11504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384" name="Google Shape;108;p3"/>
              <p:cNvSpPr/>
              <p:nvPr/>
            </p:nvSpPr>
            <p:spPr>
              <a:xfrm rot="10800000">
                <a:off x="966240" y="372960"/>
                <a:ext cx="46801" cy="46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050" y="21600"/>
                      <a:pt x="0" y="17550"/>
                      <a:pt x="0" y="10800"/>
                    </a:cubicBezTo>
                    <a:cubicBezTo>
                      <a:pt x="0" y="4050"/>
                      <a:pt x="4050" y="0"/>
                      <a:pt x="10800" y="0"/>
                    </a:cubicBezTo>
                    <a:cubicBezTo>
                      <a:pt x="17550" y="0"/>
                      <a:pt x="21600" y="4050"/>
                      <a:pt x="21600" y="10800"/>
                    </a:cubicBezTo>
                    <a:cubicBezTo>
                      <a:pt x="21600" y="17550"/>
                      <a:pt x="17550" y="21600"/>
                      <a:pt x="10800" y="21600"/>
                    </a:cubicBezTo>
                    <a:close/>
                    <a:moveTo>
                      <a:pt x="10800" y="5400"/>
                    </a:moveTo>
                    <a:cubicBezTo>
                      <a:pt x="8100" y="5400"/>
                      <a:pt x="5400" y="8100"/>
                      <a:pt x="5400" y="10800"/>
                    </a:cubicBezTo>
                    <a:cubicBezTo>
                      <a:pt x="5400" y="14850"/>
                      <a:pt x="8100" y="16200"/>
                      <a:pt x="10800" y="16200"/>
                    </a:cubicBezTo>
                    <a:cubicBezTo>
                      <a:pt x="13500" y="16200"/>
                      <a:pt x="16200" y="14850"/>
                      <a:pt x="16200" y="10800"/>
                    </a:cubicBezTo>
                    <a:cubicBezTo>
                      <a:pt x="16200" y="8100"/>
                      <a:pt x="13500" y="5400"/>
                      <a:pt x="10800" y="5400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385" name="Google Shape;109;p3"/>
              <p:cNvSpPr/>
              <p:nvPr/>
            </p:nvSpPr>
            <p:spPr>
              <a:xfrm rot="10800000">
                <a:off x="717120" y="473760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65" y="21600"/>
                    </a:moveTo>
                    <a:cubicBezTo>
                      <a:pt x="5082" y="21600"/>
                      <a:pt x="0" y="16518"/>
                      <a:pt x="0" y="10165"/>
                    </a:cubicBezTo>
                    <a:cubicBezTo>
                      <a:pt x="0" y="5082"/>
                      <a:pt x="5082" y="0"/>
                      <a:pt x="10165" y="0"/>
                    </a:cubicBezTo>
                    <a:cubicBezTo>
                      <a:pt x="16518" y="0"/>
                      <a:pt x="21600" y="5082"/>
                      <a:pt x="21600" y="10165"/>
                    </a:cubicBezTo>
                    <a:cubicBezTo>
                      <a:pt x="21600" y="16518"/>
                      <a:pt x="16518" y="21600"/>
                      <a:pt x="10165" y="21600"/>
                    </a:cubicBezTo>
                    <a:close/>
                    <a:moveTo>
                      <a:pt x="10165" y="5082"/>
                    </a:moveTo>
                    <a:cubicBezTo>
                      <a:pt x="7624" y="5082"/>
                      <a:pt x="5082" y="7624"/>
                      <a:pt x="5082" y="10165"/>
                    </a:cubicBezTo>
                    <a:cubicBezTo>
                      <a:pt x="5082" y="13976"/>
                      <a:pt x="7624" y="16518"/>
                      <a:pt x="10165" y="16518"/>
                    </a:cubicBezTo>
                    <a:cubicBezTo>
                      <a:pt x="13976" y="16518"/>
                      <a:pt x="16518" y="13976"/>
                      <a:pt x="16518" y="10165"/>
                    </a:cubicBezTo>
                    <a:cubicBezTo>
                      <a:pt x="16518" y="7624"/>
                      <a:pt x="13976" y="5082"/>
                      <a:pt x="10165" y="5082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sp>
        <p:nvSpPr>
          <p:cNvPr id="3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542;p21" descr="Google Shape;542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Title Text"/>
          <p:cNvSpPr txBox="1"/>
          <p:nvPr>
            <p:ph type="title"/>
          </p:nvPr>
        </p:nvSpPr>
        <p:spPr>
          <a:xfrm>
            <a:off x="719999" y="1743480"/>
            <a:ext cx="3478681" cy="9378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401" name="Google Shape;545;p21"/>
          <p:cNvGrpSpPr/>
          <p:nvPr/>
        </p:nvGrpSpPr>
        <p:grpSpPr>
          <a:xfrm>
            <a:off x="474839" y="500760"/>
            <a:ext cx="8141760" cy="4308481"/>
            <a:chOff x="0" y="0"/>
            <a:chExt cx="8141758" cy="4308480"/>
          </a:xfrm>
        </p:grpSpPr>
        <p:sp>
          <p:nvSpPr>
            <p:cNvPr id="397" name="Google Shape;546;p21"/>
            <p:cNvSpPr/>
            <p:nvPr/>
          </p:nvSpPr>
          <p:spPr>
            <a:xfrm>
              <a:off x="8064359" y="742319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98" name="Google Shape;547;p21"/>
            <p:cNvSpPr/>
            <p:nvPr/>
          </p:nvSpPr>
          <p:spPr>
            <a:xfrm>
              <a:off x="0" y="1950120"/>
              <a:ext cx="77400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99" name="Google Shape;548;p21"/>
            <p:cNvSpPr/>
            <p:nvPr/>
          </p:nvSpPr>
          <p:spPr>
            <a:xfrm>
              <a:off x="2376359" y="-1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00" name="Google Shape;549;p21"/>
            <p:cNvSpPr/>
            <p:nvPr/>
          </p:nvSpPr>
          <p:spPr>
            <a:xfrm>
              <a:off x="4424039" y="4231080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421" name="Google Shape;550;p21"/>
          <p:cNvGrpSpPr/>
          <p:nvPr/>
        </p:nvGrpSpPr>
        <p:grpSpPr>
          <a:xfrm>
            <a:off x="6175079" y="2312999"/>
            <a:ext cx="3288962" cy="3091322"/>
            <a:chOff x="0" y="0"/>
            <a:chExt cx="3288960" cy="3091320"/>
          </a:xfrm>
        </p:grpSpPr>
        <p:sp>
          <p:nvSpPr>
            <p:cNvPr id="402" name="Google Shape;551;p21"/>
            <p:cNvSpPr/>
            <p:nvPr/>
          </p:nvSpPr>
          <p:spPr>
            <a:xfrm rot="10800000">
              <a:off x="-1" y="-1"/>
              <a:ext cx="3077642" cy="2985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03" name="Google Shape;552;p21"/>
            <p:cNvSpPr/>
            <p:nvPr/>
          </p:nvSpPr>
          <p:spPr>
            <a:xfrm rot="10800000">
              <a:off x="1238269" y="1588679"/>
              <a:ext cx="1860971" cy="150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415" name="Google Shape;553;p21"/>
            <p:cNvGrpSpPr/>
            <p:nvPr/>
          </p:nvGrpSpPr>
          <p:grpSpPr>
            <a:xfrm>
              <a:off x="2312640" y="1782719"/>
              <a:ext cx="437761" cy="938521"/>
              <a:chOff x="0" y="0"/>
              <a:chExt cx="437760" cy="938520"/>
            </a:xfrm>
          </p:grpSpPr>
          <p:sp>
            <p:nvSpPr>
              <p:cNvPr id="404" name="Google Shape;554;p21"/>
              <p:cNvSpPr/>
              <p:nvPr/>
            </p:nvSpPr>
            <p:spPr>
              <a:xfrm rot="10800000">
                <a:off x="344160" y="84492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05" name="Google Shape;555;p21"/>
              <p:cNvSpPr/>
              <p:nvPr/>
            </p:nvSpPr>
            <p:spPr>
              <a:xfrm rot="10800000">
                <a:off x="344160" y="67608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06" name="Google Shape;556;p21"/>
              <p:cNvSpPr/>
              <p:nvPr/>
            </p:nvSpPr>
            <p:spPr>
              <a:xfrm rot="10800000">
                <a:off x="344160" y="5072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07" name="Google Shape;557;p21"/>
              <p:cNvSpPr/>
              <p:nvPr/>
            </p:nvSpPr>
            <p:spPr>
              <a:xfrm rot="10800000">
                <a:off x="344160" y="3380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08" name="Google Shape;558;p21"/>
              <p:cNvSpPr/>
              <p:nvPr/>
            </p:nvSpPr>
            <p:spPr>
              <a:xfrm rot="10800000">
                <a:off x="344160" y="16920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09" name="Google Shape;559;p21"/>
              <p:cNvSpPr/>
              <p:nvPr/>
            </p:nvSpPr>
            <p:spPr>
              <a:xfrm rot="10800000">
                <a:off x="344160" y="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10" name="Google Shape;560;p21"/>
              <p:cNvSpPr/>
              <p:nvPr/>
            </p:nvSpPr>
            <p:spPr>
              <a:xfrm rot="10800000">
                <a:off x="169559" y="84492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11" name="Google Shape;561;p21"/>
              <p:cNvSpPr/>
              <p:nvPr/>
            </p:nvSpPr>
            <p:spPr>
              <a:xfrm rot="10800000">
                <a:off x="169559" y="67608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12" name="Google Shape;562;p21"/>
              <p:cNvSpPr/>
              <p:nvPr/>
            </p:nvSpPr>
            <p:spPr>
              <a:xfrm rot="10800000">
                <a:off x="169559" y="50724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13" name="Google Shape;563;p21"/>
              <p:cNvSpPr/>
              <p:nvPr/>
            </p:nvSpPr>
            <p:spPr>
              <a:xfrm rot="10800000">
                <a:off x="-1" y="84492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14" name="Google Shape;564;p21"/>
              <p:cNvSpPr/>
              <p:nvPr/>
            </p:nvSpPr>
            <p:spPr>
              <a:xfrm rot="10800000">
                <a:off x="-1" y="67608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sp>
          <p:nvSpPr>
            <p:cNvPr id="416" name="Google Shape;565;p21"/>
            <p:cNvSpPr/>
            <p:nvPr/>
          </p:nvSpPr>
          <p:spPr>
            <a:xfrm flipV="1">
              <a:off x="1283759" y="1033199"/>
              <a:ext cx="2005201" cy="2004841"/>
            </a:xfrm>
            <a:prstGeom prst="line">
              <a:avLst/>
            </a:prstGeom>
            <a:noFill/>
            <a:ln w="1905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420" name="Google Shape;566;p21"/>
            <p:cNvGrpSpPr/>
            <p:nvPr/>
          </p:nvGrpSpPr>
          <p:grpSpPr>
            <a:xfrm>
              <a:off x="260999" y="242999"/>
              <a:ext cx="2953442" cy="2742122"/>
              <a:chOff x="0" y="0"/>
              <a:chExt cx="2953440" cy="2742120"/>
            </a:xfrm>
          </p:grpSpPr>
          <p:sp>
            <p:nvSpPr>
              <p:cNvPr id="417" name="Google Shape;567;p21"/>
              <p:cNvSpPr/>
              <p:nvPr/>
            </p:nvSpPr>
            <p:spPr>
              <a:xfrm rot="10800000">
                <a:off x="185760" y="0"/>
                <a:ext cx="2767681" cy="2741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18" name="Google Shape;568;p21"/>
              <p:cNvSpPr/>
              <p:nvPr/>
            </p:nvSpPr>
            <p:spPr>
              <a:xfrm rot="10800000">
                <a:off x="88560" y="431639"/>
                <a:ext cx="2336761" cy="2310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6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19" name="Google Shape;569;p21"/>
              <p:cNvSpPr/>
              <p:nvPr/>
            </p:nvSpPr>
            <p:spPr>
              <a:xfrm rot="10800000">
                <a:off x="-1" y="664920"/>
                <a:ext cx="2099882" cy="207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0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sp>
        <p:nvSpPr>
          <p:cNvPr id="4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571;p22" descr="Google Shape;571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430" name="Title Text"/>
          <p:cNvSpPr txBox="1"/>
          <p:nvPr>
            <p:ph type="title"/>
          </p:nvPr>
        </p:nvSpPr>
        <p:spPr>
          <a:xfrm>
            <a:off x="2201759" y="1821600"/>
            <a:ext cx="4740482" cy="5724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400"/>
            </a:lvl1pPr>
          </a:lstStyle>
          <a:p>
            <a:pPr/>
            <a:r>
              <a:t>Title Text</a:t>
            </a:r>
          </a:p>
        </p:txBody>
      </p:sp>
      <p:grpSp>
        <p:nvGrpSpPr>
          <p:cNvPr id="439" name="Google Shape;574;p22"/>
          <p:cNvGrpSpPr/>
          <p:nvPr/>
        </p:nvGrpSpPr>
        <p:grpSpPr>
          <a:xfrm>
            <a:off x="-92521" y="-89640"/>
            <a:ext cx="9329042" cy="5769001"/>
            <a:chOff x="0" y="0"/>
            <a:chExt cx="9329040" cy="5769000"/>
          </a:xfrm>
        </p:grpSpPr>
        <p:grpSp>
          <p:nvGrpSpPr>
            <p:cNvPr id="434" name="Google Shape;575;p22"/>
            <p:cNvGrpSpPr/>
            <p:nvPr/>
          </p:nvGrpSpPr>
          <p:grpSpPr>
            <a:xfrm>
              <a:off x="-1" y="-1"/>
              <a:ext cx="2588041" cy="2402282"/>
              <a:chOff x="0" y="0"/>
              <a:chExt cx="2588040" cy="2402280"/>
            </a:xfrm>
          </p:grpSpPr>
          <p:sp>
            <p:nvSpPr>
              <p:cNvPr id="431" name="Google Shape;576;p22"/>
              <p:cNvSpPr/>
              <p:nvPr/>
            </p:nvSpPr>
            <p:spPr>
              <a:xfrm>
                <a:off x="-1" y="-1"/>
                <a:ext cx="2424962" cy="2402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32" name="Google Shape;577;p22"/>
              <p:cNvSpPr/>
              <p:nvPr/>
            </p:nvSpPr>
            <p:spPr>
              <a:xfrm>
                <a:off x="462600" y="0"/>
                <a:ext cx="2047321" cy="202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6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33" name="Google Shape;578;p22"/>
              <p:cNvSpPr/>
              <p:nvPr/>
            </p:nvSpPr>
            <p:spPr>
              <a:xfrm>
                <a:off x="748080" y="0"/>
                <a:ext cx="1839960" cy="1820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0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438" name="Google Shape;579;p22"/>
            <p:cNvGrpSpPr/>
            <p:nvPr/>
          </p:nvGrpSpPr>
          <p:grpSpPr>
            <a:xfrm>
              <a:off x="6741000" y="3366720"/>
              <a:ext cx="2588041" cy="2402281"/>
              <a:chOff x="0" y="0"/>
              <a:chExt cx="2588040" cy="2402280"/>
            </a:xfrm>
          </p:grpSpPr>
          <p:sp>
            <p:nvSpPr>
              <p:cNvPr id="435" name="Google Shape;580;p22"/>
              <p:cNvSpPr/>
              <p:nvPr/>
            </p:nvSpPr>
            <p:spPr>
              <a:xfrm rot="10800000">
                <a:off x="163079" y="0"/>
                <a:ext cx="2424962" cy="2402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36" name="Google Shape;581;p22"/>
              <p:cNvSpPr/>
              <p:nvPr/>
            </p:nvSpPr>
            <p:spPr>
              <a:xfrm rot="10800000">
                <a:off x="78119" y="377640"/>
                <a:ext cx="2047322" cy="202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6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37" name="Google Shape;582;p22"/>
              <p:cNvSpPr/>
              <p:nvPr/>
            </p:nvSpPr>
            <p:spPr>
              <a:xfrm rot="10800000">
                <a:off x="0" y="582120"/>
                <a:ext cx="1839961" cy="1820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0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445" name="Google Shape;583;p22"/>
          <p:cNvGrpSpPr/>
          <p:nvPr/>
        </p:nvGrpSpPr>
        <p:grpSpPr>
          <a:xfrm>
            <a:off x="474840" y="500760"/>
            <a:ext cx="8246881" cy="4308481"/>
            <a:chOff x="0" y="0"/>
            <a:chExt cx="8246880" cy="4308480"/>
          </a:xfrm>
        </p:grpSpPr>
        <p:sp>
          <p:nvSpPr>
            <p:cNvPr id="440" name="Google Shape;584;p22"/>
            <p:cNvSpPr/>
            <p:nvPr/>
          </p:nvSpPr>
          <p:spPr>
            <a:xfrm rot="10800000">
              <a:off x="8169480" y="2330999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41" name="Google Shape;585;p22"/>
            <p:cNvSpPr/>
            <p:nvPr/>
          </p:nvSpPr>
          <p:spPr>
            <a:xfrm>
              <a:off x="8064360" y="742319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42" name="Google Shape;586;p22"/>
            <p:cNvSpPr/>
            <p:nvPr/>
          </p:nvSpPr>
          <p:spPr>
            <a:xfrm>
              <a:off x="0" y="195012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43" name="Google Shape;587;p22"/>
            <p:cNvSpPr/>
            <p:nvPr/>
          </p:nvSpPr>
          <p:spPr>
            <a:xfrm>
              <a:off x="2376360" y="-1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44" name="Google Shape;588;p22"/>
            <p:cNvSpPr/>
            <p:nvPr/>
          </p:nvSpPr>
          <p:spPr>
            <a:xfrm>
              <a:off x="5948280" y="423108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454" name="Google Shape;589;p22"/>
          <p:cNvGrpSpPr/>
          <p:nvPr/>
        </p:nvGrpSpPr>
        <p:grpSpPr>
          <a:xfrm>
            <a:off x="-455761" y="2312999"/>
            <a:ext cx="3468242" cy="3091322"/>
            <a:chOff x="0" y="0"/>
            <a:chExt cx="3468240" cy="3091320"/>
          </a:xfrm>
        </p:grpSpPr>
        <p:sp>
          <p:nvSpPr>
            <p:cNvPr id="446" name="Google Shape;590;p22"/>
            <p:cNvSpPr/>
            <p:nvPr/>
          </p:nvSpPr>
          <p:spPr>
            <a:xfrm flipH="1" rot="10800000">
              <a:off x="390599" y="-1"/>
              <a:ext cx="3077642" cy="2985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47" name="Google Shape;591;p22"/>
            <p:cNvSpPr/>
            <p:nvPr/>
          </p:nvSpPr>
          <p:spPr>
            <a:xfrm flipH="1" rot="10800000">
              <a:off x="369000" y="1588679"/>
              <a:ext cx="1860971" cy="150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453" name="Google Shape;592;p22"/>
            <p:cNvGrpSpPr/>
            <p:nvPr/>
          </p:nvGrpSpPr>
          <p:grpSpPr>
            <a:xfrm>
              <a:off x="0" y="1609919"/>
              <a:ext cx="3153241" cy="939602"/>
              <a:chOff x="0" y="0"/>
              <a:chExt cx="3153240" cy="939600"/>
            </a:xfrm>
          </p:grpSpPr>
          <p:sp>
            <p:nvSpPr>
              <p:cNvPr id="448" name="Google Shape;593;p22"/>
              <p:cNvSpPr/>
              <p:nvPr/>
            </p:nvSpPr>
            <p:spPr>
              <a:xfrm flipH="1" rot="10800000">
                <a:off x="0" y="2520"/>
                <a:ext cx="3153241" cy="937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36" y="0"/>
                    </a:moveTo>
                    <a:cubicBezTo>
                      <a:pt x="21194" y="0"/>
                      <a:pt x="21072" y="343"/>
                      <a:pt x="21072" y="823"/>
                    </a:cubicBezTo>
                    <a:cubicBezTo>
                      <a:pt x="9298" y="823"/>
                      <a:pt x="9298" y="823"/>
                      <a:pt x="9298" y="823"/>
                    </a:cubicBezTo>
                    <a:cubicBezTo>
                      <a:pt x="8831" y="823"/>
                      <a:pt x="8405" y="1440"/>
                      <a:pt x="8059" y="2537"/>
                    </a:cubicBezTo>
                    <a:cubicBezTo>
                      <a:pt x="7308" y="5074"/>
                      <a:pt x="7308" y="5074"/>
                      <a:pt x="7308" y="5074"/>
                    </a:cubicBezTo>
                    <a:cubicBezTo>
                      <a:pt x="6232" y="5074"/>
                      <a:pt x="6232" y="5074"/>
                      <a:pt x="6232" y="5074"/>
                    </a:cubicBezTo>
                    <a:cubicBezTo>
                      <a:pt x="5765" y="5074"/>
                      <a:pt x="5339" y="5691"/>
                      <a:pt x="4994" y="6789"/>
                    </a:cubicBezTo>
                    <a:cubicBezTo>
                      <a:pt x="1177" y="19749"/>
                      <a:pt x="1177" y="19749"/>
                      <a:pt x="1177" y="19749"/>
                    </a:cubicBezTo>
                    <a:cubicBezTo>
                      <a:pt x="873" y="20777"/>
                      <a:pt x="447" y="21394"/>
                      <a:pt x="0" y="21394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355" y="21600"/>
                      <a:pt x="2355" y="21600"/>
                      <a:pt x="2355" y="21600"/>
                    </a:cubicBezTo>
                    <a:cubicBezTo>
                      <a:pt x="2355" y="21394"/>
                      <a:pt x="2355" y="21394"/>
                      <a:pt x="2355" y="21394"/>
                    </a:cubicBezTo>
                    <a:cubicBezTo>
                      <a:pt x="467" y="21394"/>
                      <a:pt x="467" y="21394"/>
                      <a:pt x="467" y="21394"/>
                    </a:cubicBezTo>
                    <a:cubicBezTo>
                      <a:pt x="751" y="21120"/>
                      <a:pt x="1015" y="20571"/>
                      <a:pt x="1238" y="19886"/>
                    </a:cubicBezTo>
                    <a:cubicBezTo>
                      <a:pt x="5055" y="6994"/>
                      <a:pt x="5055" y="6994"/>
                      <a:pt x="5055" y="6994"/>
                    </a:cubicBezTo>
                    <a:cubicBezTo>
                      <a:pt x="5359" y="5897"/>
                      <a:pt x="5786" y="5280"/>
                      <a:pt x="6232" y="5280"/>
                    </a:cubicBezTo>
                    <a:cubicBezTo>
                      <a:pt x="7247" y="5280"/>
                      <a:pt x="7247" y="5280"/>
                      <a:pt x="7247" y="5280"/>
                    </a:cubicBezTo>
                    <a:cubicBezTo>
                      <a:pt x="4243" y="15429"/>
                      <a:pt x="4243" y="15429"/>
                      <a:pt x="4243" y="15429"/>
                    </a:cubicBezTo>
                    <a:cubicBezTo>
                      <a:pt x="3938" y="16526"/>
                      <a:pt x="3512" y="17074"/>
                      <a:pt x="3065" y="17074"/>
                    </a:cubicBezTo>
                    <a:cubicBezTo>
                      <a:pt x="2355" y="17074"/>
                      <a:pt x="2355" y="17074"/>
                      <a:pt x="2355" y="17074"/>
                    </a:cubicBezTo>
                    <a:cubicBezTo>
                      <a:pt x="2355" y="17280"/>
                      <a:pt x="2355" y="17280"/>
                      <a:pt x="2355" y="17280"/>
                    </a:cubicBezTo>
                    <a:cubicBezTo>
                      <a:pt x="3065" y="17280"/>
                      <a:pt x="3065" y="17280"/>
                      <a:pt x="3065" y="17280"/>
                    </a:cubicBezTo>
                    <a:cubicBezTo>
                      <a:pt x="3532" y="17280"/>
                      <a:pt x="3959" y="16663"/>
                      <a:pt x="4304" y="15566"/>
                    </a:cubicBezTo>
                    <a:cubicBezTo>
                      <a:pt x="7329" y="5280"/>
                      <a:pt x="7329" y="5280"/>
                      <a:pt x="7329" y="5280"/>
                    </a:cubicBezTo>
                    <a:cubicBezTo>
                      <a:pt x="18007" y="5280"/>
                      <a:pt x="18007" y="5280"/>
                      <a:pt x="18007" y="5280"/>
                    </a:cubicBezTo>
                    <a:cubicBezTo>
                      <a:pt x="18027" y="5760"/>
                      <a:pt x="18129" y="6103"/>
                      <a:pt x="18271" y="6103"/>
                    </a:cubicBezTo>
                    <a:cubicBezTo>
                      <a:pt x="18413" y="6103"/>
                      <a:pt x="18535" y="5691"/>
                      <a:pt x="18535" y="5211"/>
                    </a:cubicBezTo>
                    <a:cubicBezTo>
                      <a:pt x="18535" y="4663"/>
                      <a:pt x="18413" y="4251"/>
                      <a:pt x="18271" y="4251"/>
                    </a:cubicBezTo>
                    <a:cubicBezTo>
                      <a:pt x="18129" y="4251"/>
                      <a:pt x="18027" y="4663"/>
                      <a:pt x="18007" y="5074"/>
                    </a:cubicBezTo>
                    <a:cubicBezTo>
                      <a:pt x="7410" y="5074"/>
                      <a:pt x="7410" y="5074"/>
                      <a:pt x="7410" y="5074"/>
                    </a:cubicBezTo>
                    <a:cubicBezTo>
                      <a:pt x="8120" y="2674"/>
                      <a:pt x="8120" y="2674"/>
                      <a:pt x="8120" y="2674"/>
                    </a:cubicBezTo>
                    <a:cubicBezTo>
                      <a:pt x="8425" y="1577"/>
                      <a:pt x="8851" y="1029"/>
                      <a:pt x="9298" y="1029"/>
                    </a:cubicBezTo>
                    <a:cubicBezTo>
                      <a:pt x="21072" y="1029"/>
                      <a:pt x="21072" y="1029"/>
                      <a:pt x="21072" y="1029"/>
                    </a:cubicBezTo>
                    <a:cubicBezTo>
                      <a:pt x="21072" y="1440"/>
                      <a:pt x="21194" y="1851"/>
                      <a:pt x="21336" y="1851"/>
                    </a:cubicBezTo>
                    <a:cubicBezTo>
                      <a:pt x="21478" y="1851"/>
                      <a:pt x="21600" y="1440"/>
                      <a:pt x="21600" y="891"/>
                    </a:cubicBezTo>
                    <a:cubicBezTo>
                      <a:pt x="21600" y="411"/>
                      <a:pt x="21478" y="0"/>
                      <a:pt x="21336" y="0"/>
                    </a:cubicBezTo>
                    <a:close/>
                    <a:moveTo>
                      <a:pt x="18271" y="4526"/>
                    </a:moveTo>
                    <a:cubicBezTo>
                      <a:pt x="18372" y="4526"/>
                      <a:pt x="18453" y="4869"/>
                      <a:pt x="18453" y="5211"/>
                    </a:cubicBezTo>
                    <a:cubicBezTo>
                      <a:pt x="18453" y="5554"/>
                      <a:pt x="18372" y="5829"/>
                      <a:pt x="18271" y="5829"/>
                    </a:cubicBezTo>
                    <a:cubicBezTo>
                      <a:pt x="18169" y="5829"/>
                      <a:pt x="18108" y="5623"/>
                      <a:pt x="18088" y="5280"/>
                    </a:cubicBezTo>
                    <a:cubicBezTo>
                      <a:pt x="18271" y="5280"/>
                      <a:pt x="18271" y="5280"/>
                      <a:pt x="18271" y="5280"/>
                    </a:cubicBezTo>
                    <a:cubicBezTo>
                      <a:pt x="18271" y="5074"/>
                      <a:pt x="18271" y="5074"/>
                      <a:pt x="18271" y="5074"/>
                    </a:cubicBezTo>
                    <a:cubicBezTo>
                      <a:pt x="18088" y="5074"/>
                      <a:pt x="18088" y="5074"/>
                      <a:pt x="18088" y="5074"/>
                    </a:cubicBezTo>
                    <a:cubicBezTo>
                      <a:pt x="18108" y="4800"/>
                      <a:pt x="18169" y="4526"/>
                      <a:pt x="18271" y="4526"/>
                    </a:cubicBezTo>
                    <a:close/>
                    <a:moveTo>
                      <a:pt x="21336" y="1577"/>
                    </a:moveTo>
                    <a:cubicBezTo>
                      <a:pt x="21235" y="1577"/>
                      <a:pt x="21153" y="1303"/>
                      <a:pt x="21153" y="1029"/>
                    </a:cubicBezTo>
                    <a:cubicBezTo>
                      <a:pt x="21336" y="1029"/>
                      <a:pt x="21336" y="1029"/>
                      <a:pt x="21336" y="1029"/>
                    </a:cubicBezTo>
                    <a:cubicBezTo>
                      <a:pt x="21336" y="823"/>
                      <a:pt x="21336" y="823"/>
                      <a:pt x="21336" y="823"/>
                    </a:cubicBezTo>
                    <a:cubicBezTo>
                      <a:pt x="21153" y="823"/>
                      <a:pt x="21153" y="823"/>
                      <a:pt x="21153" y="823"/>
                    </a:cubicBezTo>
                    <a:cubicBezTo>
                      <a:pt x="21153" y="480"/>
                      <a:pt x="21235" y="274"/>
                      <a:pt x="21336" y="274"/>
                    </a:cubicBezTo>
                    <a:cubicBezTo>
                      <a:pt x="21438" y="274"/>
                      <a:pt x="21519" y="549"/>
                      <a:pt x="21519" y="891"/>
                    </a:cubicBezTo>
                    <a:cubicBezTo>
                      <a:pt x="21519" y="1234"/>
                      <a:pt x="21438" y="1577"/>
                      <a:pt x="21336" y="1577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49" name="Google Shape;594;p22"/>
              <p:cNvSpPr/>
              <p:nvPr/>
            </p:nvSpPr>
            <p:spPr>
              <a:xfrm flipH="1" rot="10800000">
                <a:off x="342000" y="0"/>
                <a:ext cx="1821601" cy="398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077" y="16000"/>
                    </a:moveTo>
                    <a:cubicBezTo>
                      <a:pt x="5973" y="16000"/>
                      <a:pt x="5973" y="16000"/>
                      <a:pt x="5973" y="16000"/>
                    </a:cubicBezTo>
                    <a:cubicBezTo>
                      <a:pt x="5313" y="19040"/>
                      <a:pt x="5313" y="19040"/>
                      <a:pt x="5313" y="19040"/>
                    </a:cubicBezTo>
                    <a:cubicBezTo>
                      <a:pt x="5001" y="20480"/>
                      <a:pt x="4584" y="21280"/>
                      <a:pt x="4167" y="21280"/>
                    </a:cubicBez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4167" y="21600"/>
                      <a:pt x="4167" y="21600"/>
                      <a:pt x="4167" y="21600"/>
                    </a:cubicBezTo>
                    <a:cubicBezTo>
                      <a:pt x="4619" y="21600"/>
                      <a:pt x="5035" y="20800"/>
                      <a:pt x="5348" y="19200"/>
                    </a:cubicBezTo>
                    <a:cubicBezTo>
                      <a:pt x="6077" y="16000"/>
                      <a:pt x="6077" y="16000"/>
                      <a:pt x="6077" y="16000"/>
                    </a:cubicBezTo>
                    <a:moveTo>
                      <a:pt x="11147" y="0"/>
                    </a:moveTo>
                    <a:cubicBezTo>
                      <a:pt x="10140" y="0"/>
                      <a:pt x="10140" y="0"/>
                      <a:pt x="10140" y="0"/>
                    </a:cubicBezTo>
                    <a:cubicBezTo>
                      <a:pt x="9689" y="0"/>
                      <a:pt x="9272" y="800"/>
                      <a:pt x="8959" y="2240"/>
                    </a:cubicBezTo>
                    <a:cubicBezTo>
                      <a:pt x="6042" y="15680"/>
                      <a:pt x="6042" y="15680"/>
                      <a:pt x="6042" y="15680"/>
                    </a:cubicBezTo>
                    <a:cubicBezTo>
                      <a:pt x="6112" y="15680"/>
                      <a:pt x="6112" y="15680"/>
                      <a:pt x="6112" y="15680"/>
                    </a:cubicBezTo>
                    <a:cubicBezTo>
                      <a:pt x="8994" y="2560"/>
                      <a:pt x="8994" y="2560"/>
                      <a:pt x="8994" y="2560"/>
                    </a:cubicBezTo>
                    <a:cubicBezTo>
                      <a:pt x="9307" y="1120"/>
                      <a:pt x="9689" y="320"/>
                      <a:pt x="10140" y="320"/>
                    </a:cubicBezTo>
                    <a:cubicBezTo>
                      <a:pt x="11078" y="320"/>
                      <a:pt x="11078" y="320"/>
                      <a:pt x="11078" y="320"/>
                    </a:cubicBezTo>
                    <a:cubicBezTo>
                      <a:pt x="11147" y="0"/>
                      <a:pt x="11147" y="0"/>
                      <a:pt x="11147" y="0"/>
                    </a:cubicBezTo>
                    <a:moveTo>
                      <a:pt x="21600" y="0"/>
                    </a:moveTo>
                    <a:cubicBezTo>
                      <a:pt x="11217" y="0"/>
                      <a:pt x="11217" y="0"/>
                      <a:pt x="11217" y="0"/>
                    </a:cubicBezTo>
                    <a:cubicBezTo>
                      <a:pt x="11182" y="320"/>
                      <a:pt x="11182" y="320"/>
                      <a:pt x="11182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50" name="Google Shape;595;p22"/>
              <p:cNvSpPr/>
              <p:nvPr/>
            </p:nvSpPr>
            <p:spPr>
              <a:xfrm flipH="1" rot="10800000">
                <a:off x="342000" y="103320"/>
                <a:ext cx="2067481" cy="399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24" y="21280"/>
                    </a:move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5262" y="21600"/>
                      <a:pt x="5262" y="21600"/>
                      <a:pt x="5262" y="21600"/>
                    </a:cubicBezTo>
                    <a:cubicBezTo>
                      <a:pt x="5324" y="21280"/>
                      <a:pt x="5324" y="21280"/>
                      <a:pt x="5324" y="21280"/>
                    </a:cubicBezTo>
                    <a:moveTo>
                      <a:pt x="9852" y="5920"/>
                    </a:moveTo>
                    <a:cubicBezTo>
                      <a:pt x="9760" y="5920"/>
                      <a:pt x="9760" y="5920"/>
                      <a:pt x="9760" y="5920"/>
                    </a:cubicBezTo>
                    <a:cubicBezTo>
                      <a:pt x="7251" y="19040"/>
                      <a:pt x="7251" y="19040"/>
                      <a:pt x="7251" y="19040"/>
                    </a:cubicBezTo>
                    <a:cubicBezTo>
                      <a:pt x="6976" y="20480"/>
                      <a:pt x="6608" y="21280"/>
                      <a:pt x="6241" y="21280"/>
                    </a:cubicBezTo>
                    <a:cubicBezTo>
                      <a:pt x="5385" y="21280"/>
                      <a:pt x="5385" y="21280"/>
                      <a:pt x="5385" y="21280"/>
                    </a:cubicBezTo>
                    <a:cubicBezTo>
                      <a:pt x="5354" y="21600"/>
                      <a:pt x="5354" y="21600"/>
                      <a:pt x="5354" y="21600"/>
                    </a:cubicBezTo>
                    <a:cubicBezTo>
                      <a:pt x="6241" y="21600"/>
                      <a:pt x="6241" y="21600"/>
                      <a:pt x="6241" y="21600"/>
                    </a:cubicBezTo>
                    <a:cubicBezTo>
                      <a:pt x="6639" y="21600"/>
                      <a:pt x="7006" y="20800"/>
                      <a:pt x="7282" y="19360"/>
                    </a:cubicBezTo>
                    <a:cubicBezTo>
                      <a:pt x="9852" y="5920"/>
                      <a:pt x="9852" y="5920"/>
                      <a:pt x="9852" y="5920"/>
                    </a:cubicBezTo>
                    <a:moveTo>
                      <a:pt x="21600" y="0"/>
                    </a:moveTo>
                    <a:cubicBezTo>
                      <a:pt x="11504" y="0"/>
                      <a:pt x="11504" y="0"/>
                      <a:pt x="11504" y="0"/>
                    </a:cubicBezTo>
                    <a:cubicBezTo>
                      <a:pt x="11106" y="0"/>
                      <a:pt x="10739" y="800"/>
                      <a:pt x="10463" y="2240"/>
                    </a:cubicBezTo>
                    <a:cubicBezTo>
                      <a:pt x="9821" y="5600"/>
                      <a:pt x="9821" y="5600"/>
                      <a:pt x="9821" y="5600"/>
                    </a:cubicBezTo>
                    <a:cubicBezTo>
                      <a:pt x="9882" y="5600"/>
                      <a:pt x="9882" y="5600"/>
                      <a:pt x="9882" y="5600"/>
                    </a:cubicBezTo>
                    <a:cubicBezTo>
                      <a:pt x="10494" y="2560"/>
                      <a:pt x="10494" y="2560"/>
                      <a:pt x="10494" y="2560"/>
                    </a:cubicBezTo>
                    <a:cubicBezTo>
                      <a:pt x="10769" y="1120"/>
                      <a:pt x="11106" y="320"/>
                      <a:pt x="11504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51" name="Google Shape;596;p22"/>
              <p:cNvSpPr/>
              <p:nvPr/>
            </p:nvSpPr>
            <p:spPr>
              <a:xfrm flipH="1" rot="10800000">
                <a:off x="2139840" y="372960"/>
                <a:ext cx="46801" cy="46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050" y="21600"/>
                      <a:pt x="0" y="17550"/>
                      <a:pt x="0" y="10800"/>
                    </a:cubicBezTo>
                    <a:cubicBezTo>
                      <a:pt x="0" y="4050"/>
                      <a:pt x="4050" y="0"/>
                      <a:pt x="10800" y="0"/>
                    </a:cubicBezTo>
                    <a:cubicBezTo>
                      <a:pt x="17550" y="0"/>
                      <a:pt x="21600" y="4050"/>
                      <a:pt x="21600" y="10800"/>
                    </a:cubicBezTo>
                    <a:cubicBezTo>
                      <a:pt x="21600" y="17550"/>
                      <a:pt x="17550" y="21600"/>
                      <a:pt x="10800" y="21600"/>
                    </a:cubicBezTo>
                    <a:close/>
                    <a:moveTo>
                      <a:pt x="10800" y="5400"/>
                    </a:moveTo>
                    <a:cubicBezTo>
                      <a:pt x="8100" y="5400"/>
                      <a:pt x="5400" y="8100"/>
                      <a:pt x="5400" y="10800"/>
                    </a:cubicBezTo>
                    <a:cubicBezTo>
                      <a:pt x="5400" y="14850"/>
                      <a:pt x="8100" y="16200"/>
                      <a:pt x="10800" y="16200"/>
                    </a:cubicBezTo>
                    <a:cubicBezTo>
                      <a:pt x="13500" y="16200"/>
                      <a:pt x="16200" y="14850"/>
                      <a:pt x="16200" y="10800"/>
                    </a:cubicBezTo>
                    <a:cubicBezTo>
                      <a:pt x="16200" y="8100"/>
                      <a:pt x="13500" y="5400"/>
                      <a:pt x="10800" y="5400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52" name="Google Shape;597;p22"/>
              <p:cNvSpPr/>
              <p:nvPr/>
            </p:nvSpPr>
            <p:spPr>
              <a:xfrm flipH="1" rot="10800000">
                <a:off x="2386080" y="473760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65" y="21600"/>
                    </a:moveTo>
                    <a:cubicBezTo>
                      <a:pt x="5082" y="21600"/>
                      <a:pt x="0" y="16518"/>
                      <a:pt x="0" y="10165"/>
                    </a:cubicBezTo>
                    <a:cubicBezTo>
                      <a:pt x="0" y="5082"/>
                      <a:pt x="5082" y="0"/>
                      <a:pt x="10165" y="0"/>
                    </a:cubicBezTo>
                    <a:cubicBezTo>
                      <a:pt x="16518" y="0"/>
                      <a:pt x="21600" y="5082"/>
                      <a:pt x="21600" y="10165"/>
                    </a:cubicBezTo>
                    <a:cubicBezTo>
                      <a:pt x="21600" y="16518"/>
                      <a:pt x="16518" y="21600"/>
                      <a:pt x="10165" y="21600"/>
                    </a:cubicBezTo>
                    <a:close/>
                    <a:moveTo>
                      <a:pt x="10165" y="5082"/>
                    </a:moveTo>
                    <a:cubicBezTo>
                      <a:pt x="7624" y="5082"/>
                      <a:pt x="5082" y="7624"/>
                      <a:pt x="5082" y="10165"/>
                    </a:cubicBezTo>
                    <a:cubicBezTo>
                      <a:pt x="5082" y="13976"/>
                      <a:pt x="7624" y="16518"/>
                      <a:pt x="10165" y="16518"/>
                    </a:cubicBezTo>
                    <a:cubicBezTo>
                      <a:pt x="13976" y="16518"/>
                      <a:pt x="16518" y="13976"/>
                      <a:pt x="16518" y="10165"/>
                    </a:cubicBezTo>
                    <a:cubicBezTo>
                      <a:pt x="16518" y="7624"/>
                      <a:pt x="13976" y="5082"/>
                      <a:pt x="10165" y="5082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463" name="Google Shape;598;p22"/>
          <p:cNvGrpSpPr/>
          <p:nvPr/>
        </p:nvGrpSpPr>
        <p:grpSpPr>
          <a:xfrm>
            <a:off x="6185520" y="-182160"/>
            <a:ext cx="3413521" cy="3090960"/>
            <a:chOff x="0" y="0"/>
            <a:chExt cx="3413520" cy="3090959"/>
          </a:xfrm>
        </p:grpSpPr>
        <p:sp>
          <p:nvSpPr>
            <p:cNvPr id="455" name="Google Shape;599;p22"/>
            <p:cNvSpPr/>
            <p:nvPr/>
          </p:nvSpPr>
          <p:spPr>
            <a:xfrm flipH="1">
              <a:off x="-1" y="105839"/>
              <a:ext cx="3077642" cy="298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56" name="Google Shape;600;p22"/>
            <p:cNvSpPr/>
            <p:nvPr/>
          </p:nvSpPr>
          <p:spPr>
            <a:xfrm flipH="1">
              <a:off x="1238269" y="0"/>
              <a:ext cx="1860971" cy="150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462" name="Google Shape;601;p22"/>
            <p:cNvGrpSpPr/>
            <p:nvPr/>
          </p:nvGrpSpPr>
          <p:grpSpPr>
            <a:xfrm>
              <a:off x="260279" y="281159"/>
              <a:ext cx="3153242" cy="939962"/>
              <a:chOff x="0" y="0"/>
              <a:chExt cx="3153240" cy="939960"/>
            </a:xfrm>
          </p:grpSpPr>
          <p:sp>
            <p:nvSpPr>
              <p:cNvPr id="457" name="Google Shape;602;p22"/>
              <p:cNvSpPr/>
              <p:nvPr/>
            </p:nvSpPr>
            <p:spPr>
              <a:xfrm flipH="1">
                <a:off x="0" y="0"/>
                <a:ext cx="3153241" cy="937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36" y="0"/>
                    </a:moveTo>
                    <a:cubicBezTo>
                      <a:pt x="21194" y="0"/>
                      <a:pt x="21072" y="343"/>
                      <a:pt x="21072" y="823"/>
                    </a:cubicBezTo>
                    <a:cubicBezTo>
                      <a:pt x="9298" y="823"/>
                      <a:pt x="9298" y="823"/>
                      <a:pt x="9298" y="823"/>
                    </a:cubicBezTo>
                    <a:cubicBezTo>
                      <a:pt x="8831" y="823"/>
                      <a:pt x="8405" y="1440"/>
                      <a:pt x="8059" y="2537"/>
                    </a:cubicBezTo>
                    <a:cubicBezTo>
                      <a:pt x="7308" y="5074"/>
                      <a:pt x="7308" y="5074"/>
                      <a:pt x="7308" y="5074"/>
                    </a:cubicBezTo>
                    <a:cubicBezTo>
                      <a:pt x="6232" y="5074"/>
                      <a:pt x="6232" y="5074"/>
                      <a:pt x="6232" y="5074"/>
                    </a:cubicBezTo>
                    <a:cubicBezTo>
                      <a:pt x="5765" y="5074"/>
                      <a:pt x="5339" y="5691"/>
                      <a:pt x="4994" y="6789"/>
                    </a:cubicBezTo>
                    <a:cubicBezTo>
                      <a:pt x="1177" y="19749"/>
                      <a:pt x="1177" y="19749"/>
                      <a:pt x="1177" y="19749"/>
                    </a:cubicBezTo>
                    <a:cubicBezTo>
                      <a:pt x="873" y="20777"/>
                      <a:pt x="447" y="21394"/>
                      <a:pt x="0" y="21394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355" y="21600"/>
                      <a:pt x="2355" y="21600"/>
                      <a:pt x="2355" y="21600"/>
                    </a:cubicBezTo>
                    <a:cubicBezTo>
                      <a:pt x="2355" y="21394"/>
                      <a:pt x="2355" y="21394"/>
                      <a:pt x="2355" y="21394"/>
                    </a:cubicBezTo>
                    <a:cubicBezTo>
                      <a:pt x="467" y="21394"/>
                      <a:pt x="467" y="21394"/>
                      <a:pt x="467" y="21394"/>
                    </a:cubicBezTo>
                    <a:cubicBezTo>
                      <a:pt x="751" y="21120"/>
                      <a:pt x="1015" y="20571"/>
                      <a:pt x="1238" y="19886"/>
                    </a:cubicBezTo>
                    <a:cubicBezTo>
                      <a:pt x="5055" y="6994"/>
                      <a:pt x="5055" y="6994"/>
                      <a:pt x="5055" y="6994"/>
                    </a:cubicBezTo>
                    <a:cubicBezTo>
                      <a:pt x="5359" y="5897"/>
                      <a:pt x="5786" y="5280"/>
                      <a:pt x="6232" y="5280"/>
                    </a:cubicBezTo>
                    <a:cubicBezTo>
                      <a:pt x="7247" y="5280"/>
                      <a:pt x="7247" y="5280"/>
                      <a:pt x="7247" y="5280"/>
                    </a:cubicBezTo>
                    <a:cubicBezTo>
                      <a:pt x="4243" y="15429"/>
                      <a:pt x="4243" y="15429"/>
                      <a:pt x="4243" y="15429"/>
                    </a:cubicBezTo>
                    <a:cubicBezTo>
                      <a:pt x="3938" y="16526"/>
                      <a:pt x="3512" y="17074"/>
                      <a:pt x="3065" y="17074"/>
                    </a:cubicBezTo>
                    <a:cubicBezTo>
                      <a:pt x="2355" y="17074"/>
                      <a:pt x="2355" y="17074"/>
                      <a:pt x="2355" y="17074"/>
                    </a:cubicBezTo>
                    <a:cubicBezTo>
                      <a:pt x="2355" y="17280"/>
                      <a:pt x="2355" y="17280"/>
                      <a:pt x="2355" y="17280"/>
                    </a:cubicBezTo>
                    <a:cubicBezTo>
                      <a:pt x="3065" y="17280"/>
                      <a:pt x="3065" y="17280"/>
                      <a:pt x="3065" y="17280"/>
                    </a:cubicBezTo>
                    <a:cubicBezTo>
                      <a:pt x="3532" y="17280"/>
                      <a:pt x="3959" y="16663"/>
                      <a:pt x="4304" y="15566"/>
                    </a:cubicBezTo>
                    <a:cubicBezTo>
                      <a:pt x="7329" y="5280"/>
                      <a:pt x="7329" y="5280"/>
                      <a:pt x="7329" y="5280"/>
                    </a:cubicBezTo>
                    <a:cubicBezTo>
                      <a:pt x="18007" y="5280"/>
                      <a:pt x="18007" y="5280"/>
                      <a:pt x="18007" y="5280"/>
                    </a:cubicBezTo>
                    <a:cubicBezTo>
                      <a:pt x="18027" y="5760"/>
                      <a:pt x="18129" y="6103"/>
                      <a:pt x="18271" y="6103"/>
                    </a:cubicBezTo>
                    <a:cubicBezTo>
                      <a:pt x="18413" y="6103"/>
                      <a:pt x="18535" y="5691"/>
                      <a:pt x="18535" y="5211"/>
                    </a:cubicBezTo>
                    <a:cubicBezTo>
                      <a:pt x="18535" y="4663"/>
                      <a:pt x="18413" y="4251"/>
                      <a:pt x="18271" y="4251"/>
                    </a:cubicBezTo>
                    <a:cubicBezTo>
                      <a:pt x="18129" y="4251"/>
                      <a:pt x="18027" y="4663"/>
                      <a:pt x="18007" y="5074"/>
                    </a:cubicBezTo>
                    <a:cubicBezTo>
                      <a:pt x="7410" y="5074"/>
                      <a:pt x="7410" y="5074"/>
                      <a:pt x="7410" y="5074"/>
                    </a:cubicBezTo>
                    <a:cubicBezTo>
                      <a:pt x="8120" y="2674"/>
                      <a:pt x="8120" y="2674"/>
                      <a:pt x="8120" y="2674"/>
                    </a:cubicBezTo>
                    <a:cubicBezTo>
                      <a:pt x="8425" y="1577"/>
                      <a:pt x="8851" y="1029"/>
                      <a:pt x="9298" y="1029"/>
                    </a:cubicBezTo>
                    <a:cubicBezTo>
                      <a:pt x="21072" y="1029"/>
                      <a:pt x="21072" y="1029"/>
                      <a:pt x="21072" y="1029"/>
                    </a:cubicBezTo>
                    <a:cubicBezTo>
                      <a:pt x="21072" y="1440"/>
                      <a:pt x="21194" y="1851"/>
                      <a:pt x="21336" y="1851"/>
                    </a:cubicBezTo>
                    <a:cubicBezTo>
                      <a:pt x="21478" y="1851"/>
                      <a:pt x="21600" y="1440"/>
                      <a:pt x="21600" y="891"/>
                    </a:cubicBezTo>
                    <a:cubicBezTo>
                      <a:pt x="21600" y="411"/>
                      <a:pt x="21478" y="0"/>
                      <a:pt x="21336" y="0"/>
                    </a:cubicBezTo>
                    <a:close/>
                    <a:moveTo>
                      <a:pt x="18271" y="4526"/>
                    </a:moveTo>
                    <a:cubicBezTo>
                      <a:pt x="18372" y="4526"/>
                      <a:pt x="18453" y="4869"/>
                      <a:pt x="18453" y="5211"/>
                    </a:cubicBezTo>
                    <a:cubicBezTo>
                      <a:pt x="18453" y="5554"/>
                      <a:pt x="18372" y="5829"/>
                      <a:pt x="18271" y="5829"/>
                    </a:cubicBezTo>
                    <a:cubicBezTo>
                      <a:pt x="18169" y="5829"/>
                      <a:pt x="18108" y="5623"/>
                      <a:pt x="18088" y="5280"/>
                    </a:cubicBezTo>
                    <a:cubicBezTo>
                      <a:pt x="18271" y="5280"/>
                      <a:pt x="18271" y="5280"/>
                      <a:pt x="18271" y="5280"/>
                    </a:cubicBezTo>
                    <a:cubicBezTo>
                      <a:pt x="18271" y="5074"/>
                      <a:pt x="18271" y="5074"/>
                      <a:pt x="18271" y="5074"/>
                    </a:cubicBezTo>
                    <a:cubicBezTo>
                      <a:pt x="18088" y="5074"/>
                      <a:pt x="18088" y="5074"/>
                      <a:pt x="18088" y="5074"/>
                    </a:cubicBezTo>
                    <a:cubicBezTo>
                      <a:pt x="18108" y="4800"/>
                      <a:pt x="18169" y="4526"/>
                      <a:pt x="18271" y="4526"/>
                    </a:cubicBezTo>
                    <a:close/>
                    <a:moveTo>
                      <a:pt x="21336" y="1577"/>
                    </a:moveTo>
                    <a:cubicBezTo>
                      <a:pt x="21235" y="1577"/>
                      <a:pt x="21153" y="1303"/>
                      <a:pt x="21153" y="1029"/>
                    </a:cubicBezTo>
                    <a:cubicBezTo>
                      <a:pt x="21336" y="1029"/>
                      <a:pt x="21336" y="1029"/>
                      <a:pt x="21336" y="1029"/>
                    </a:cubicBezTo>
                    <a:cubicBezTo>
                      <a:pt x="21336" y="823"/>
                      <a:pt x="21336" y="823"/>
                      <a:pt x="21336" y="823"/>
                    </a:cubicBezTo>
                    <a:cubicBezTo>
                      <a:pt x="21153" y="823"/>
                      <a:pt x="21153" y="823"/>
                      <a:pt x="21153" y="823"/>
                    </a:cubicBezTo>
                    <a:cubicBezTo>
                      <a:pt x="21153" y="480"/>
                      <a:pt x="21235" y="274"/>
                      <a:pt x="21336" y="274"/>
                    </a:cubicBezTo>
                    <a:cubicBezTo>
                      <a:pt x="21438" y="274"/>
                      <a:pt x="21519" y="549"/>
                      <a:pt x="21519" y="891"/>
                    </a:cubicBezTo>
                    <a:cubicBezTo>
                      <a:pt x="21519" y="1234"/>
                      <a:pt x="21438" y="1577"/>
                      <a:pt x="21336" y="1577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58" name="Google Shape;603;p22"/>
              <p:cNvSpPr/>
              <p:nvPr/>
            </p:nvSpPr>
            <p:spPr>
              <a:xfrm flipH="1">
                <a:off x="990360" y="541080"/>
                <a:ext cx="1821601" cy="398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077" y="16000"/>
                    </a:moveTo>
                    <a:cubicBezTo>
                      <a:pt x="5973" y="16000"/>
                      <a:pt x="5973" y="16000"/>
                      <a:pt x="5973" y="16000"/>
                    </a:cubicBezTo>
                    <a:cubicBezTo>
                      <a:pt x="5313" y="19040"/>
                      <a:pt x="5313" y="19040"/>
                      <a:pt x="5313" y="19040"/>
                    </a:cubicBezTo>
                    <a:cubicBezTo>
                      <a:pt x="5001" y="20480"/>
                      <a:pt x="4584" y="21280"/>
                      <a:pt x="4167" y="21280"/>
                    </a:cubicBez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4167" y="21600"/>
                      <a:pt x="4167" y="21600"/>
                      <a:pt x="4167" y="21600"/>
                    </a:cubicBezTo>
                    <a:cubicBezTo>
                      <a:pt x="4619" y="21600"/>
                      <a:pt x="5035" y="20800"/>
                      <a:pt x="5348" y="19200"/>
                    </a:cubicBezTo>
                    <a:cubicBezTo>
                      <a:pt x="6077" y="16000"/>
                      <a:pt x="6077" y="16000"/>
                      <a:pt x="6077" y="16000"/>
                    </a:cubicBezTo>
                    <a:moveTo>
                      <a:pt x="11147" y="0"/>
                    </a:moveTo>
                    <a:cubicBezTo>
                      <a:pt x="10140" y="0"/>
                      <a:pt x="10140" y="0"/>
                      <a:pt x="10140" y="0"/>
                    </a:cubicBezTo>
                    <a:cubicBezTo>
                      <a:pt x="9689" y="0"/>
                      <a:pt x="9272" y="800"/>
                      <a:pt x="8959" y="2240"/>
                    </a:cubicBezTo>
                    <a:cubicBezTo>
                      <a:pt x="6042" y="15680"/>
                      <a:pt x="6042" y="15680"/>
                      <a:pt x="6042" y="15680"/>
                    </a:cubicBezTo>
                    <a:cubicBezTo>
                      <a:pt x="6112" y="15680"/>
                      <a:pt x="6112" y="15680"/>
                      <a:pt x="6112" y="15680"/>
                    </a:cubicBezTo>
                    <a:cubicBezTo>
                      <a:pt x="8994" y="2560"/>
                      <a:pt x="8994" y="2560"/>
                      <a:pt x="8994" y="2560"/>
                    </a:cubicBezTo>
                    <a:cubicBezTo>
                      <a:pt x="9307" y="1120"/>
                      <a:pt x="9689" y="320"/>
                      <a:pt x="10140" y="320"/>
                    </a:cubicBezTo>
                    <a:cubicBezTo>
                      <a:pt x="11078" y="320"/>
                      <a:pt x="11078" y="320"/>
                      <a:pt x="11078" y="320"/>
                    </a:cubicBezTo>
                    <a:cubicBezTo>
                      <a:pt x="11147" y="0"/>
                      <a:pt x="11147" y="0"/>
                      <a:pt x="11147" y="0"/>
                    </a:cubicBezTo>
                    <a:moveTo>
                      <a:pt x="21600" y="0"/>
                    </a:moveTo>
                    <a:cubicBezTo>
                      <a:pt x="11217" y="0"/>
                      <a:pt x="11217" y="0"/>
                      <a:pt x="11217" y="0"/>
                    </a:cubicBezTo>
                    <a:cubicBezTo>
                      <a:pt x="11182" y="320"/>
                      <a:pt x="11182" y="320"/>
                      <a:pt x="11182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59" name="Google Shape;604;p22"/>
              <p:cNvSpPr/>
              <p:nvPr/>
            </p:nvSpPr>
            <p:spPr>
              <a:xfrm flipH="1">
                <a:off x="743400" y="437399"/>
                <a:ext cx="2067481" cy="399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24" y="21280"/>
                    </a:move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5262" y="21600"/>
                      <a:pt x="5262" y="21600"/>
                      <a:pt x="5262" y="21600"/>
                    </a:cubicBezTo>
                    <a:cubicBezTo>
                      <a:pt x="5324" y="21280"/>
                      <a:pt x="5324" y="21280"/>
                      <a:pt x="5324" y="21280"/>
                    </a:cubicBezTo>
                    <a:moveTo>
                      <a:pt x="9852" y="5920"/>
                    </a:moveTo>
                    <a:cubicBezTo>
                      <a:pt x="9760" y="5920"/>
                      <a:pt x="9760" y="5920"/>
                      <a:pt x="9760" y="5920"/>
                    </a:cubicBezTo>
                    <a:cubicBezTo>
                      <a:pt x="7251" y="19040"/>
                      <a:pt x="7251" y="19040"/>
                      <a:pt x="7251" y="19040"/>
                    </a:cubicBezTo>
                    <a:cubicBezTo>
                      <a:pt x="6976" y="20480"/>
                      <a:pt x="6608" y="21280"/>
                      <a:pt x="6241" y="21280"/>
                    </a:cubicBezTo>
                    <a:cubicBezTo>
                      <a:pt x="5385" y="21280"/>
                      <a:pt x="5385" y="21280"/>
                      <a:pt x="5385" y="21280"/>
                    </a:cubicBezTo>
                    <a:cubicBezTo>
                      <a:pt x="5354" y="21600"/>
                      <a:pt x="5354" y="21600"/>
                      <a:pt x="5354" y="21600"/>
                    </a:cubicBezTo>
                    <a:cubicBezTo>
                      <a:pt x="6241" y="21600"/>
                      <a:pt x="6241" y="21600"/>
                      <a:pt x="6241" y="21600"/>
                    </a:cubicBezTo>
                    <a:cubicBezTo>
                      <a:pt x="6639" y="21600"/>
                      <a:pt x="7006" y="20800"/>
                      <a:pt x="7282" y="19360"/>
                    </a:cubicBezTo>
                    <a:cubicBezTo>
                      <a:pt x="9852" y="5920"/>
                      <a:pt x="9852" y="5920"/>
                      <a:pt x="9852" y="5920"/>
                    </a:cubicBezTo>
                    <a:moveTo>
                      <a:pt x="21600" y="0"/>
                    </a:moveTo>
                    <a:cubicBezTo>
                      <a:pt x="11504" y="0"/>
                      <a:pt x="11504" y="0"/>
                      <a:pt x="11504" y="0"/>
                    </a:cubicBezTo>
                    <a:cubicBezTo>
                      <a:pt x="11106" y="0"/>
                      <a:pt x="10739" y="800"/>
                      <a:pt x="10463" y="2240"/>
                    </a:cubicBezTo>
                    <a:cubicBezTo>
                      <a:pt x="9821" y="5600"/>
                      <a:pt x="9821" y="5600"/>
                      <a:pt x="9821" y="5600"/>
                    </a:cubicBezTo>
                    <a:cubicBezTo>
                      <a:pt x="9882" y="5600"/>
                      <a:pt x="9882" y="5600"/>
                      <a:pt x="9882" y="5600"/>
                    </a:cubicBezTo>
                    <a:cubicBezTo>
                      <a:pt x="10494" y="2560"/>
                      <a:pt x="10494" y="2560"/>
                      <a:pt x="10494" y="2560"/>
                    </a:cubicBezTo>
                    <a:cubicBezTo>
                      <a:pt x="10769" y="1120"/>
                      <a:pt x="11106" y="320"/>
                      <a:pt x="11504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60" name="Google Shape;605;p22"/>
              <p:cNvSpPr/>
              <p:nvPr/>
            </p:nvSpPr>
            <p:spPr>
              <a:xfrm flipH="1">
                <a:off x="966960" y="520559"/>
                <a:ext cx="46801" cy="46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050" y="21600"/>
                      <a:pt x="0" y="17550"/>
                      <a:pt x="0" y="10800"/>
                    </a:cubicBezTo>
                    <a:cubicBezTo>
                      <a:pt x="0" y="4050"/>
                      <a:pt x="4050" y="0"/>
                      <a:pt x="10800" y="0"/>
                    </a:cubicBezTo>
                    <a:cubicBezTo>
                      <a:pt x="17550" y="0"/>
                      <a:pt x="21600" y="4050"/>
                      <a:pt x="21600" y="10800"/>
                    </a:cubicBezTo>
                    <a:cubicBezTo>
                      <a:pt x="21600" y="17550"/>
                      <a:pt x="17550" y="21600"/>
                      <a:pt x="10800" y="21600"/>
                    </a:cubicBezTo>
                    <a:close/>
                    <a:moveTo>
                      <a:pt x="10800" y="5400"/>
                    </a:moveTo>
                    <a:cubicBezTo>
                      <a:pt x="8100" y="5400"/>
                      <a:pt x="5400" y="8100"/>
                      <a:pt x="5400" y="10800"/>
                    </a:cubicBezTo>
                    <a:cubicBezTo>
                      <a:pt x="5400" y="14850"/>
                      <a:pt x="8100" y="16200"/>
                      <a:pt x="10800" y="16200"/>
                    </a:cubicBezTo>
                    <a:cubicBezTo>
                      <a:pt x="13500" y="16200"/>
                      <a:pt x="16200" y="14850"/>
                      <a:pt x="16200" y="10800"/>
                    </a:cubicBezTo>
                    <a:cubicBezTo>
                      <a:pt x="16200" y="8100"/>
                      <a:pt x="13500" y="5400"/>
                      <a:pt x="10800" y="5400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461" name="Google Shape;606;p22"/>
              <p:cNvSpPr/>
              <p:nvPr/>
            </p:nvSpPr>
            <p:spPr>
              <a:xfrm flipH="1">
                <a:off x="717840" y="416520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65" y="21600"/>
                    </a:moveTo>
                    <a:cubicBezTo>
                      <a:pt x="5082" y="21600"/>
                      <a:pt x="0" y="16518"/>
                      <a:pt x="0" y="10165"/>
                    </a:cubicBezTo>
                    <a:cubicBezTo>
                      <a:pt x="0" y="5082"/>
                      <a:pt x="5082" y="0"/>
                      <a:pt x="10165" y="0"/>
                    </a:cubicBezTo>
                    <a:cubicBezTo>
                      <a:pt x="16518" y="0"/>
                      <a:pt x="21600" y="5082"/>
                      <a:pt x="21600" y="10165"/>
                    </a:cubicBezTo>
                    <a:cubicBezTo>
                      <a:pt x="21600" y="16518"/>
                      <a:pt x="16518" y="21600"/>
                      <a:pt x="10165" y="21600"/>
                    </a:cubicBezTo>
                    <a:close/>
                    <a:moveTo>
                      <a:pt x="10165" y="5082"/>
                    </a:moveTo>
                    <a:cubicBezTo>
                      <a:pt x="7624" y="5082"/>
                      <a:pt x="5082" y="7624"/>
                      <a:pt x="5082" y="10165"/>
                    </a:cubicBezTo>
                    <a:cubicBezTo>
                      <a:pt x="5082" y="13976"/>
                      <a:pt x="7624" y="16518"/>
                      <a:pt x="10165" y="16518"/>
                    </a:cubicBezTo>
                    <a:cubicBezTo>
                      <a:pt x="13976" y="16518"/>
                      <a:pt x="16518" y="13976"/>
                      <a:pt x="16518" y="10165"/>
                    </a:cubicBezTo>
                    <a:cubicBezTo>
                      <a:pt x="16518" y="7624"/>
                      <a:pt x="13976" y="5082"/>
                      <a:pt x="10165" y="5082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sp>
        <p:nvSpPr>
          <p:cNvPr id="4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608;p23" descr="Google Shape;608;p2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475" name="Google Shape;614;p23"/>
          <p:cNvGrpSpPr/>
          <p:nvPr/>
        </p:nvGrpSpPr>
        <p:grpSpPr>
          <a:xfrm>
            <a:off x="-23761" y="5760"/>
            <a:ext cx="9177482" cy="5137921"/>
            <a:chOff x="0" y="0"/>
            <a:chExt cx="9177480" cy="5137920"/>
          </a:xfrm>
        </p:grpSpPr>
        <p:sp>
          <p:nvSpPr>
            <p:cNvPr id="473" name="Google Shape;615;p23"/>
            <p:cNvSpPr/>
            <p:nvPr/>
          </p:nvSpPr>
          <p:spPr>
            <a:xfrm flipH="1" rot="10800000">
              <a:off x="0" y="3741120"/>
              <a:ext cx="1729941" cy="139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2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74" name="Google Shape;616;p23"/>
            <p:cNvSpPr/>
            <p:nvPr/>
          </p:nvSpPr>
          <p:spPr>
            <a:xfrm flipH="1">
              <a:off x="7447539" y="0"/>
              <a:ext cx="1729942" cy="139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2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482" name="Google Shape;617;p23"/>
          <p:cNvGrpSpPr/>
          <p:nvPr/>
        </p:nvGrpSpPr>
        <p:grpSpPr>
          <a:xfrm>
            <a:off x="283139" y="301140"/>
            <a:ext cx="8557562" cy="4540320"/>
            <a:chOff x="0" y="0"/>
            <a:chExt cx="8557560" cy="4540319"/>
          </a:xfrm>
        </p:grpSpPr>
        <p:grpSp>
          <p:nvGrpSpPr>
            <p:cNvPr id="478" name="Google Shape;618;p23"/>
            <p:cNvGrpSpPr/>
            <p:nvPr/>
          </p:nvGrpSpPr>
          <p:grpSpPr>
            <a:xfrm>
              <a:off x="8382960" y="0"/>
              <a:ext cx="174601" cy="2067120"/>
              <a:chOff x="0" y="0"/>
              <a:chExt cx="174600" cy="2067119"/>
            </a:xfrm>
          </p:grpSpPr>
          <p:pic>
            <p:nvPicPr>
              <p:cNvPr id="476" name="Google Shape;619;p23" descr="Google Shape;619;p23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463860"/>
                <a:ext cx="1102322" cy="174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77" name="Google Shape;620;p23" descr="Google Shape;620;p23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1428659"/>
                <a:ext cx="1102322" cy="174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481" name="Google Shape;621;p23"/>
            <p:cNvGrpSpPr/>
            <p:nvPr/>
          </p:nvGrpSpPr>
          <p:grpSpPr>
            <a:xfrm>
              <a:off x="-1" y="2473200"/>
              <a:ext cx="174602" cy="2067120"/>
              <a:chOff x="0" y="0"/>
              <a:chExt cx="174600" cy="2067119"/>
            </a:xfrm>
          </p:grpSpPr>
          <p:pic>
            <p:nvPicPr>
              <p:cNvPr id="479" name="Google Shape;622;p23" descr="Google Shape;622;p23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463860"/>
                <a:ext cx="1102322" cy="174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80" name="Google Shape;623;p23" descr="Google Shape;623;p23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1428659"/>
                <a:ext cx="1102322" cy="174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87" name="Google Shape;624;p23"/>
          <p:cNvGrpSpPr/>
          <p:nvPr/>
        </p:nvGrpSpPr>
        <p:grpSpPr>
          <a:xfrm>
            <a:off x="421920" y="248400"/>
            <a:ext cx="8310241" cy="4455359"/>
            <a:chOff x="0" y="0"/>
            <a:chExt cx="8310240" cy="4455358"/>
          </a:xfrm>
        </p:grpSpPr>
        <p:sp>
          <p:nvSpPr>
            <p:cNvPr id="483" name="Google Shape;625;p23"/>
            <p:cNvSpPr/>
            <p:nvPr/>
          </p:nvSpPr>
          <p:spPr>
            <a:xfrm rot="10800000">
              <a:off x="8232840" y="2746800"/>
              <a:ext cx="77401" cy="77400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84" name="Google Shape;626;p23"/>
            <p:cNvSpPr/>
            <p:nvPr/>
          </p:nvSpPr>
          <p:spPr>
            <a:xfrm>
              <a:off x="-1" y="1822680"/>
              <a:ext cx="77401" cy="77400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85" name="Google Shape;627;p23"/>
            <p:cNvSpPr/>
            <p:nvPr/>
          </p:nvSpPr>
          <p:spPr>
            <a:xfrm>
              <a:off x="337679" y="0"/>
              <a:ext cx="77401" cy="77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86" name="Google Shape;628;p23"/>
            <p:cNvSpPr/>
            <p:nvPr/>
          </p:nvSpPr>
          <p:spPr>
            <a:xfrm>
              <a:off x="5389200" y="4377959"/>
              <a:ext cx="77401" cy="77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4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630;p24" descr="Google Shape;630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503" name="Google Shape;634;p24"/>
          <p:cNvGrpSpPr/>
          <p:nvPr/>
        </p:nvGrpSpPr>
        <p:grpSpPr>
          <a:xfrm>
            <a:off x="283139" y="301140"/>
            <a:ext cx="8557562" cy="4540320"/>
            <a:chOff x="0" y="0"/>
            <a:chExt cx="8557560" cy="4540319"/>
          </a:xfrm>
        </p:grpSpPr>
        <p:grpSp>
          <p:nvGrpSpPr>
            <p:cNvPr id="499" name="Google Shape;635;p24"/>
            <p:cNvGrpSpPr/>
            <p:nvPr/>
          </p:nvGrpSpPr>
          <p:grpSpPr>
            <a:xfrm>
              <a:off x="8382960" y="0"/>
              <a:ext cx="174601" cy="2067120"/>
              <a:chOff x="0" y="0"/>
              <a:chExt cx="174600" cy="2067119"/>
            </a:xfrm>
          </p:grpSpPr>
          <p:pic>
            <p:nvPicPr>
              <p:cNvPr id="497" name="Google Shape;636;p24" descr="Google Shape;636;p2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463860"/>
                <a:ext cx="1102322" cy="174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498" name="Google Shape;637;p24" descr="Google Shape;637;p2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1428659"/>
                <a:ext cx="1102322" cy="174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502" name="Google Shape;638;p24"/>
            <p:cNvGrpSpPr/>
            <p:nvPr/>
          </p:nvGrpSpPr>
          <p:grpSpPr>
            <a:xfrm>
              <a:off x="-1" y="2473200"/>
              <a:ext cx="174602" cy="2067120"/>
              <a:chOff x="0" y="0"/>
              <a:chExt cx="174600" cy="2067119"/>
            </a:xfrm>
          </p:grpSpPr>
          <p:pic>
            <p:nvPicPr>
              <p:cNvPr id="500" name="Google Shape;639;p24" descr="Google Shape;639;p2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463860"/>
                <a:ext cx="1102322" cy="174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501" name="Google Shape;640;p24" descr="Google Shape;640;p24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1428659"/>
                <a:ext cx="1102322" cy="174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504" name="Google Shape;641;p24"/>
          <p:cNvSpPr/>
          <p:nvPr/>
        </p:nvSpPr>
        <p:spPr>
          <a:xfrm rot="10800000">
            <a:off x="6981736" y="3387240"/>
            <a:ext cx="2188544" cy="176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8" h="21600" fill="norm" stroke="1" extrusionOk="0">
                <a:moveTo>
                  <a:pt x="0" y="21403"/>
                </a:moveTo>
                <a:cubicBezTo>
                  <a:pt x="1847" y="21403"/>
                  <a:pt x="1847" y="21403"/>
                  <a:pt x="1847" y="21403"/>
                </a:cubicBezTo>
                <a:cubicBezTo>
                  <a:pt x="2126" y="21403"/>
                  <a:pt x="2395" y="21262"/>
                  <a:pt x="2585" y="21023"/>
                </a:cubicBezTo>
                <a:cubicBezTo>
                  <a:pt x="13341" y="7509"/>
                  <a:pt x="13341" y="7509"/>
                  <a:pt x="13341" y="7509"/>
                </a:cubicBezTo>
                <a:cubicBezTo>
                  <a:pt x="13542" y="7256"/>
                  <a:pt x="13799" y="7116"/>
                  <a:pt x="14079" y="7116"/>
                </a:cubicBezTo>
                <a:cubicBezTo>
                  <a:pt x="16631" y="7116"/>
                  <a:pt x="16631" y="7116"/>
                  <a:pt x="16631" y="7116"/>
                </a:cubicBezTo>
                <a:cubicBezTo>
                  <a:pt x="16911" y="7116"/>
                  <a:pt x="17179" y="6989"/>
                  <a:pt x="17370" y="6736"/>
                </a:cubicBezTo>
                <a:cubicBezTo>
                  <a:pt x="20940" y="2264"/>
                  <a:pt x="20940" y="2264"/>
                  <a:pt x="20940" y="2264"/>
                </a:cubicBezTo>
                <a:cubicBezTo>
                  <a:pt x="21600" y="1420"/>
                  <a:pt x="21130" y="0"/>
                  <a:pt x="20190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593" y="0"/>
                  <a:pt x="123" y="591"/>
                  <a:pt x="123" y="1322"/>
                </a:cubicBezTo>
                <a:cubicBezTo>
                  <a:pt x="78" y="21600"/>
                  <a:pt x="78" y="21600"/>
                  <a:pt x="78" y="21600"/>
                </a:cubicBezTo>
              </a:path>
            </a:pathLst>
          </a:custGeom>
          <a:solidFill>
            <a:srgbClr val="06104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sp>
        <p:nvSpPr>
          <p:cNvPr id="505" name="Google Shape;642;p24"/>
          <p:cNvSpPr/>
          <p:nvPr/>
        </p:nvSpPr>
        <p:spPr>
          <a:xfrm flipH="1">
            <a:off x="7288200" y="3436920"/>
            <a:ext cx="2004841" cy="200520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510" name="Google Shape;643;p24"/>
          <p:cNvGrpSpPr/>
          <p:nvPr/>
        </p:nvGrpSpPr>
        <p:grpSpPr>
          <a:xfrm>
            <a:off x="421920" y="333000"/>
            <a:ext cx="8310241" cy="4447081"/>
            <a:chOff x="0" y="0"/>
            <a:chExt cx="8310240" cy="4447080"/>
          </a:xfrm>
        </p:grpSpPr>
        <p:sp>
          <p:nvSpPr>
            <p:cNvPr id="506" name="Google Shape;644;p24"/>
            <p:cNvSpPr/>
            <p:nvPr/>
          </p:nvSpPr>
          <p:spPr>
            <a:xfrm rot="10800000">
              <a:off x="8232840" y="266220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07" name="Google Shape;645;p24"/>
            <p:cNvSpPr/>
            <p:nvPr/>
          </p:nvSpPr>
          <p:spPr>
            <a:xfrm>
              <a:off x="-1" y="1738079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08" name="Google Shape;646;p24"/>
            <p:cNvSpPr/>
            <p:nvPr/>
          </p:nvSpPr>
          <p:spPr>
            <a:xfrm>
              <a:off x="519479" y="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09" name="Google Shape;647;p24"/>
            <p:cNvSpPr/>
            <p:nvPr/>
          </p:nvSpPr>
          <p:spPr>
            <a:xfrm>
              <a:off x="5389200" y="436968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5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649;p25" descr="Google Shape;649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519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540" name="Google Shape;657;p25"/>
          <p:cNvGrpSpPr/>
          <p:nvPr/>
        </p:nvGrpSpPr>
        <p:grpSpPr>
          <a:xfrm>
            <a:off x="222659" y="169379"/>
            <a:ext cx="8698322" cy="4803842"/>
            <a:chOff x="0" y="0"/>
            <a:chExt cx="8698319" cy="4803839"/>
          </a:xfrm>
        </p:grpSpPr>
        <p:grpSp>
          <p:nvGrpSpPr>
            <p:cNvPr id="529" name="Google Shape;658;p25"/>
            <p:cNvGrpSpPr/>
            <p:nvPr/>
          </p:nvGrpSpPr>
          <p:grpSpPr>
            <a:xfrm>
              <a:off x="7570799" y="4732559"/>
              <a:ext cx="1127521" cy="71281"/>
              <a:chOff x="0" y="0"/>
              <a:chExt cx="1127520" cy="71280"/>
            </a:xfrm>
          </p:grpSpPr>
          <p:sp>
            <p:nvSpPr>
              <p:cNvPr id="520" name="Google Shape;659;p25"/>
              <p:cNvSpPr/>
              <p:nvPr/>
            </p:nvSpPr>
            <p:spPr>
              <a:xfrm rot="5400000">
                <a:off x="1056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21" name="Google Shape;660;p25"/>
              <p:cNvSpPr/>
              <p:nvPr/>
            </p:nvSpPr>
            <p:spPr>
              <a:xfrm rot="5400000">
                <a:off x="92429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22" name="Google Shape;661;p25"/>
              <p:cNvSpPr/>
              <p:nvPr/>
            </p:nvSpPr>
            <p:spPr>
              <a:xfrm rot="5400000">
                <a:off x="79217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23" name="Google Shape;662;p25"/>
              <p:cNvSpPr/>
              <p:nvPr/>
            </p:nvSpPr>
            <p:spPr>
              <a:xfrm rot="5400000">
                <a:off x="660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24" name="Google Shape;663;p25"/>
              <p:cNvSpPr/>
              <p:nvPr/>
            </p:nvSpPr>
            <p:spPr>
              <a:xfrm rot="5400000">
                <a:off x="528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25" name="Google Shape;664;p25"/>
              <p:cNvSpPr/>
              <p:nvPr/>
            </p:nvSpPr>
            <p:spPr>
              <a:xfrm rot="5400000">
                <a:off x="396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26" name="Google Shape;665;p25"/>
              <p:cNvSpPr/>
              <p:nvPr/>
            </p:nvSpPr>
            <p:spPr>
              <a:xfrm rot="5400000">
                <a:off x="26405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27" name="Google Shape;666;p25"/>
              <p:cNvSpPr/>
              <p:nvPr/>
            </p:nvSpPr>
            <p:spPr>
              <a:xfrm rot="5400000">
                <a:off x="132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28" name="Google Shape;667;p25"/>
              <p:cNvSpPr/>
              <p:nvPr/>
            </p:nvSpPr>
            <p:spPr>
              <a:xfrm rot="5400000">
                <a:off x="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539" name="Google Shape;668;p25"/>
            <p:cNvGrpSpPr/>
            <p:nvPr/>
          </p:nvGrpSpPr>
          <p:grpSpPr>
            <a:xfrm>
              <a:off x="0" y="-1"/>
              <a:ext cx="1127521" cy="71282"/>
              <a:chOff x="0" y="0"/>
              <a:chExt cx="1127520" cy="71280"/>
            </a:xfrm>
          </p:grpSpPr>
          <p:sp>
            <p:nvSpPr>
              <p:cNvPr id="530" name="Google Shape;669;p25"/>
              <p:cNvSpPr/>
              <p:nvPr/>
            </p:nvSpPr>
            <p:spPr>
              <a:xfrm rot="5400000">
                <a:off x="1056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31" name="Google Shape;670;p25"/>
              <p:cNvSpPr/>
              <p:nvPr/>
            </p:nvSpPr>
            <p:spPr>
              <a:xfrm rot="5400000">
                <a:off x="92429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32" name="Google Shape;671;p25"/>
              <p:cNvSpPr/>
              <p:nvPr/>
            </p:nvSpPr>
            <p:spPr>
              <a:xfrm rot="5400000">
                <a:off x="79217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33" name="Google Shape;672;p25"/>
              <p:cNvSpPr/>
              <p:nvPr/>
            </p:nvSpPr>
            <p:spPr>
              <a:xfrm rot="5400000">
                <a:off x="66042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34" name="Google Shape;673;p25"/>
              <p:cNvSpPr/>
              <p:nvPr/>
            </p:nvSpPr>
            <p:spPr>
              <a:xfrm rot="5400000">
                <a:off x="528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35" name="Google Shape;674;p25"/>
              <p:cNvSpPr/>
              <p:nvPr/>
            </p:nvSpPr>
            <p:spPr>
              <a:xfrm rot="5400000">
                <a:off x="396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36" name="Google Shape;675;p25"/>
              <p:cNvSpPr/>
              <p:nvPr/>
            </p:nvSpPr>
            <p:spPr>
              <a:xfrm rot="5400000">
                <a:off x="26442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37" name="Google Shape;676;p25"/>
              <p:cNvSpPr/>
              <p:nvPr/>
            </p:nvSpPr>
            <p:spPr>
              <a:xfrm rot="5400000">
                <a:off x="132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38" name="Google Shape;677;p25"/>
              <p:cNvSpPr/>
              <p:nvPr/>
            </p:nvSpPr>
            <p:spPr>
              <a:xfrm rot="5400000">
                <a:off x="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544" name="Google Shape;678;p25"/>
          <p:cNvGrpSpPr/>
          <p:nvPr/>
        </p:nvGrpSpPr>
        <p:grpSpPr>
          <a:xfrm>
            <a:off x="342359" y="1382759"/>
            <a:ext cx="8293681" cy="3511441"/>
            <a:chOff x="0" y="0"/>
            <a:chExt cx="8293680" cy="3511440"/>
          </a:xfrm>
        </p:grpSpPr>
        <p:sp>
          <p:nvSpPr>
            <p:cNvPr id="541" name="Google Shape;679;p25"/>
            <p:cNvSpPr/>
            <p:nvPr/>
          </p:nvSpPr>
          <p:spPr>
            <a:xfrm>
              <a:off x="-1" y="-1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42" name="Google Shape;680;p25"/>
            <p:cNvSpPr/>
            <p:nvPr/>
          </p:nvSpPr>
          <p:spPr>
            <a:xfrm>
              <a:off x="3649319" y="343404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43" name="Google Shape;681;p25"/>
            <p:cNvSpPr/>
            <p:nvPr/>
          </p:nvSpPr>
          <p:spPr>
            <a:xfrm rot="10800000">
              <a:off x="8216279" y="515879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547" name="Google Shape;682;p25"/>
          <p:cNvGrpSpPr/>
          <p:nvPr/>
        </p:nvGrpSpPr>
        <p:grpSpPr>
          <a:xfrm>
            <a:off x="-172440" y="-195481"/>
            <a:ext cx="9513360" cy="5504042"/>
            <a:chOff x="0" y="0"/>
            <a:chExt cx="9513358" cy="5504040"/>
          </a:xfrm>
        </p:grpSpPr>
        <p:sp>
          <p:nvSpPr>
            <p:cNvPr id="545" name="Google Shape;683;p25"/>
            <p:cNvSpPr/>
            <p:nvPr/>
          </p:nvSpPr>
          <p:spPr>
            <a:xfrm flipH="1" rot="10800000">
              <a:off x="0" y="3070440"/>
              <a:ext cx="2508840" cy="243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46" name="Google Shape;684;p25"/>
            <p:cNvSpPr/>
            <p:nvPr/>
          </p:nvSpPr>
          <p:spPr>
            <a:xfrm flipH="1">
              <a:off x="7004518" y="0"/>
              <a:ext cx="2508841" cy="243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550" name="Google Shape;685;p25"/>
          <p:cNvGrpSpPr/>
          <p:nvPr/>
        </p:nvGrpSpPr>
        <p:grpSpPr>
          <a:xfrm>
            <a:off x="-36721" y="-53641"/>
            <a:ext cx="9243361" cy="5220002"/>
            <a:chOff x="0" y="0"/>
            <a:chExt cx="9243360" cy="5220000"/>
          </a:xfrm>
        </p:grpSpPr>
        <p:sp>
          <p:nvSpPr>
            <p:cNvPr id="548" name="Google Shape;686;p25"/>
            <p:cNvSpPr/>
            <p:nvPr/>
          </p:nvSpPr>
          <p:spPr>
            <a:xfrm flipH="1" rot="10800000">
              <a:off x="-1" y="3995280"/>
              <a:ext cx="1517108" cy="1224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49" name="Google Shape;687;p25"/>
            <p:cNvSpPr/>
            <p:nvPr/>
          </p:nvSpPr>
          <p:spPr>
            <a:xfrm flipH="1">
              <a:off x="7726253" y="-1"/>
              <a:ext cx="1517107" cy="1224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5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689;p26" descr="Google Shape;689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564" name="Google Shape;699;p26"/>
          <p:cNvGrpSpPr/>
          <p:nvPr/>
        </p:nvGrpSpPr>
        <p:grpSpPr>
          <a:xfrm>
            <a:off x="795960" y="256680"/>
            <a:ext cx="7882201" cy="4690441"/>
            <a:chOff x="0" y="0"/>
            <a:chExt cx="7882200" cy="4690440"/>
          </a:xfrm>
        </p:grpSpPr>
        <p:sp>
          <p:nvSpPr>
            <p:cNvPr id="560" name="Google Shape;700;p26"/>
            <p:cNvSpPr/>
            <p:nvPr/>
          </p:nvSpPr>
          <p:spPr>
            <a:xfrm>
              <a:off x="0" y="262404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61" name="Google Shape;701;p26"/>
            <p:cNvSpPr/>
            <p:nvPr/>
          </p:nvSpPr>
          <p:spPr>
            <a:xfrm>
              <a:off x="606240" y="-1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62" name="Google Shape;702;p26"/>
            <p:cNvSpPr/>
            <p:nvPr/>
          </p:nvSpPr>
          <p:spPr>
            <a:xfrm>
              <a:off x="4936680" y="461304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63" name="Google Shape;703;p26"/>
            <p:cNvSpPr/>
            <p:nvPr/>
          </p:nvSpPr>
          <p:spPr>
            <a:xfrm rot="10800000">
              <a:off x="7804800" y="204804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576" name="Google Shape;704;p26"/>
          <p:cNvGrpSpPr/>
          <p:nvPr/>
        </p:nvGrpSpPr>
        <p:grpSpPr>
          <a:xfrm>
            <a:off x="8487719" y="4095720"/>
            <a:ext cx="437761" cy="938521"/>
            <a:chOff x="0" y="0"/>
            <a:chExt cx="437760" cy="938520"/>
          </a:xfrm>
        </p:grpSpPr>
        <p:sp>
          <p:nvSpPr>
            <p:cNvPr id="565" name="Google Shape;705;p26"/>
            <p:cNvSpPr/>
            <p:nvPr/>
          </p:nvSpPr>
          <p:spPr>
            <a:xfrm rot="10800000">
              <a:off x="344160" y="84492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66" name="Google Shape;706;p26"/>
            <p:cNvSpPr/>
            <p:nvPr/>
          </p:nvSpPr>
          <p:spPr>
            <a:xfrm rot="10800000">
              <a:off x="344160" y="67608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67" name="Google Shape;707;p26"/>
            <p:cNvSpPr/>
            <p:nvPr/>
          </p:nvSpPr>
          <p:spPr>
            <a:xfrm rot="10800000">
              <a:off x="344160" y="50724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68" name="Google Shape;708;p26"/>
            <p:cNvSpPr/>
            <p:nvPr/>
          </p:nvSpPr>
          <p:spPr>
            <a:xfrm rot="10800000">
              <a:off x="344160" y="33804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69" name="Google Shape;709;p26"/>
            <p:cNvSpPr/>
            <p:nvPr/>
          </p:nvSpPr>
          <p:spPr>
            <a:xfrm rot="10800000">
              <a:off x="344160" y="16920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70" name="Google Shape;710;p26"/>
            <p:cNvSpPr/>
            <p:nvPr/>
          </p:nvSpPr>
          <p:spPr>
            <a:xfrm rot="10800000">
              <a:off x="344160" y="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71" name="Google Shape;711;p26"/>
            <p:cNvSpPr/>
            <p:nvPr/>
          </p:nvSpPr>
          <p:spPr>
            <a:xfrm rot="10800000">
              <a:off x="169559" y="844920"/>
              <a:ext cx="93602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72" name="Google Shape;712;p26"/>
            <p:cNvSpPr/>
            <p:nvPr/>
          </p:nvSpPr>
          <p:spPr>
            <a:xfrm rot="10800000">
              <a:off x="169559" y="676080"/>
              <a:ext cx="93602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73" name="Google Shape;713;p26"/>
            <p:cNvSpPr/>
            <p:nvPr/>
          </p:nvSpPr>
          <p:spPr>
            <a:xfrm rot="10800000">
              <a:off x="169559" y="507240"/>
              <a:ext cx="93602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74" name="Google Shape;714;p26"/>
            <p:cNvSpPr/>
            <p:nvPr/>
          </p:nvSpPr>
          <p:spPr>
            <a:xfrm rot="10800000">
              <a:off x="-1" y="844920"/>
              <a:ext cx="93602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75" name="Google Shape;715;p26"/>
            <p:cNvSpPr/>
            <p:nvPr/>
          </p:nvSpPr>
          <p:spPr>
            <a:xfrm rot="10800000">
              <a:off x="-1" y="676080"/>
              <a:ext cx="93602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579" name="Google Shape;716;p26"/>
          <p:cNvGrpSpPr/>
          <p:nvPr/>
        </p:nvGrpSpPr>
        <p:grpSpPr>
          <a:xfrm>
            <a:off x="360" y="0"/>
            <a:ext cx="9164520" cy="5143680"/>
            <a:chOff x="0" y="0"/>
            <a:chExt cx="9164519" cy="5143679"/>
          </a:xfrm>
        </p:grpSpPr>
        <p:sp>
          <p:nvSpPr>
            <p:cNvPr id="577" name="Google Shape;717;p26"/>
            <p:cNvSpPr/>
            <p:nvPr/>
          </p:nvSpPr>
          <p:spPr>
            <a:xfrm flipH="1">
              <a:off x="6913799" y="0"/>
              <a:ext cx="2250721" cy="59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78" name="Google Shape;718;p26"/>
            <p:cNvSpPr/>
            <p:nvPr/>
          </p:nvSpPr>
          <p:spPr>
            <a:xfrm flipH="1" rot="10800000">
              <a:off x="0" y="4552919"/>
              <a:ext cx="2250720" cy="59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600" name="Google Shape;719;p26"/>
          <p:cNvGrpSpPr/>
          <p:nvPr/>
        </p:nvGrpSpPr>
        <p:grpSpPr>
          <a:xfrm>
            <a:off x="326339" y="780659"/>
            <a:ext cx="8425442" cy="3631681"/>
            <a:chOff x="0" y="0"/>
            <a:chExt cx="8425440" cy="3631679"/>
          </a:xfrm>
        </p:grpSpPr>
        <p:grpSp>
          <p:nvGrpSpPr>
            <p:cNvPr id="589" name="Google Shape;720;p26"/>
            <p:cNvGrpSpPr/>
            <p:nvPr/>
          </p:nvGrpSpPr>
          <p:grpSpPr>
            <a:xfrm>
              <a:off x="7297920" y="-1"/>
              <a:ext cx="1127521" cy="71282"/>
              <a:chOff x="0" y="0"/>
              <a:chExt cx="1127520" cy="71280"/>
            </a:xfrm>
          </p:grpSpPr>
          <p:sp>
            <p:nvSpPr>
              <p:cNvPr id="580" name="Google Shape;721;p26"/>
              <p:cNvSpPr/>
              <p:nvPr/>
            </p:nvSpPr>
            <p:spPr>
              <a:xfrm flipH="1" rot="16200000">
                <a:off x="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81" name="Google Shape;722;p26"/>
              <p:cNvSpPr/>
              <p:nvPr/>
            </p:nvSpPr>
            <p:spPr>
              <a:xfrm flipH="1" rot="16200000">
                <a:off x="13193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82" name="Google Shape;723;p26"/>
              <p:cNvSpPr/>
              <p:nvPr/>
            </p:nvSpPr>
            <p:spPr>
              <a:xfrm flipH="1" rot="16200000">
                <a:off x="26405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83" name="Google Shape;724;p26"/>
              <p:cNvSpPr/>
              <p:nvPr/>
            </p:nvSpPr>
            <p:spPr>
              <a:xfrm flipH="1" rot="16200000">
                <a:off x="396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84" name="Google Shape;725;p26"/>
              <p:cNvSpPr/>
              <p:nvPr/>
            </p:nvSpPr>
            <p:spPr>
              <a:xfrm flipH="1" rot="16200000">
                <a:off x="52794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85" name="Google Shape;726;p26"/>
              <p:cNvSpPr/>
              <p:nvPr/>
            </p:nvSpPr>
            <p:spPr>
              <a:xfrm flipH="1" rot="16200000">
                <a:off x="660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86" name="Google Shape;727;p26"/>
              <p:cNvSpPr/>
              <p:nvPr/>
            </p:nvSpPr>
            <p:spPr>
              <a:xfrm flipH="1" rot="16200000">
                <a:off x="79217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87" name="Google Shape;728;p26"/>
              <p:cNvSpPr/>
              <p:nvPr/>
            </p:nvSpPr>
            <p:spPr>
              <a:xfrm flipH="1" rot="16200000">
                <a:off x="92394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88" name="Google Shape;729;p26"/>
              <p:cNvSpPr/>
              <p:nvPr/>
            </p:nvSpPr>
            <p:spPr>
              <a:xfrm flipH="1" rot="16200000">
                <a:off x="1056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599" name="Google Shape;730;p26"/>
            <p:cNvGrpSpPr/>
            <p:nvPr/>
          </p:nvGrpSpPr>
          <p:grpSpPr>
            <a:xfrm>
              <a:off x="0" y="3560399"/>
              <a:ext cx="1127521" cy="71281"/>
              <a:chOff x="0" y="0"/>
              <a:chExt cx="1127520" cy="71280"/>
            </a:xfrm>
          </p:grpSpPr>
          <p:sp>
            <p:nvSpPr>
              <p:cNvPr id="590" name="Google Shape;731;p26"/>
              <p:cNvSpPr/>
              <p:nvPr/>
            </p:nvSpPr>
            <p:spPr>
              <a:xfrm flipH="1" rot="16200000">
                <a:off x="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91" name="Google Shape;732;p26"/>
              <p:cNvSpPr/>
              <p:nvPr/>
            </p:nvSpPr>
            <p:spPr>
              <a:xfrm flipH="1" rot="16200000">
                <a:off x="132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92" name="Google Shape;733;p26"/>
              <p:cNvSpPr/>
              <p:nvPr/>
            </p:nvSpPr>
            <p:spPr>
              <a:xfrm flipH="1" rot="16200000">
                <a:off x="26405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93" name="Google Shape;734;p26"/>
              <p:cNvSpPr/>
              <p:nvPr/>
            </p:nvSpPr>
            <p:spPr>
              <a:xfrm flipH="1" rot="16200000">
                <a:off x="396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94" name="Google Shape;735;p26"/>
              <p:cNvSpPr/>
              <p:nvPr/>
            </p:nvSpPr>
            <p:spPr>
              <a:xfrm flipH="1" rot="16200000">
                <a:off x="528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95" name="Google Shape;736;p26"/>
              <p:cNvSpPr/>
              <p:nvPr/>
            </p:nvSpPr>
            <p:spPr>
              <a:xfrm flipH="1" rot="16200000">
                <a:off x="660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96" name="Google Shape;737;p26"/>
              <p:cNvSpPr/>
              <p:nvPr/>
            </p:nvSpPr>
            <p:spPr>
              <a:xfrm flipH="1" rot="16200000">
                <a:off x="79217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97" name="Google Shape;738;p26"/>
              <p:cNvSpPr/>
              <p:nvPr/>
            </p:nvSpPr>
            <p:spPr>
              <a:xfrm flipH="1" rot="16200000">
                <a:off x="92429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598" name="Google Shape;739;p26"/>
              <p:cNvSpPr/>
              <p:nvPr/>
            </p:nvSpPr>
            <p:spPr>
              <a:xfrm flipH="1" rot="16200000">
                <a:off x="1056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sp>
        <p:nvSpPr>
          <p:cNvPr id="6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741;p27" descr="Google Shape;741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609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630" name="Google Shape;753;p27"/>
          <p:cNvGrpSpPr/>
          <p:nvPr/>
        </p:nvGrpSpPr>
        <p:grpSpPr>
          <a:xfrm>
            <a:off x="307619" y="232019"/>
            <a:ext cx="8528402" cy="4686842"/>
            <a:chOff x="0" y="0"/>
            <a:chExt cx="8528400" cy="4686840"/>
          </a:xfrm>
        </p:grpSpPr>
        <p:grpSp>
          <p:nvGrpSpPr>
            <p:cNvPr id="619" name="Google Shape;754;p27"/>
            <p:cNvGrpSpPr/>
            <p:nvPr/>
          </p:nvGrpSpPr>
          <p:grpSpPr>
            <a:xfrm>
              <a:off x="0" y="-1"/>
              <a:ext cx="1127881" cy="71282"/>
              <a:chOff x="0" y="0"/>
              <a:chExt cx="1127880" cy="71280"/>
            </a:xfrm>
          </p:grpSpPr>
          <p:sp>
            <p:nvSpPr>
              <p:cNvPr id="610" name="Google Shape;755;p27"/>
              <p:cNvSpPr/>
              <p:nvPr/>
            </p:nvSpPr>
            <p:spPr>
              <a:xfrm rot="5400000">
                <a:off x="105642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11" name="Google Shape;756;p27"/>
              <p:cNvSpPr/>
              <p:nvPr/>
            </p:nvSpPr>
            <p:spPr>
              <a:xfrm rot="5400000">
                <a:off x="92429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12" name="Google Shape;757;p27"/>
              <p:cNvSpPr/>
              <p:nvPr/>
            </p:nvSpPr>
            <p:spPr>
              <a:xfrm rot="5400000">
                <a:off x="79217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13" name="Google Shape;758;p27"/>
              <p:cNvSpPr/>
              <p:nvPr/>
            </p:nvSpPr>
            <p:spPr>
              <a:xfrm rot="5400000">
                <a:off x="66042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14" name="Google Shape;759;p27"/>
              <p:cNvSpPr/>
              <p:nvPr/>
            </p:nvSpPr>
            <p:spPr>
              <a:xfrm rot="5400000">
                <a:off x="528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15" name="Google Shape;760;p27"/>
              <p:cNvSpPr/>
              <p:nvPr/>
            </p:nvSpPr>
            <p:spPr>
              <a:xfrm rot="5400000">
                <a:off x="396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16" name="Google Shape;761;p27"/>
              <p:cNvSpPr/>
              <p:nvPr/>
            </p:nvSpPr>
            <p:spPr>
              <a:xfrm rot="5400000">
                <a:off x="26442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17" name="Google Shape;762;p27"/>
              <p:cNvSpPr/>
              <p:nvPr/>
            </p:nvSpPr>
            <p:spPr>
              <a:xfrm rot="5400000">
                <a:off x="132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18" name="Google Shape;763;p27"/>
              <p:cNvSpPr/>
              <p:nvPr/>
            </p:nvSpPr>
            <p:spPr>
              <a:xfrm rot="5400000">
                <a:off x="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629" name="Google Shape;764;p27"/>
            <p:cNvGrpSpPr/>
            <p:nvPr/>
          </p:nvGrpSpPr>
          <p:grpSpPr>
            <a:xfrm>
              <a:off x="7400880" y="4615560"/>
              <a:ext cx="1127521" cy="71281"/>
              <a:chOff x="0" y="0"/>
              <a:chExt cx="1127520" cy="71280"/>
            </a:xfrm>
          </p:grpSpPr>
          <p:sp>
            <p:nvSpPr>
              <p:cNvPr id="620" name="Google Shape;765;p27"/>
              <p:cNvSpPr/>
              <p:nvPr/>
            </p:nvSpPr>
            <p:spPr>
              <a:xfrm rot="5400000">
                <a:off x="1056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21" name="Google Shape;766;p27"/>
              <p:cNvSpPr/>
              <p:nvPr/>
            </p:nvSpPr>
            <p:spPr>
              <a:xfrm rot="5400000">
                <a:off x="92429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22" name="Google Shape;767;p27"/>
              <p:cNvSpPr/>
              <p:nvPr/>
            </p:nvSpPr>
            <p:spPr>
              <a:xfrm rot="5400000">
                <a:off x="79217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23" name="Google Shape;768;p27"/>
              <p:cNvSpPr/>
              <p:nvPr/>
            </p:nvSpPr>
            <p:spPr>
              <a:xfrm rot="5400000">
                <a:off x="660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24" name="Google Shape;769;p27"/>
              <p:cNvSpPr/>
              <p:nvPr/>
            </p:nvSpPr>
            <p:spPr>
              <a:xfrm rot="5400000">
                <a:off x="528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25" name="Google Shape;770;p27"/>
              <p:cNvSpPr/>
              <p:nvPr/>
            </p:nvSpPr>
            <p:spPr>
              <a:xfrm rot="5400000">
                <a:off x="396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26" name="Google Shape;771;p27"/>
              <p:cNvSpPr/>
              <p:nvPr/>
            </p:nvSpPr>
            <p:spPr>
              <a:xfrm rot="5400000">
                <a:off x="26405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27" name="Google Shape;772;p27"/>
              <p:cNvSpPr/>
              <p:nvPr/>
            </p:nvSpPr>
            <p:spPr>
              <a:xfrm rot="5400000">
                <a:off x="132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628" name="Google Shape;773;p27"/>
              <p:cNvSpPr/>
              <p:nvPr/>
            </p:nvSpPr>
            <p:spPr>
              <a:xfrm rot="5400000">
                <a:off x="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635" name="Google Shape;774;p27"/>
          <p:cNvGrpSpPr/>
          <p:nvPr/>
        </p:nvGrpSpPr>
        <p:grpSpPr>
          <a:xfrm>
            <a:off x="511200" y="367200"/>
            <a:ext cx="8210881" cy="4555081"/>
            <a:chOff x="0" y="0"/>
            <a:chExt cx="8210880" cy="4555080"/>
          </a:xfrm>
        </p:grpSpPr>
        <p:sp>
          <p:nvSpPr>
            <p:cNvPr id="631" name="Google Shape;775;p27"/>
            <p:cNvSpPr/>
            <p:nvPr/>
          </p:nvSpPr>
          <p:spPr>
            <a:xfrm>
              <a:off x="0" y="2358719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32" name="Google Shape;776;p27"/>
            <p:cNvSpPr/>
            <p:nvPr/>
          </p:nvSpPr>
          <p:spPr>
            <a:xfrm>
              <a:off x="1281240" y="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33" name="Google Shape;777;p27"/>
            <p:cNvSpPr/>
            <p:nvPr/>
          </p:nvSpPr>
          <p:spPr>
            <a:xfrm>
              <a:off x="8133480" y="248724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34" name="Google Shape;778;p27"/>
            <p:cNvSpPr/>
            <p:nvPr/>
          </p:nvSpPr>
          <p:spPr>
            <a:xfrm rot="10800000">
              <a:off x="5463719" y="447768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642" name="Google Shape;779;p27"/>
          <p:cNvGrpSpPr/>
          <p:nvPr/>
        </p:nvGrpSpPr>
        <p:grpSpPr>
          <a:xfrm>
            <a:off x="8190359" y="155880"/>
            <a:ext cx="2383201" cy="2130481"/>
            <a:chOff x="0" y="0"/>
            <a:chExt cx="2383200" cy="2130480"/>
          </a:xfrm>
        </p:grpSpPr>
        <p:sp>
          <p:nvSpPr>
            <p:cNvPr id="636" name="Google Shape;780;p27"/>
            <p:cNvSpPr/>
            <p:nvPr/>
          </p:nvSpPr>
          <p:spPr>
            <a:xfrm flipH="1">
              <a:off x="735480" y="591119"/>
              <a:ext cx="1623601" cy="1514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727" y="14390"/>
                  </a:lnTo>
                  <a:lnTo>
                    <a:pt x="11481" y="14390"/>
                  </a:lnTo>
                  <a:lnTo>
                    <a:pt x="16294" y="9231"/>
                  </a:lnTo>
                  <a:lnTo>
                    <a:pt x="16294" y="5687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6E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37" name="Google Shape;781;p27"/>
            <p:cNvSpPr/>
            <p:nvPr/>
          </p:nvSpPr>
          <p:spPr>
            <a:xfrm flipH="1">
              <a:off x="79200" y="78479"/>
              <a:ext cx="1733761" cy="1683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332" y="5424"/>
                  </a:lnTo>
                  <a:lnTo>
                    <a:pt x="16332" y="8836"/>
                  </a:lnTo>
                  <a:lnTo>
                    <a:pt x="11309" y="14008"/>
                  </a:lnTo>
                  <a:lnTo>
                    <a:pt x="7372" y="14008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006E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38" name="Google Shape;782;p27"/>
            <p:cNvSpPr/>
            <p:nvPr/>
          </p:nvSpPr>
          <p:spPr>
            <a:xfrm flipH="1">
              <a:off x="654480" y="511199"/>
              <a:ext cx="105121" cy="105121"/>
            </a:xfrm>
            <a:prstGeom prst="ellipse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39" name="Google Shape;783;p27"/>
            <p:cNvSpPr/>
            <p:nvPr/>
          </p:nvSpPr>
          <p:spPr>
            <a:xfrm flipH="1">
              <a:off x="0" y="0"/>
              <a:ext cx="105121" cy="105121"/>
            </a:xfrm>
            <a:prstGeom prst="ellipse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40" name="Google Shape;784;p27"/>
            <p:cNvSpPr/>
            <p:nvPr/>
          </p:nvSpPr>
          <p:spPr>
            <a:xfrm flipH="1">
              <a:off x="1786320" y="1734840"/>
              <a:ext cx="52561" cy="52561"/>
            </a:xfrm>
            <a:prstGeom prst="ellipse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41" name="Google Shape;785;p27"/>
            <p:cNvSpPr/>
            <p:nvPr/>
          </p:nvSpPr>
          <p:spPr>
            <a:xfrm flipH="1">
              <a:off x="2330640" y="2077920"/>
              <a:ext cx="52561" cy="52561"/>
            </a:xfrm>
            <a:prstGeom prst="ellipse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6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787;p28" descr="Google Shape;787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651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652" name="Google Shape;801;p28"/>
          <p:cNvSpPr/>
          <p:nvPr/>
        </p:nvSpPr>
        <p:spPr>
          <a:xfrm rot="10800000">
            <a:off x="6981736" y="3387240"/>
            <a:ext cx="2188544" cy="17668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8" h="21600" fill="norm" stroke="1" extrusionOk="0">
                <a:moveTo>
                  <a:pt x="0" y="21403"/>
                </a:moveTo>
                <a:cubicBezTo>
                  <a:pt x="1847" y="21403"/>
                  <a:pt x="1847" y="21403"/>
                  <a:pt x="1847" y="21403"/>
                </a:cubicBezTo>
                <a:cubicBezTo>
                  <a:pt x="2126" y="21403"/>
                  <a:pt x="2395" y="21262"/>
                  <a:pt x="2585" y="21023"/>
                </a:cubicBezTo>
                <a:cubicBezTo>
                  <a:pt x="13341" y="7509"/>
                  <a:pt x="13341" y="7509"/>
                  <a:pt x="13341" y="7509"/>
                </a:cubicBezTo>
                <a:cubicBezTo>
                  <a:pt x="13542" y="7256"/>
                  <a:pt x="13799" y="7116"/>
                  <a:pt x="14079" y="7116"/>
                </a:cubicBezTo>
                <a:cubicBezTo>
                  <a:pt x="16631" y="7116"/>
                  <a:pt x="16631" y="7116"/>
                  <a:pt x="16631" y="7116"/>
                </a:cubicBezTo>
                <a:cubicBezTo>
                  <a:pt x="16911" y="7116"/>
                  <a:pt x="17179" y="6989"/>
                  <a:pt x="17370" y="6736"/>
                </a:cubicBezTo>
                <a:cubicBezTo>
                  <a:pt x="20940" y="2264"/>
                  <a:pt x="20940" y="2264"/>
                  <a:pt x="20940" y="2264"/>
                </a:cubicBezTo>
                <a:cubicBezTo>
                  <a:pt x="21600" y="1420"/>
                  <a:pt x="21130" y="0"/>
                  <a:pt x="20190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593" y="0"/>
                  <a:pt x="123" y="591"/>
                  <a:pt x="123" y="1322"/>
                </a:cubicBezTo>
                <a:cubicBezTo>
                  <a:pt x="78" y="21600"/>
                  <a:pt x="78" y="21600"/>
                  <a:pt x="78" y="21600"/>
                </a:cubicBezTo>
              </a:path>
            </a:pathLst>
          </a:custGeom>
          <a:solidFill>
            <a:srgbClr val="06104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sp>
        <p:nvSpPr>
          <p:cNvPr id="653" name="Google Shape;802;p28"/>
          <p:cNvSpPr/>
          <p:nvPr/>
        </p:nvSpPr>
        <p:spPr>
          <a:xfrm flipH="1">
            <a:off x="7288200" y="3436920"/>
            <a:ext cx="2004841" cy="2005201"/>
          </a:xfrm>
          <a:prstGeom prst="line">
            <a:avLst/>
          </a:prstGeom>
          <a:ln w="19050">
            <a:solidFill>
              <a:schemeClr val="accent3">
                <a:lumOff val="44000"/>
              </a:schemeClr>
            </a:solidFill>
          </a:ln>
        </p:spPr>
        <p:txBody>
          <a:bodyPr lIns="0" tIns="0" rIns="0" bIns="0"/>
          <a:lstStyle/>
          <a:p>
            <a:pPr/>
          </a:p>
        </p:txBody>
      </p:sp>
      <p:grpSp>
        <p:nvGrpSpPr>
          <p:cNvPr id="656" name="Google Shape;803;p28"/>
          <p:cNvGrpSpPr/>
          <p:nvPr/>
        </p:nvGrpSpPr>
        <p:grpSpPr>
          <a:xfrm>
            <a:off x="278459" y="301139"/>
            <a:ext cx="174602" cy="2067121"/>
            <a:chOff x="0" y="0"/>
            <a:chExt cx="174600" cy="2067119"/>
          </a:xfrm>
        </p:grpSpPr>
        <p:pic>
          <p:nvPicPr>
            <p:cNvPr id="654" name="Google Shape;804;p28" descr="Google Shape;804;p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5400000">
              <a:off x="-463861" y="463860"/>
              <a:ext cx="1102322" cy="174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5" name="Google Shape;805;p28" descr="Google Shape;805;p28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5400000">
              <a:off x="-463861" y="1428659"/>
              <a:ext cx="1102322" cy="174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661" name="Google Shape;806;p28"/>
          <p:cNvGrpSpPr/>
          <p:nvPr/>
        </p:nvGrpSpPr>
        <p:grpSpPr>
          <a:xfrm>
            <a:off x="375120" y="259200"/>
            <a:ext cx="8536679" cy="4592161"/>
            <a:chOff x="0" y="0"/>
            <a:chExt cx="8536678" cy="4592160"/>
          </a:xfrm>
        </p:grpSpPr>
        <p:sp>
          <p:nvSpPr>
            <p:cNvPr id="657" name="Google Shape;807;p28"/>
            <p:cNvSpPr/>
            <p:nvPr/>
          </p:nvSpPr>
          <p:spPr>
            <a:xfrm>
              <a:off x="8459279" y="722519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58" name="Google Shape;808;p28"/>
            <p:cNvSpPr/>
            <p:nvPr/>
          </p:nvSpPr>
          <p:spPr>
            <a:xfrm>
              <a:off x="0" y="3178080"/>
              <a:ext cx="77400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59" name="Google Shape;809;p28"/>
            <p:cNvSpPr/>
            <p:nvPr/>
          </p:nvSpPr>
          <p:spPr>
            <a:xfrm>
              <a:off x="1273320" y="-1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60" name="Google Shape;810;p28"/>
            <p:cNvSpPr/>
            <p:nvPr/>
          </p:nvSpPr>
          <p:spPr>
            <a:xfrm>
              <a:off x="5467679" y="4514760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6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9" name="Google Shape;812;p29" descr="Google Shape;812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670" name="Title Text"/>
          <p:cNvSpPr txBox="1"/>
          <p:nvPr>
            <p:ph type="title"/>
          </p:nvPr>
        </p:nvSpPr>
        <p:spPr>
          <a:xfrm>
            <a:off x="4268880" y="670319"/>
            <a:ext cx="3916801" cy="7686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ctr">
              <a:defRPr sz="3500">
                <a:latin typeface="Syncopate"/>
                <a:ea typeface="Syncopate"/>
                <a:cs typeface="Syncopate"/>
                <a:sym typeface="Syncopate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71" name="Google Shape;819;p29"/>
          <p:cNvSpPr/>
          <p:nvPr/>
        </p:nvSpPr>
        <p:spPr>
          <a:xfrm rot="10800000">
            <a:off x="6131159" y="2312999"/>
            <a:ext cx="3077641" cy="298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1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sp>
        <p:nvSpPr>
          <p:cNvPr id="672" name="Google Shape;820;p29"/>
          <p:cNvSpPr/>
          <p:nvPr/>
        </p:nvSpPr>
        <p:spPr>
          <a:xfrm rot="10800000">
            <a:off x="7369429" y="3901680"/>
            <a:ext cx="1860972" cy="1502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8" h="21600" fill="norm" stroke="1" extrusionOk="0">
                <a:moveTo>
                  <a:pt x="0" y="21403"/>
                </a:moveTo>
                <a:cubicBezTo>
                  <a:pt x="1847" y="21403"/>
                  <a:pt x="1847" y="21403"/>
                  <a:pt x="1847" y="21403"/>
                </a:cubicBezTo>
                <a:cubicBezTo>
                  <a:pt x="2126" y="21403"/>
                  <a:pt x="2395" y="21262"/>
                  <a:pt x="2585" y="21023"/>
                </a:cubicBezTo>
                <a:cubicBezTo>
                  <a:pt x="13341" y="7509"/>
                  <a:pt x="13341" y="7509"/>
                  <a:pt x="13341" y="7509"/>
                </a:cubicBezTo>
                <a:cubicBezTo>
                  <a:pt x="13542" y="7256"/>
                  <a:pt x="13799" y="7116"/>
                  <a:pt x="14079" y="7116"/>
                </a:cubicBezTo>
                <a:cubicBezTo>
                  <a:pt x="16631" y="7116"/>
                  <a:pt x="16631" y="7116"/>
                  <a:pt x="16631" y="7116"/>
                </a:cubicBezTo>
                <a:cubicBezTo>
                  <a:pt x="16911" y="7116"/>
                  <a:pt x="17179" y="6989"/>
                  <a:pt x="17370" y="6736"/>
                </a:cubicBezTo>
                <a:cubicBezTo>
                  <a:pt x="20940" y="2264"/>
                  <a:pt x="20940" y="2264"/>
                  <a:pt x="20940" y="2264"/>
                </a:cubicBezTo>
                <a:cubicBezTo>
                  <a:pt x="21600" y="1420"/>
                  <a:pt x="21130" y="0"/>
                  <a:pt x="20190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593" y="0"/>
                  <a:pt x="123" y="591"/>
                  <a:pt x="123" y="1322"/>
                </a:cubicBezTo>
                <a:cubicBezTo>
                  <a:pt x="78" y="21600"/>
                  <a:pt x="78" y="21600"/>
                  <a:pt x="78" y="21600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grpSp>
        <p:nvGrpSpPr>
          <p:cNvPr id="678" name="Google Shape;821;p29"/>
          <p:cNvGrpSpPr/>
          <p:nvPr/>
        </p:nvGrpSpPr>
        <p:grpSpPr>
          <a:xfrm>
            <a:off x="6446880" y="3923279"/>
            <a:ext cx="3153241" cy="940322"/>
            <a:chOff x="0" y="0"/>
            <a:chExt cx="3153240" cy="940320"/>
          </a:xfrm>
        </p:grpSpPr>
        <p:sp>
          <p:nvSpPr>
            <p:cNvPr id="673" name="Google Shape;822;p29"/>
            <p:cNvSpPr/>
            <p:nvPr/>
          </p:nvSpPr>
          <p:spPr>
            <a:xfrm rot="10800000">
              <a:off x="-1" y="3240"/>
              <a:ext cx="3153242" cy="93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36" y="0"/>
                  </a:moveTo>
                  <a:cubicBezTo>
                    <a:pt x="21194" y="0"/>
                    <a:pt x="21072" y="343"/>
                    <a:pt x="21072" y="823"/>
                  </a:cubicBezTo>
                  <a:cubicBezTo>
                    <a:pt x="9298" y="823"/>
                    <a:pt x="9298" y="823"/>
                    <a:pt x="9298" y="823"/>
                  </a:cubicBezTo>
                  <a:cubicBezTo>
                    <a:pt x="8831" y="823"/>
                    <a:pt x="8405" y="1440"/>
                    <a:pt x="8059" y="2537"/>
                  </a:cubicBezTo>
                  <a:cubicBezTo>
                    <a:pt x="7308" y="5074"/>
                    <a:pt x="7308" y="5074"/>
                    <a:pt x="7308" y="5074"/>
                  </a:cubicBezTo>
                  <a:cubicBezTo>
                    <a:pt x="6232" y="5074"/>
                    <a:pt x="6232" y="5074"/>
                    <a:pt x="6232" y="5074"/>
                  </a:cubicBezTo>
                  <a:cubicBezTo>
                    <a:pt x="5765" y="5074"/>
                    <a:pt x="5339" y="5691"/>
                    <a:pt x="4994" y="6789"/>
                  </a:cubicBezTo>
                  <a:cubicBezTo>
                    <a:pt x="1177" y="19749"/>
                    <a:pt x="1177" y="19749"/>
                    <a:pt x="1177" y="19749"/>
                  </a:cubicBezTo>
                  <a:cubicBezTo>
                    <a:pt x="873" y="20777"/>
                    <a:pt x="447" y="21394"/>
                    <a:pt x="0" y="2139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355" y="21600"/>
                    <a:pt x="2355" y="21600"/>
                    <a:pt x="2355" y="21600"/>
                  </a:cubicBezTo>
                  <a:cubicBezTo>
                    <a:pt x="2355" y="21394"/>
                    <a:pt x="2355" y="21394"/>
                    <a:pt x="2355" y="21394"/>
                  </a:cubicBezTo>
                  <a:cubicBezTo>
                    <a:pt x="467" y="21394"/>
                    <a:pt x="467" y="21394"/>
                    <a:pt x="467" y="21394"/>
                  </a:cubicBezTo>
                  <a:cubicBezTo>
                    <a:pt x="751" y="21120"/>
                    <a:pt x="1015" y="20571"/>
                    <a:pt x="1238" y="19886"/>
                  </a:cubicBezTo>
                  <a:cubicBezTo>
                    <a:pt x="5055" y="6994"/>
                    <a:pt x="5055" y="6994"/>
                    <a:pt x="5055" y="6994"/>
                  </a:cubicBezTo>
                  <a:cubicBezTo>
                    <a:pt x="5359" y="5897"/>
                    <a:pt x="5786" y="5280"/>
                    <a:pt x="6232" y="5280"/>
                  </a:cubicBezTo>
                  <a:cubicBezTo>
                    <a:pt x="7247" y="5280"/>
                    <a:pt x="7247" y="5280"/>
                    <a:pt x="7247" y="5280"/>
                  </a:cubicBezTo>
                  <a:cubicBezTo>
                    <a:pt x="4243" y="15429"/>
                    <a:pt x="4243" y="15429"/>
                    <a:pt x="4243" y="15429"/>
                  </a:cubicBezTo>
                  <a:cubicBezTo>
                    <a:pt x="3938" y="16526"/>
                    <a:pt x="3512" y="17074"/>
                    <a:pt x="3065" y="17074"/>
                  </a:cubicBezTo>
                  <a:cubicBezTo>
                    <a:pt x="2355" y="17074"/>
                    <a:pt x="2355" y="17074"/>
                    <a:pt x="2355" y="17074"/>
                  </a:cubicBezTo>
                  <a:cubicBezTo>
                    <a:pt x="2355" y="17280"/>
                    <a:pt x="2355" y="17280"/>
                    <a:pt x="2355" y="17280"/>
                  </a:cubicBezTo>
                  <a:cubicBezTo>
                    <a:pt x="3065" y="17280"/>
                    <a:pt x="3065" y="17280"/>
                    <a:pt x="3065" y="17280"/>
                  </a:cubicBezTo>
                  <a:cubicBezTo>
                    <a:pt x="3532" y="17280"/>
                    <a:pt x="3959" y="16663"/>
                    <a:pt x="4304" y="15566"/>
                  </a:cubicBezTo>
                  <a:cubicBezTo>
                    <a:pt x="7329" y="5280"/>
                    <a:pt x="7329" y="5280"/>
                    <a:pt x="7329" y="5280"/>
                  </a:cubicBezTo>
                  <a:cubicBezTo>
                    <a:pt x="18007" y="5280"/>
                    <a:pt x="18007" y="5280"/>
                    <a:pt x="18007" y="5280"/>
                  </a:cubicBezTo>
                  <a:cubicBezTo>
                    <a:pt x="18027" y="5760"/>
                    <a:pt x="18129" y="6103"/>
                    <a:pt x="18271" y="6103"/>
                  </a:cubicBezTo>
                  <a:cubicBezTo>
                    <a:pt x="18413" y="6103"/>
                    <a:pt x="18535" y="5691"/>
                    <a:pt x="18535" y="5211"/>
                  </a:cubicBezTo>
                  <a:cubicBezTo>
                    <a:pt x="18535" y="4663"/>
                    <a:pt x="18413" y="4251"/>
                    <a:pt x="18271" y="4251"/>
                  </a:cubicBezTo>
                  <a:cubicBezTo>
                    <a:pt x="18129" y="4251"/>
                    <a:pt x="18027" y="4663"/>
                    <a:pt x="18007" y="5074"/>
                  </a:cubicBezTo>
                  <a:cubicBezTo>
                    <a:pt x="7410" y="5074"/>
                    <a:pt x="7410" y="5074"/>
                    <a:pt x="7410" y="5074"/>
                  </a:cubicBezTo>
                  <a:cubicBezTo>
                    <a:pt x="8120" y="2674"/>
                    <a:pt x="8120" y="2674"/>
                    <a:pt x="8120" y="2674"/>
                  </a:cubicBezTo>
                  <a:cubicBezTo>
                    <a:pt x="8425" y="1577"/>
                    <a:pt x="8851" y="1029"/>
                    <a:pt x="9298" y="1029"/>
                  </a:cubicBezTo>
                  <a:cubicBezTo>
                    <a:pt x="21072" y="1029"/>
                    <a:pt x="21072" y="1029"/>
                    <a:pt x="21072" y="1029"/>
                  </a:cubicBezTo>
                  <a:cubicBezTo>
                    <a:pt x="21072" y="1440"/>
                    <a:pt x="21194" y="1851"/>
                    <a:pt x="21336" y="1851"/>
                  </a:cubicBezTo>
                  <a:cubicBezTo>
                    <a:pt x="21478" y="1851"/>
                    <a:pt x="21600" y="1440"/>
                    <a:pt x="21600" y="891"/>
                  </a:cubicBezTo>
                  <a:cubicBezTo>
                    <a:pt x="21600" y="411"/>
                    <a:pt x="21478" y="0"/>
                    <a:pt x="21336" y="0"/>
                  </a:cubicBezTo>
                  <a:close/>
                  <a:moveTo>
                    <a:pt x="18271" y="4526"/>
                  </a:moveTo>
                  <a:cubicBezTo>
                    <a:pt x="18372" y="4526"/>
                    <a:pt x="18453" y="4869"/>
                    <a:pt x="18453" y="5211"/>
                  </a:cubicBezTo>
                  <a:cubicBezTo>
                    <a:pt x="18453" y="5554"/>
                    <a:pt x="18372" y="5829"/>
                    <a:pt x="18271" y="5829"/>
                  </a:cubicBezTo>
                  <a:cubicBezTo>
                    <a:pt x="18169" y="5829"/>
                    <a:pt x="18108" y="5623"/>
                    <a:pt x="18088" y="5280"/>
                  </a:cubicBezTo>
                  <a:cubicBezTo>
                    <a:pt x="18271" y="5280"/>
                    <a:pt x="18271" y="5280"/>
                    <a:pt x="18271" y="5280"/>
                  </a:cubicBezTo>
                  <a:cubicBezTo>
                    <a:pt x="18271" y="5074"/>
                    <a:pt x="18271" y="5074"/>
                    <a:pt x="18271" y="5074"/>
                  </a:cubicBezTo>
                  <a:cubicBezTo>
                    <a:pt x="18088" y="5074"/>
                    <a:pt x="18088" y="5074"/>
                    <a:pt x="18088" y="5074"/>
                  </a:cubicBezTo>
                  <a:cubicBezTo>
                    <a:pt x="18108" y="4800"/>
                    <a:pt x="18169" y="4526"/>
                    <a:pt x="18271" y="4526"/>
                  </a:cubicBezTo>
                  <a:close/>
                  <a:moveTo>
                    <a:pt x="21336" y="1577"/>
                  </a:moveTo>
                  <a:cubicBezTo>
                    <a:pt x="21235" y="1577"/>
                    <a:pt x="21153" y="1303"/>
                    <a:pt x="21153" y="1029"/>
                  </a:cubicBezTo>
                  <a:cubicBezTo>
                    <a:pt x="21336" y="1029"/>
                    <a:pt x="21336" y="1029"/>
                    <a:pt x="21336" y="1029"/>
                  </a:cubicBezTo>
                  <a:cubicBezTo>
                    <a:pt x="21336" y="823"/>
                    <a:pt x="21336" y="823"/>
                    <a:pt x="21336" y="823"/>
                  </a:cubicBezTo>
                  <a:cubicBezTo>
                    <a:pt x="21153" y="823"/>
                    <a:pt x="21153" y="823"/>
                    <a:pt x="21153" y="823"/>
                  </a:cubicBezTo>
                  <a:cubicBezTo>
                    <a:pt x="21153" y="480"/>
                    <a:pt x="21235" y="274"/>
                    <a:pt x="21336" y="274"/>
                  </a:cubicBezTo>
                  <a:cubicBezTo>
                    <a:pt x="21438" y="274"/>
                    <a:pt x="21519" y="549"/>
                    <a:pt x="21519" y="891"/>
                  </a:cubicBezTo>
                  <a:cubicBezTo>
                    <a:pt x="21519" y="1234"/>
                    <a:pt x="21438" y="1577"/>
                    <a:pt x="21336" y="1577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74" name="Google Shape;823;p29"/>
            <p:cNvSpPr/>
            <p:nvPr/>
          </p:nvSpPr>
          <p:spPr>
            <a:xfrm rot="10800000">
              <a:off x="989639" y="0"/>
              <a:ext cx="1821602" cy="398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77" y="16000"/>
                  </a:moveTo>
                  <a:cubicBezTo>
                    <a:pt x="5973" y="16000"/>
                    <a:pt x="5973" y="16000"/>
                    <a:pt x="5973" y="16000"/>
                  </a:cubicBezTo>
                  <a:cubicBezTo>
                    <a:pt x="5313" y="19040"/>
                    <a:pt x="5313" y="19040"/>
                    <a:pt x="5313" y="19040"/>
                  </a:cubicBezTo>
                  <a:cubicBezTo>
                    <a:pt x="5001" y="20480"/>
                    <a:pt x="4584" y="21280"/>
                    <a:pt x="4167" y="21280"/>
                  </a:cubicBezTo>
                  <a:cubicBezTo>
                    <a:pt x="0" y="21280"/>
                    <a:pt x="0" y="21280"/>
                    <a:pt x="0" y="2128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4167" y="21600"/>
                    <a:pt x="4167" y="21600"/>
                    <a:pt x="4167" y="21600"/>
                  </a:cubicBezTo>
                  <a:cubicBezTo>
                    <a:pt x="4619" y="21600"/>
                    <a:pt x="5035" y="20800"/>
                    <a:pt x="5348" y="19200"/>
                  </a:cubicBezTo>
                  <a:cubicBezTo>
                    <a:pt x="6077" y="16000"/>
                    <a:pt x="6077" y="16000"/>
                    <a:pt x="6077" y="16000"/>
                  </a:cubicBezTo>
                  <a:moveTo>
                    <a:pt x="11147" y="0"/>
                  </a:moveTo>
                  <a:cubicBezTo>
                    <a:pt x="10140" y="0"/>
                    <a:pt x="10140" y="0"/>
                    <a:pt x="10140" y="0"/>
                  </a:cubicBezTo>
                  <a:cubicBezTo>
                    <a:pt x="9689" y="0"/>
                    <a:pt x="9272" y="800"/>
                    <a:pt x="8959" y="2240"/>
                  </a:cubicBezTo>
                  <a:cubicBezTo>
                    <a:pt x="6042" y="15680"/>
                    <a:pt x="6042" y="15680"/>
                    <a:pt x="6042" y="15680"/>
                  </a:cubicBezTo>
                  <a:cubicBezTo>
                    <a:pt x="6112" y="15680"/>
                    <a:pt x="6112" y="15680"/>
                    <a:pt x="6112" y="15680"/>
                  </a:cubicBezTo>
                  <a:cubicBezTo>
                    <a:pt x="8994" y="2560"/>
                    <a:pt x="8994" y="2560"/>
                    <a:pt x="8994" y="2560"/>
                  </a:cubicBezTo>
                  <a:cubicBezTo>
                    <a:pt x="9307" y="1120"/>
                    <a:pt x="9689" y="320"/>
                    <a:pt x="10140" y="320"/>
                  </a:cubicBezTo>
                  <a:cubicBezTo>
                    <a:pt x="11078" y="320"/>
                    <a:pt x="11078" y="320"/>
                    <a:pt x="11078" y="320"/>
                  </a:cubicBezTo>
                  <a:cubicBezTo>
                    <a:pt x="11147" y="0"/>
                    <a:pt x="11147" y="0"/>
                    <a:pt x="11147" y="0"/>
                  </a:cubicBezTo>
                  <a:moveTo>
                    <a:pt x="21600" y="0"/>
                  </a:moveTo>
                  <a:cubicBezTo>
                    <a:pt x="11217" y="0"/>
                    <a:pt x="11217" y="0"/>
                    <a:pt x="11217" y="0"/>
                  </a:cubicBezTo>
                  <a:cubicBezTo>
                    <a:pt x="11182" y="320"/>
                    <a:pt x="11182" y="320"/>
                    <a:pt x="11182" y="320"/>
                  </a:cubicBezTo>
                  <a:cubicBezTo>
                    <a:pt x="21600" y="320"/>
                    <a:pt x="21600" y="320"/>
                    <a:pt x="21600" y="32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75" name="Google Shape;824;p29"/>
            <p:cNvSpPr/>
            <p:nvPr/>
          </p:nvSpPr>
          <p:spPr>
            <a:xfrm rot="10800000">
              <a:off x="743760" y="103320"/>
              <a:ext cx="2067481" cy="39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24" y="21280"/>
                  </a:moveTo>
                  <a:cubicBezTo>
                    <a:pt x="0" y="21280"/>
                    <a:pt x="0" y="21280"/>
                    <a:pt x="0" y="2128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262" y="21600"/>
                    <a:pt x="5262" y="21600"/>
                    <a:pt x="5262" y="21600"/>
                  </a:cubicBezTo>
                  <a:cubicBezTo>
                    <a:pt x="5324" y="21280"/>
                    <a:pt x="5324" y="21280"/>
                    <a:pt x="5324" y="21280"/>
                  </a:cubicBezTo>
                  <a:moveTo>
                    <a:pt x="9852" y="5920"/>
                  </a:moveTo>
                  <a:cubicBezTo>
                    <a:pt x="9760" y="5920"/>
                    <a:pt x="9760" y="5920"/>
                    <a:pt x="9760" y="5920"/>
                  </a:cubicBezTo>
                  <a:cubicBezTo>
                    <a:pt x="7251" y="19040"/>
                    <a:pt x="7251" y="19040"/>
                    <a:pt x="7251" y="19040"/>
                  </a:cubicBezTo>
                  <a:cubicBezTo>
                    <a:pt x="6976" y="20480"/>
                    <a:pt x="6608" y="21280"/>
                    <a:pt x="6241" y="21280"/>
                  </a:cubicBezTo>
                  <a:cubicBezTo>
                    <a:pt x="5385" y="21280"/>
                    <a:pt x="5385" y="21280"/>
                    <a:pt x="5385" y="21280"/>
                  </a:cubicBezTo>
                  <a:cubicBezTo>
                    <a:pt x="5354" y="21600"/>
                    <a:pt x="5354" y="21600"/>
                    <a:pt x="5354" y="21600"/>
                  </a:cubicBezTo>
                  <a:cubicBezTo>
                    <a:pt x="6241" y="21600"/>
                    <a:pt x="6241" y="21600"/>
                    <a:pt x="6241" y="21600"/>
                  </a:cubicBezTo>
                  <a:cubicBezTo>
                    <a:pt x="6639" y="21600"/>
                    <a:pt x="7006" y="20800"/>
                    <a:pt x="7282" y="19360"/>
                  </a:cubicBezTo>
                  <a:cubicBezTo>
                    <a:pt x="9852" y="5920"/>
                    <a:pt x="9852" y="5920"/>
                    <a:pt x="9852" y="5920"/>
                  </a:cubicBezTo>
                  <a:moveTo>
                    <a:pt x="21600" y="0"/>
                  </a:moveTo>
                  <a:cubicBezTo>
                    <a:pt x="11504" y="0"/>
                    <a:pt x="11504" y="0"/>
                    <a:pt x="11504" y="0"/>
                  </a:cubicBezTo>
                  <a:cubicBezTo>
                    <a:pt x="11106" y="0"/>
                    <a:pt x="10739" y="800"/>
                    <a:pt x="10463" y="2240"/>
                  </a:cubicBezTo>
                  <a:cubicBezTo>
                    <a:pt x="9821" y="5600"/>
                    <a:pt x="9821" y="5600"/>
                    <a:pt x="9821" y="5600"/>
                  </a:cubicBezTo>
                  <a:cubicBezTo>
                    <a:pt x="9882" y="5600"/>
                    <a:pt x="9882" y="5600"/>
                    <a:pt x="9882" y="5600"/>
                  </a:cubicBezTo>
                  <a:cubicBezTo>
                    <a:pt x="10494" y="2560"/>
                    <a:pt x="10494" y="2560"/>
                    <a:pt x="10494" y="2560"/>
                  </a:cubicBezTo>
                  <a:cubicBezTo>
                    <a:pt x="10769" y="1120"/>
                    <a:pt x="11106" y="320"/>
                    <a:pt x="11504" y="320"/>
                  </a:cubicBezTo>
                  <a:cubicBezTo>
                    <a:pt x="21600" y="320"/>
                    <a:pt x="21600" y="320"/>
                    <a:pt x="21600" y="32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76" name="Google Shape;825;p29"/>
            <p:cNvSpPr/>
            <p:nvPr/>
          </p:nvSpPr>
          <p:spPr>
            <a:xfrm rot="10800000">
              <a:off x="966240" y="372960"/>
              <a:ext cx="46801" cy="4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050" y="21600"/>
                    <a:pt x="0" y="17550"/>
                    <a:pt x="0" y="10800"/>
                  </a:cubicBezTo>
                  <a:cubicBezTo>
                    <a:pt x="0" y="4050"/>
                    <a:pt x="4050" y="0"/>
                    <a:pt x="10800" y="0"/>
                  </a:cubicBezTo>
                  <a:cubicBezTo>
                    <a:pt x="17550" y="0"/>
                    <a:pt x="21600" y="4050"/>
                    <a:pt x="21600" y="10800"/>
                  </a:cubicBezTo>
                  <a:cubicBezTo>
                    <a:pt x="21600" y="17550"/>
                    <a:pt x="17550" y="21600"/>
                    <a:pt x="10800" y="21600"/>
                  </a:cubicBezTo>
                  <a:close/>
                  <a:moveTo>
                    <a:pt x="10800" y="5400"/>
                  </a:moveTo>
                  <a:cubicBezTo>
                    <a:pt x="8100" y="5400"/>
                    <a:pt x="5400" y="8100"/>
                    <a:pt x="5400" y="10800"/>
                  </a:cubicBezTo>
                  <a:cubicBezTo>
                    <a:pt x="5400" y="14850"/>
                    <a:pt x="8100" y="16200"/>
                    <a:pt x="10800" y="16200"/>
                  </a:cubicBezTo>
                  <a:cubicBezTo>
                    <a:pt x="13500" y="16200"/>
                    <a:pt x="16200" y="14850"/>
                    <a:pt x="16200" y="10800"/>
                  </a:cubicBezTo>
                  <a:cubicBezTo>
                    <a:pt x="16200" y="8100"/>
                    <a:pt x="13500" y="5400"/>
                    <a:pt x="10800" y="5400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77" name="Google Shape;826;p29"/>
            <p:cNvSpPr/>
            <p:nvPr/>
          </p:nvSpPr>
          <p:spPr>
            <a:xfrm rot="10800000">
              <a:off x="717120" y="473760"/>
              <a:ext cx="49681" cy="4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5" y="21600"/>
                  </a:moveTo>
                  <a:cubicBezTo>
                    <a:pt x="5082" y="21600"/>
                    <a:pt x="0" y="16518"/>
                    <a:pt x="0" y="10165"/>
                  </a:cubicBezTo>
                  <a:cubicBezTo>
                    <a:pt x="0" y="5082"/>
                    <a:pt x="5082" y="0"/>
                    <a:pt x="10165" y="0"/>
                  </a:cubicBezTo>
                  <a:cubicBezTo>
                    <a:pt x="16518" y="0"/>
                    <a:pt x="21600" y="5082"/>
                    <a:pt x="21600" y="10165"/>
                  </a:cubicBezTo>
                  <a:cubicBezTo>
                    <a:pt x="21600" y="16518"/>
                    <a:pt x="16518" y="21600"/>
                    <a:pt x="10165" y="21600"/>
                  </a:cubicBezTo>
                  <a:close/>
                  <a:moveTo>
                    <a:pt x="10165" y="5082"/>
                  </a:moveTo>
                  <a:cubicBezTo>
                    <a:pt x="7624" y="5082"/>
                    <a:pt x="5082" y="7624"/>
                    <a:pt x="5082" y="10165"/>
                  </a:cubicBezTo>
                  <a:cubicBezTo>
                    <a:pt x="5082" y="13976"/>
                    <a:pt x="7624" y="16518"/>
                    <a:pt x="10165" y="16518"/>
                  </a:cubicBezTo>
                  <a:cubicBezTo>
                    <a:pt x="13976" y="16518"/>
                    <a:pt x="16518" y="13976"/>
                    <a:pt x="16518" y="10165"/>
                  </a:cubicBezTo>
                  <a:cubicBezTo>
                    <a:pt x="16518" y="7624"/>
                    <a:pt x="13976" y="5082"/>
                    <a:pt x="10165" y="5082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682" name="Google Shape;827;p29"/>
          <p:cNvGrpSpPr/>
          <p:nvPr/>
        </p:nvGrpSpPr>
        <p:grpSpPr>
          <a:xfrm>
            <a:off x="7041599" y="1867320"/>
            <a:ext cx="2588041" cy="2402280"/>
            <a:chOff x="0" y="0"/>
            <a:chExt cx="2588040" cy="2402279"/>
          </a:xfrm>
        </p:grpSpPr>
        <p:sp>
          <p:nvSpPr>
            <p:cNvPr id="679" name="Google Shape;828;p29"/>
            <p:cNvSpPr/>
            <p:nvPr/>
          </p:nvSpPr>
          <p:spPr>
            <a:xfrm>
              <a:off x="-1" y="0"/>
              <a:ext cx="2424962" cy="2402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28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C5B9B9">
                    <a:alpha val="24000"/>
                  </a:srgb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80" name="Google Shape;829;p29"/>
            <p:cNvSpPr/>
            <p:nvPr/>
          </p:nvSpPr>
          <p:spPr>
            <a:xfrm>
              <a:off x="462960" y="0"/>
              <a:ext cx="2047321" cy="202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26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C5B9B9">
                    <a:alpha val="24000"/>
                  </a:srgb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81" name="Google Shape;830;p29"/>
            <p:cNvSpPr/>
            <p:nvPr/>
          </p:nvSpPr>
          <p:spPr>
            <a:xfrm>
              <a:off x="748080" y="0"/>
              <a:ext cx="1839960" cy="1820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08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C5B9B9">
                    <a:alpha val="24000"/>
                  </a:srgb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687" name="Google Shape;831;p29"/>
          <p:cNvGrpSpPr/>
          <p:nvPr/>
        </p:nvGrpSpPr>
        <p:grpSpPr>
          <a:xfrm>
            <a:off x="474839" y="500760"/>
            <a:ext cx="8141760" cy="4308481"/>
            <a:chOff x="0" y="0"/>
            <a:chExt cx="8141758" cy="4308480"/>
          </a:xfrm>
        </p:grpSpPr>
        <p:sp>
          <p:nvSpPr>
            <p:cNvPr id="683" name="Google Shape;832;p29"/>
            <p:cNvSpPr/>
            <p:nvPr/>
          </p:nvSpPr>
          <p:spPr>
            <a:xfrm>
              <a:off x="2376359" y="-1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84" name="Google Shape;833;p29"/>
            <p:cNvSpPr/>
            <p:nvPr/>
          </p:nvSpPr>
          <p:spPr>
            <a:xfrm>
              <a:off x="8064359" y="742319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85" name="Google Shape;834;p29"/>
            <p:cNvSpPr/>
            <p:nvPr/>
          </p:nvSpPr>
          <p:spPr>
            <a:xfrm>
              <a:off x="0" y="1950120"/>
              <a:ext cx="77400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86" name="Google Shape;835;p29"/>
            <p:cNvSpPr/>
            <p:nvPr/>
          </p:nvSpPr>
          <p:spPr>
            <a:xfrm>
              <a:off x="4424039" y="4231080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6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5" name="Google Shape;837;p30" descr="Google Shape;837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696" name="Title Text"/>
          <p:cNvSpPr txBox="1"/>
          <p:nvPr>
            <p:ph type="title"/>
          </p:nvPr>
        </p:nvSpPr>
        <p:spPr>
          <a:xfrm>
            <a:off x="2347920" y="707759"/>
            <a:ext cx="4447800" cy="12250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697" name="Google Shape;840;p30"/>
          <p:cNvSpPr txBox="1"/>
          <p:nvPr/>
        </p:nvSpPr>
        <p:spPr>
          <a:xfrm>
            <a:off x="2099159" y="3611879"/>
            <a:ext cx="4945322" cy="538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spcBef>
                <a:spcPts val="300"/>
              </a:spcBef>
              <a:defRPr b="1" sz="1200">
                <a:latin typeface="Archivo"/>
                <a:ea typeface="Archivo"/>
                <a:cs typeface="Archivo"/>
                <a:sym typeface="Archivo"/>
              </a:defRPr>
            </a:pPr>
            <a:r>
              <a:t>CREDITS:</a:t>
            </a:r>
            <a:r>
              <a:rPr b="0"/>
              <a:t> This presentation template was created by </a:t>
            </a:r>
            <a:r>
              <a:rPr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3" invalidUrl="" action="" tgtFrame="" tooltip="" history="1" highlightClick="0" endSnd="0"/>
              </a:rPr>
              <a:t>Slidesgo</a:t>
            </a:r>
            <a:r>
              <a:rPr b="0"/>
              <a:t>, and includes icons by </a:t>
            </a:r>
            <a:r>
              <a:rPr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4" invalidUrl="" action="" tgtFrame="" tooltip="" history="1" highlightClick="0" endSnd="0"/>
              </a:rPr>
              <a:t>Flaticon</a:t>
            </a:r>
            <a:r>
              <a:rPr b="0"/>
              <a:t>, and infographics &amp; images by </a:t>
            </a:r>
            <a:r>
              <a:rPr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5" invalidUrl="" action="" tgtFrame="" tooltip="" history="1" highlightClick="0" endSnd="0"/>
              </a:rPr>
              <a:t>Freepik</a:t>
            </a:r>
            <a:r>
              <a:rPr b="0" u="sng"/>
              <a:t> </a:t>
            </a:r>
          </a:p>
        </p:txBody>
      </p:sp>
      <p:sp>
        <p:nvSpPr>
          <p:cNvPr id="698" name="Google Shape;841;p30"/>
          <p:cNvSpPr/>
          <p:nvPr/>
        </p:nvSpPr>
        <p:spPr>
          <a:xfrm>
            <a:off x="-76321" y="-76321"/>
            <a:ext cx="3077642" cy="298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1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grpSp>
        <p:nvGrpSpPr>
          <p:cNvPr id="702" name="Google Shape;842;p30"/>
          <p:cNvGrpSpPr/>
          <p:nvPr/>
        </p:nvGrpSpPr>
        <p:grpSpPr>
          <a:xfrm>
            <a:off x="15479" y="-76321"/>
            <a:ext cx="2953442" cy="2741762"/>
            <a:chOff x="0" y="0"/>
            <a:chExt cx="2953440" cy="2741760"/>
          </a:xfrm>
        </p:grpSpPr>
        <p:sp>
          <p:nvSpPr>
            <p:cNvPr id="699" name="Google Shape;843;p30"/>
            <p:cNvSpPr/>
            <p:nvPr/>
          </p:nvSpPr>
          <p:spPr>
            <a:xfrm>
              <a:off x="-1" y="0"/>
              <a:ext cx="2767682" cy="274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28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C5B9B9">
                    <a:alpha val="24000"/>
                  </a:srgb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00" name="Google Shape;844;p30"/>
            <p:cNvSpPr/>
            <p:nvPr/>
          </p:nvSpPr>
          <p:spPr>
            <a:xfrm>
              <a:off x="528119" y="-1"/>
              <a:ext cx="2336762" cy="231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26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C5B9B9">
                    <a:alpha val="24000"/>
                  </a:srgb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01" name="Google Shape;845;p30"/>
            <p:cNvSpPr/>
            <p:nvPr/>
          </p:nvSpPr>
          <p:spPr>
            <a:xfrm>
              <a:off x="853560" y="-1"/>
              <a:ext cx="2099881" cy="207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08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C5B9B9">
                    <a:alpha val="24000"/>
                  </a:srgb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703" name="Google Shape;846;p30"/>
          <p:cNvSpPr/>
          <p:nvPr/>
        </p:nvSpPr>
        <p:spPr>
          <a:xfrm rot="10800000">
            <a:off x="6175080" y="2312999"/>
            <a:ext cx="3077641" cy="298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1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grpSp>
        <p:nvGrpSpPr>
          <p:cNvPr id="707" name="Google Shape;847;p30"/>
          <p:cNvGrpSpPr/>
          <p:nvPr/>
        </p:nvGrpSpPr>
        <p:grpSpPr>
          <a:xfrm>
            <a:off x="6207479" y="2556000"/>
            <a:ext cx="2953442" cy="2742121"/>
            <a:chOff x="0" y="0"/>
            <a:chExt cx="2953440" cy="2742120"/>
          </a:xfrm>
        </p:grpSpPr>
        <p:sp>
          <p:nvSpPr>
            <p:cNvPr id="704" name="Google Shape;848;p30"/>
            <p:cNvSpPr/>
            <p:nvPr/>
          </p:nvSpPr>
          <p:spPr>
            <a:xfrm rot="10800000">
              <a:off x="185760" y="0"/>
              <a:ext cx="2767681" cy="274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28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05" name="Google Shape;849;p30"/>
            <p:cNvSpPr/>
            <p:nvPr/>
          </p:nvSpPr>
          <p:spPr>
            <a:xfrm rot="10800000">
              <a:off x="88560" y="431639"/>
              <a:ext cx="2336761" cy="231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26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06" name="Google Shape;850;p30"/>
            <p:cNvSpPr/>
            <p:nvPr/>
          </p:nvSpPr>
          <p:spPr>
            <a:xfrm rot="10800000">
              <a:off x="-1" y="664920"/>
              <a:ext cx="2099882" cy="207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08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708" name="Body Level One…"/>
          <p:cNvSpPr txBox="1"/>
          <p:nvPr>
            <p:ph type="body" idx="1"/>
          </p:nvPr>
        </p:nvSpPr>
        <p:spPr>
          <a:xfrm>
            <a:off x="457200" y="1203480"/>
            <a:ext cx="8229241" cy="29829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" name="Google Shape;837;p30" descr="Google Shape;837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717" name="Title Text"/>
          <p:cNvSpPr txBox="1"/>
          <p:nvPr>
            <p:ph type="title"/>
          </p:nvPr>
        </p:nvSpPr>
        <p:spPr>
          <a:xfrm>
            <a:off x="2347920" y="707759"/>
            <a:ext cx="4447800" cy="122508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718" name="Google Shape;840;p30"/>
          <p:cNvSpPr txBox="1"/>
          <p:nvPr/>
        </p:nvSpPr>
        <p:spPr>
          <a:xfrm>
            <a:off x="2099159" y="3611879"/>
            <a:ext cx="4945322" cy="538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spcBef>
                <a:spcPts val="300"/>
              </a:spcBef>
              <a:defRPr b="1" sz="1200">
                <a:latin typeface="Archivo"/>
                <a:ea typeface="Archivo"/>
                <a:cs typeface="Archivo"/>
                <a:sym typeface="Archivo"/>
              </a:defRPr>
            </a:pPr>
            <a:r>
              <a:t>CREDITS:</a:t>
            </a:r>
            <a:r>
              <a:rPr b="0"/>
              <a:t> This presentation template was created by </a:t>
            </a:r>
            <a:r>
              <a:rPr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3" invalidUrl="" action="" tgtFrame="" tooltip="" history="1" highlightClick="0" endSnd="0"/>
              </a:rPr>
              <a:t>Slidesgo</a:t>
            </a:r>
            <a:r>
              <a:rPr b="0"/>
              <a:t>, and includes icons by </a:t>
            </a:r>
            <a:r>
              <a:rPr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4" invalidUrl="" action="" tgtFrame="" tooltip="" history="1" highlightClick="0" endSnd="0"/>
              </a:rPr>
              <a:t>Flaticon</a:t>
            </a:r>
            <a:r>
              <a:rPr b="0"/>
              <a:t>, and infographics &amp; images by </a:t>
            </a:r>
            <a:r>
              <a:rPr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5" invalidUrl="" action="" tgtFrame="" tooltip="" history="1" highlightClick="0" endSnd="0"/>
              </a:rPr>
              <a:t>Freepik</a:t>
            </a:r>
            <a:r>
              <a:rPr b="0" u="sng"/>
              <a:t> </a:t>
            </a:r>
          </a:p>
        </p:txBody>
      </p:sp>
      <p:sp>
        <p:nvSpPr>
          <p:cNvPr id="719" name="Google Shape;841;p30"/>
          <p:cNvSpPr/>
          <p:nvPr/>
        </p:nvSpPr>
        <p:spPr>
          <a:xfrm>
            <a:off x="-76321" y="-76321"/>
            <a:ext cx="3077642" cy="298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1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grpSp>
        <p:nvGrpSpPr>
          <p:cNvPr id="723" name="Google Shape;842;p30"/>
          <p:cNvGrpSpPr/>
          <p:nvPr/>
        </p:nvGrpSpPr>
        <p:grpSpPr>
          <a:xfrm>
            <a:off x="15479" y="-76321"/>
            <a:ext cx="2953442" cy="2741762"/>
            <a:chOff x="0" y="0"/>
            <a:chExt cx="2953440" cy="2741760"/>
          </a:xfrm>
        </p:grpSpPr>
        <p:sp>
          <p:nvSpPr>
            <p:cNvPr id="720" name="Google Shape;843;p30"/>
            <p:cNvSpPr/>
            <p:nvPr/>
          </p:nvSpPr>
          <p:spPr>
            <a:xfrm>
              <a:off x="-1" y="0"/>
              <a:ext cx="2767682" cy="27417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28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C5B9B9">
                    <a:alpha val="24000"/>
                  </a:srgb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21" name="Google Shape;844;p30"/>
            <p:cNvSpPr/>
            <p:nvPr/>
          </p:nvSpPr>
          <p:spPr>
            <a:xfrm>
              <a:off x="528119" y="-1"/>
              <a:ext cx="2336762" cy="231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26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C5B9B9">
                    <a:alpha val="24000"/>
                  </a:srgb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22" name="Google Shape;845;p30"/>
            <p:cNvSpPr/>
            <p:nvPr/>
          </p:nvSpPr>
          <p:spPr>
            <a:xfrm>
              <a:off x="853560" y="-1"/>
              <a:ext cx="2099881" cy="207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08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Off val="44000"/>
                  </a:schemeClr>
                </a:gs>
                <a:gs pos="100000">
                  <a:srgbClr val="C5B9B9">
                    <a:alpha val="24000"/>
                  </a:srgbClr>
                </a:gs>
              </a:gsLst>
              <a:lin ang="81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724" name="Google Shape;846;p30"/>
          <p:cNvSpPr/>
          <p:nvPr/>
        </p:nvSpPr>
        <p:spPr>
          <a:xfrm rot="10800000">
            <a:off x="6175080" y="2312999"/>
            <a:ext cx="3077641" cy="298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1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grpSp>
        <p:nvGrpSpPr>
          <p:cNvPr id="728" name="Google Shape;847;p30"/>
          <p:cNvGrpSpPr/>
          <p:nvPr/>
        </p:nvGrpSpPr>
        <p:grpSpPr>
          <a:xfrm>
            <a:off x="6207479" y="2556000"/>
            <a:ext cx="2953442" cy="2742121"/>
            <a:chOff x="0" y="0"/>
            <a:chExt cx="2953440" cy="2742120"/>
          </a:xfrm>
        </p:grpSpPr>
        <p:sp>
          <p:nvSpPr>
            <p:cNvPr id="725" name="Google Shape;848;p30"/>
            <p:cNvSpPr/>
            <p:nvPr/>
          </p:nvSpPr>
          <p:spPr>
            <a:xfrm rot="10800000">
              <a:off x="185760" y="0"/>
              <a:ext cx="2767681" cy="2741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28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26" name="Google Shape;849;p30"/>
            <p:cNvSpPr/>
            <p:nvPr/>
          </p:nvSpPr>
          <p:spPr>
            <a:xfrm rot="10800000">
              <a:off x="88560" y="431639"/>
              <a:ext cx="2336761" cy="231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26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27" name="Google Shape;850;p30"/>
            <p:cNvSpPr/>
            <p:nvPr/>
          </p:nvSpPr>
          <p:spPr>
            <a:xfrm rot="10800000">
              <a:off x="-1" y="664920"/>
              <a:ext cx="2099882" cy="207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208" y="0"/>
                  </a:lnTo>
                  <a:lnTo>
                    <a:pt x="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729" name="Body Level One…"/>
          <p:cNvSpPr txBox="1"/>
          <p:nvPr>
            <p:ph type="body" idx="1"/>
          </p:nvPr>
        </p:nvSpPr>
        <p:spPr>
          <a:xfrm>
            <a:off x="457200" y="1203480"/>
            <a:ext cx="8229241" cy="29829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" name="Google Shape;111;p4" descr="Google Shape;111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738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739" name="Body Level One…"/>
          <p:cNvSpPr txBox="1"/>
          <p:nvPr>
            <p:ph type="body" idx="1"/>
          </p:nvPr>
        </p:nvSpPr>
        <p:spPr>
          <a:xfrm>
            <a:off x="719999" y="1215719"/>
            <a:ext cx="7703641" cy="3416041"/>
          </a:xfrm>
          <a:prstGeom prst="rect">
            <a:avLst/>
          </a:prstGeom>
        </p:spPr>
        <p:txBody>
          <a:bodyPr lIns="91439" tIns="91439" rIns="91439" bIns="91439"/>
          <a:lstStyle>
            <a:lvl5pPr marL="2159999" indent="-21599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759" name="Google Shape;114;p4"/>
          <p:cNvGrpSpPr/>
          <p:nvPr/>
        </p:nvGrpSpPr>
        <p:grpSpPr>
          <a:xfrm>
            <a:off x="6160320" y="2312999"/>
            <a:ext cx="3288601" cy="3091322"/>
            <a:chOff x="0" y="0"/>
            <a:chExt cx="3288600" cy="3091320"/>
          </a:xfrm>
        </p:grpSpPr>
        <p:sp>
          <p:nvSpPr>
            <p:cNvPr id="740" name="Google Shape;115;p4"/>
            <p:cNvSpPr/>
            <p:nvPr/>
          </p:nvSpPr>
          <p:spPr>
            <a:xfrm rot="10800000">
              <a:off x="-1" y="-1"/>
              <a:ext cx="3077642" cy="2985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41" name="Google Shape;116;p4"/>
            <p:cNvSpPr/>
            <p:nvPr/>
          </p:nvSpPr>
          <p:spPr>
            <a:xfrm rot="10800000">
              <a:off x="1238269" y="1588679"/>
              <a:ext cx="1860971" cy="150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753" name="Google Shape;117;p4"/>
            <p:cNvGrpSpPr/>
            <p:nvPr/>
          </p:nvGrpSpPr>
          <p:grpSpPr>
            <a:xfrm>
              <a:off x="2312640" y="1782719"/>
              <a:ext cx="437761" cy="938521"/>
              <a:chOff x="0" y="0"/>
              <a:chExt cx="437760" cy="938520"/>
            </a:xfrm>
          </p:grpSpPr>
          <p:sp>
            <p:nvSpPr>
              <p:cNvPr id="742" name="Google Shape;118;p4"/>
              <p:cNvSpPr/>
              <p:nvPr/>
            </p:nvSpPr>
            <p:spPr>
              <a:xfrm rot="10800000">
                <a:off x="344160" y="84492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43" name="Google Shape;119;p4"/>
              <p:cNvSpPr/>
              <p:nvPr/>
            </p:nvSpPr>
            <p:spPr>
              <a:xfrm rot="10800000">
                <a:off x="344160" y="67608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44" name="Google Shape;120;p4"/>
              <p:cNvSpPr/>
              <p:nvPr/>
            </p:nvSpPr>
            <p:spPr>
              <a:xfrm rot="10800000">
                <a:off x="344160" y="5072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45" name="Google Shape;121;p4"/>
              <p:cNvSpPr/>
              <p:nvPr/>
            </p:nvSpPr>
            <p:spPr>
              <a:xfrm rot="10800000">
                <a:off x="344160" y="3380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46" name="Google Shape;122;p4"/>
              <p:cNvSpPr/>
              <p:nvPr/>
            </p:nvSpPr>
            <p:spPr>
              <a:xfrm rot="10800000">
                <a:off x="344160" y="16920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47" name="Google Shape;123;p4"/>
              <p:cNvSpPr/>
              <p:nvPr/>
            </p:nvSpPr>
            <p:spPr>
              <a:xfrm rot="10800000">
                <a:off x="344160" y="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48" name="Google Shape;124;p4"/>
              <p:cNvSpPr/>
              <p:nvPr/>
            </p:nvSpPr>
            <p:spPr>
              <a:xfrm rot="10800000">
                <a:off x="169559" y="84492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49" name="Google Shape;125;p4"/>
              <p:cNvSpPr/>
              <p:nvPr/>
            </p:nvSpPr>
            <p:spPr>
              <a:xfrm rot="10800000">
                <a:off x="169559" y="67608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50" name="Google Shape;126;p4"/>
              <p:cNvSpPr/>
              <p:nvPr/>
            </p:nvSpPr>
            <p:spPr>
              <a:xfrm rot="10800000">
                <a:off x="169559" y="50724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51" name="Google Shape;127;p4"/>
              <p:cNvSpPr/>
              <p:nvPr/>
            </p:nvSpPr>
            <p:spPr>
              <a:xfrm rot="10800000">
                <a:off x="-1" y="84492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52" name="Google Shape;128;p4"/>
              <p:cNvSpPr/>
              <p:nvPr/>
            </p:nvSpPr>
            <p:spPr>
              <a:xfrm rot="10800000">
                <a:off x="-1" y="67608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sp>
          <p:nvSpPr>
            <p:cNvPr id="754" name="Google Shape;129;p4"/>
            <p:cNvSpPr/>
            <p:nvPr/>
          </p:nvSpPr>
          <p:spPr>
            <a:xfrm flipV="1">
              <a:off x="1283759" y="1033199"/>
              <a:ext cx="2004841" cy="2004841"/>
            </a:xfrm>
            <a:prstGeom prst="line">
              <a:avLst/>
            </a:prstGeom>
            <a:noFill/>
            <a:ln w="1905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758" name="Google Shape;130;p4"/>
            <p:cNvGrpSpPr/>
            <p:nvPr/>
          </p:nvGrpSpPr>
          <p:grpSpPr>
            <a:xfrm>
              <a:off x="32399" y="242999"/>
              <a:ext cx="2953442" cy="2742122"/>
              <a:chOff x="0" y="0"/>
              <a:chExt cx="2953440" cy="2742120"/>
            </a:xfrm>
          </p:grpSpPr>
          <p:sp>
            <p:nvSpPr>
              <p:cNvPr id="755" name="Google Shape;131;p4"/>
              <p:cNvSpPr/>
              <p:nvPr/>
            </p:nvSpPr>
            <p:spPr>
              <a:xfrm rot="10800000">
                <a:off x="185760" y="0"/>
                <a:ext cx="2767681" cy="2741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56" name="Google Shape;132;p4"/>
              <p:cNvSpPr/>
              <p:nvPr/>
            </p:nvSpPr>
            <p:spPr>
              <a:xfrm rot="10800000">
                <a:off x="88560" y="431639"/>
                <a:ext cx="2336761" cy="2310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6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757" name="Google Shape;133;p4"/>
              <p:cNvSpPr/>
              <p:nvPr/>
            </p:nvSpPr>
            <p:spPr>
              <a:xfrm rot="10800000">
                <a:off x="-1" y="664920"/>
                <a:ext cx="2099882" cy="207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0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764" name="Google Shape;134;p4"/>
          <p:cNvGrpSpPr/>
          <p:nvPr/>
        </p:nvGrpSpPr>
        <p:grpSpPr>
          <a:xfrm>
            <a:off x="428761" y="500760"/>
            <a:ext cx="8141759" cy="4308481"/>
            <a:chOff x="0" y="0"/>
            <a:chExt cx="8141758" cy="4308480"/>
          </a:xfrm>
        </p:grpSpPr>
        <p:sp>
          <p:nvSpPr>
            <p:cNvPr id="760" name="Google Shape;135;p4"/>
            <p:cNvSpPr/>
            <p:nvPr/>
          </p:nvSpPr>
          <p:spPr>
            <a:xfrm flipH="1">
              <a:off x="0" y="742319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61" name="Google Shape;136;p4"/>
            <p:cNvSpPr/>
            <p:nvPr/>
          </p:nvSpPr>
          <p:spPr>
            <a:xfrm flipH="1">
              <a:off x="8064359" y="1950120"/>
              <a:ext cx="77400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62" name="Google Shape;137;p4"/>
            <p:cNvSpPr/>
            <p:nvPr/>
          </p:nvSpPr>
          <p:spPr>
            <a:xfrm flipH="1">
              <a:off x="5687639" y="0"/>
              <a:ext cx="77400" cy="77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63" name="Google Shape;138;p4"/>
            <p:cNvSpPr/>
            <p:nvPr/>
          </p:nvSpPr>
          <p:spPr>
            <a:xfrm flipH="1">
              <a:off x="3639959" y="4231080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7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852;p31" descr="Google Shape;852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78" name="Google Shape;853;p31"/>
          <p:cNvGrpSpPr/>
          <p:nvPr/>
        </p:nvGrpSpPr>
        <p:grpSpPr>
          <a:xfrm>
            <a:off x="327240" y="360720"/>
            <a:ext cx="8468281" cy="4330801"/>
            <a:chOff x="0" y="0"/>
            <a:chExt cx="8468280" cy="4330800"/>
          </a:xfrm>
        </p:grpSpPr>
        <p:sp>
          <p:nvSpPr>
            <p:cNvPr id="773" name="Google Shape;854;p31"/>
            <p:cNvSpPr/>
            <p:nvPr/>
          </p:nvSpPr>
          <p:spPr>
            <a:xfrm rot="10800000">
              <a:off x="8390880" y="1526399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74" name="Google Shape;855;p31"/>
            <p:cNvSpPr/>
            <p:nvPr/>
          </p:nvSpPr>
          <p:spPr>
            <a:xfrm>
              <a:off x="7049879" y="-1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75" name="Google Shape;856;p31"/>
            <p:cNvSpPr/>
            <p:nvPr/>
          </p:nvSpPr>
          <p:spPr>
            <a:xfrm>
              <a:off x="-1" y="266184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76" name="Google Shape;857;p31"/>
            <p:cNvSpPr/>
            <p:nvPr/>
          </p:nvSpPr>
          <p:spPr>
            <a:xfrm>
              <a:off x="2381399" y="77759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77" name="Google Shape;858;p31"/>
            <p:cNvSpPr/>
            <p:nvPr/>
          </p:nvSpPr>
          <p:spPr>
            <a:xfrm>
              <a:off x="3145320" y="425340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781" name="Google Shape;859;p31"/>
          <p:cNvGrpSpPr/>
          <p:nvPr/>
        </p:nvGrpSpPr>
        <p:grpSpPr>
          <a:xfrm>
            <a:off x="-361" y="0"/>
            <a:ext cx="9143282" cy="5143680"/>
            <a:chOff x="0" y="0"/>
            <a:chExt cx="9143280" cy="5143679"/>
          </a:xfrm>
        </p:grpSpPr>
        <p:sp>
          <p:nvSpPr>
            <p:cNvPr id="779" name="Google Shape;860;p31"/>
            <p:cNvSpPr/>
            <p:nvPr/>
          </p:nvSpPr>
          <p:spPr>
            <a:xfrm flipH="1" rot="10800000">
              <a:off x="0" y="4643999"/>
              <a:ext cx="1904040" cy="49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80" name="Google Shape;861;p31"/>
            <p:cNvSpPr/>
            <p:nvPr/>
          </p:nvSpPr>
          <p:spPr>
            <a:xfrm flipH="1">
              <a:off x="7239240" y="0"/>
              <a:ext cx="1904041" cy="49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7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863;p32" descr="Google Shape;863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01" name="Google Shape;864;p32"/>
          <p:cNvGrpSpPr/>
          <p:nvPr/>
        </p:nvGrpSpPr>
        <p:grpSpPr>
          <a:xfrm>
            <a:off x="250920" y="187560"/>
            <a:ext cx="437761" cy="938521"/>
            <a:chOff x="0" y="0"/>
            <a:chExt cx="437760" cy="938520"/>
          </a:xfrm>
        </p:grpSpPr>
        <p:sp>
          <p:nvSpPr>
            <p:cNvPr id="790" name="Google Shape;865;p32"/>
            <p:cNvSpPr/>
            <p:nvPr/>
          </p:nvSpPr>
          <p:spPr>
            <a:xfrm>
              <a:off x="-1" y="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91" name="Google Shape;866;p32"/>
            <p:cNvSpPr/>
            <p:nvPr/>
          </p:nvSpPr>
          <p:spPr>
            <a:xfrm>
              <a:off x="-1" y="16920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92" name="Google Shape;867;p32"/>
            <p:cNvSpPr/>
            <p:nvPr/>
          </p:nvSpPr>
          <p:spPr>
            <a:xfrm>
              <a:off x="-1" y="33804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93" name="Google Shape;868;p32"/>
            <p:cNvSpPr/>
            <p:nvPr/>
          </p:nvSpPr>
          <p:spPr>
            <a:xfrm>
              <a:off x="-1" y="50688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94" name="Google Shape;869;p32"/>
            <p:cNvSpPr/>
            <p:nvPr/>
          </p:nvSpPr>
          <p:spPr>
            <a:xfrm>
              <a:off x="-1" y="67608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95" name="Google Shape;870;p32"/>
            <p:cNvSpPr/>
            <p:nvPr/>
          </p:nvSpPr>
          <p:spPr>
            <a:xfrm>
              <a:off x="-1" y="84492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96" name="Google Shape;871;p32"/>
            <p:cNvSpPr/>
            <p:nvPr/>
          </p:nvSpPr>
          <p:spPr>
            <a:xfrm>
              <a:off x="174600" y="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97" name="Google Shape;872;p32"/>
            <p:cNvSpPr/>
            <p:nvPr/>
          </p:nvSpPr>
          <p:spPr>
            <a:xfrm>
              <a:off x="174600" y="16920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98" name="Google Shape;873;p32"/>
            <p:cNvSpPr/>
            <p:nvPr/>
          </p:nvSpPr>
          <p:spPr>
            <a:xfrm>
              <a:off x="174600" y="33804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99" name="Google Shape;874;p32"/>
            <p:cNvSpPr/>
            <p:nvPr/>
          </p:nvSpPr>
          <p:spPr>
            <a:xfrm>
              <a:off x="344160" y="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00" name="Google Shape;875;p32"/>
            <p:cNvSpPr/>
            <p:nvPr/>
          </p:nvSpPr>
          <p:spPr>
            <a:xfrm>
              <a:off x="344160" y="16920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817" name="Google Shape;876;p32"/>
          <p:cNvGrpSpPr/>
          <p:nvPr/>
        </p:nvGrpSpPr>
        <p:grpSpPr>
          <a:xfrm>
            <a:off x="-286920" y="-182160"/>
            <a:ext cx="4185842" cy="3328200"/>
            <a:chOff x="0" y="0"/>
            <a:chExt cx="4185840" cy="3328199"/>
          </a:xfrm>
        </p:grpSpPr>
        <p:sp>
          <p:nvSpPr>
            <p:cNvPr id="802" name="Google Shape;877;p32"/>
            <p:cNvSpPr/>
            <p:nvPr/>
          </p:nvSpPr>
          <p:spPr>
            <a:xfrm>
              <a:off x="194759" y="105839"/>
              <a:ext cx="3991082" cy="3222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2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03" name="Google Shape;878;p32"/>
            <p:cNvSpPr/>
            <p:nvPr/>
          </p:nvSpPr>
          <p:spPr>
            <a:xfrm>
              <a:off x="210599" y="105839"/>
              <a:ext cx="3077640" cy="298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04" name="Google Shape;879;p32"/>
            <p:cNvSpPr/>
            <p:nvPr/>
          </p:nvSpPr>
          <p:spPr>
            <a:xfrm>
              <a:off x="188999" y="0"/>
              <a:ext cx="1860971" cy="150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05" name="Google Shape;880;p32"/>
            <p:cNvSpPr/>
            <p:nvPr/>
          </p:nvSpPr>
          <p:spPr>
            <a:xfrm flipH="1">
              <a:off x="-1" y="53280"/>
              <a:ext cx="2004481" cy="2004840"/>
            </a:xfrm>
            <a:prstGeom prst="line">
              <a:avLst/>
            </a:prstGeom>
            <a:noFill/>
            <a:ln w="1905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809" name="Google Shape;881;p32"/>
            <p:cNvGrpSpPr/>
            <p:nvPr/>
          </p:nvGrpSpPr>
          <p:grpSpPr>
            <a:xfrm>
              <a:off x="302399" y="105839"/>
              <a:ext cx="2953441" cy="2741762"/>
              <a:chOff x="0" y="0"/>
              <a:chExt cx="2953439" cy="2741760"/>
            </a:xfrm>
          </p:grpSpPr>
          <p:sp>
            <p:nvSpPr>
              <p:cNvPr id="806" name="Google Shape;882;p32"/>
              <p:cNvSpPr/>
              <p:nvPr/>
            </p:nvSpPr>
            <p:spPr>
              <a:xfrm>
                <a:off x="0" y="0"/>
                <a:ext cx="2767680" cy="27417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07" name="Google Shape;883;p32"/>
              <p:cNvSpPr/>
              <p:nvPr/>
            </p:nvSpPr>
            <p:spPr>
              <a:xfrm>
                <a:off x="528120" y="-1"/>
                <a:ext cx="2336760" cy="2310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6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08" name="Google Shape;884;p32"/>
              <p:cNvSpPr/>
              <p:nvPr/>
            </p:nvSpPr>
            <p:spPr>
              <a:xfrm>
                <a:off x="853560" y="-1"/>
                <a:ext cx="2099880" cy="207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0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816" name="Google Shape;885;p32"/>
            <p:cNvGrpSpPr/>
            <p:nvPr/>
          </p:nvGrpSpPr>
          <p:grpSpPr>
            <a:xfrm>
              <a:off x="1362959" y="651960"/>
              <a:ext cx="2382841" cy="2130120"/>
              <a:chOff x="0" y="0"/>
              <a:chExt cx="2382839" cy="2130120"/>
            </a:xfrm>
          </p:grpSpPr>
          <p:sp>
            <p:nvSpPr>
              <p:cNvPr id="810" name="Google Shape;886;p32"/>
              <p:cNvSpPr/>
              <p:nvPr/>
            </p:nvSpPr>
            <p:spPr>
              <a:xfrm>
                <a:off x="24120" y="591119"/>
                <a:ext cx="1623600" cy="1514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727" y="14390"/>
                    </a:lnTo>
                    <a:lnTo>
                      <a:pt x="11481" y="14390"/>
                    </a:lnTo>
                    <a:lnTo>
                      <a:pt x="16294" y="9231"/>
                    </a:lnTo>
                    <a:lnTo>
                      <a:pt x="16294" y="5687"/>
                    </a:lnTo>
                    <a:lnTo>
                      <a:pt x="21600" y="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11" name="Google Shape;887;p32"/>
              <p:cNvSpPr/>
              <p:nvPr/>
            </p:nvSpPr>
            <p:spPr>
              <a:xfrm>
                <a:off x="570239" y="78479"/>
                <a:ext cx="1733761" cy="168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6332" y="5424"/>
                    </a:lnTo>
                    <a:lnTo>
                      <a:pt x="16332" y="8836"/>
                    </a:lnTo>
                    <a:lnTo>
                      <a:pt x="11309" y="14008"/>
                    </a:lnTo>
                    <a:lnTo>
                      <a:pt x="7372" y="14008"/>
                    </a:lnTo>
                    <a:lnTo>
                      <a:pt x="0" y="2160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12" name="Google Shape;888;p32"/>
              <p:cNvSpPr/>
              <p:nvPr/>
            </p:nvSpPr>
            <p:spPr>
              <a:xfrm>
                <a:off x="1623599" y="510839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13" name="Google Shape;889;p32"/>
              <p:cNvSpPr/>
              <p:nvPr/>
            </p:nvSpPr>
            <p:spPr>
              <a:xfrm>
                <a:off x="2277719" y="-1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14" name="Google Shape;890;p32"/>
              <p:cNvSpPr/>
              <p:nvPr/>
            </p:nvSpPr>
            <p:spPr>
              <a:xfrm>
                <a:off x="544319" y="173484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15" name="Google Shape;891;p32"/>
              <p:cNvSpPr/>
              <p:nvPr/>
            </p:nvSpPr>
            <p:spPr>
              <a:xfrm>
                <a:off x="0" y="207756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829" name="Google Shape;892;p32"/>
          <p:cNvGrpSpPr/>
          <p:nvPr/>
        </p:nvGrpSpPr>
        <p:grpSpPr>
          <a:xfrm>
            <a:off x="8487719" y="4095720"/>
            <a:ext cx="437761" cy="938521"/>
            <a:chOff x="0" y="0"/>
            <a:chExt cx="437760" cy="938520"/>
          </a:xfrm>
        </p:grpSpPr>
        <p:sp>
          <p:nvSpPr>
            <p:cNvPr id="818" name="Google Shape;893;p32"/>
            <p:cNvSpPr/>
            <p:nvPr/>
          </p:nvSpPr>
          <p:spPr>
            <a:xfrm rot="10800000">
              <a:off x="344160" y="84492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19" name="Google Shape;894;p32"/>
            <p:cNvSpPr/>
            <p:nvPr/>
          </p:nvSpPr>
          <p:spPr>
            <a:xfrm rot="10800000">
              <a:off x="344160" y="67608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20" name="Google Shape;895;p32"/>
            <p:cNvSpPr/>
            <p:nvPr/>
          </p:nvSpPr>
          <p:spPr>
            <a:xfrm rot="10800000">
              <a:off x="344160" y="50724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21" name="Google Shape;896;p32"/>
            <p:cNvSpPr/>
            <p:nvPr/>
          </p:nvSpPr>
          <p:spPr>
            <a:xfrm rot="10800000">
              <a:off x="344160" y="33804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22" name="Google Shape;897;p32"/>
            <p:cNvSpPr/>
            <p:nvPr/>
          </p:nvSpPr>
          <p:spPr>
            <a:xfrm rot="10800000">
              <a:off x="344160" y="16920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23" name="Google Shape;898;p32"/>
            <p:cNvSpPr/>
            <p:nvPr/>
          </p:nvSpPr>
          <p:spPr>
            <a:xfrm rot="10800000">
              <a:off x="344160" y="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24" name="Google Shape;899;p32"/>
            <p:cNvSpPr/>
            <p:nvPr/>
          </p:nvSpPr>
          <p:spPr>
            <a:xfrm rot="10800000">
              <a:off x="169559" y="844920"/>
              <a:ext cx="93602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25" name="Google Shape;900;p32"/>
            <p:cNvSpPr/>
            <p:nvPr/>
          </p:nvSpPr>
          <p:spPr>
            <a:xfrm rot="10800000">
              <a:off x="169559" y="676080"/>
              <a:ext cx="93602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26" name="Google Shape;901;p32"/>
            <p:cNvSpPr/>
            <p:nvPr/>
          </p:nvSpPr>
          <p:spPr>
            <a:xfrm rot="10800000">
              <a:off x="169559" y="507240"/>
              <a:ext cx="93602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27" name="Google Shape;902;p32"/>
            <p:cNvSpPr/>
            <p:nvPr/>
          </p:nvSpPr>
          <p:spPr>
            <a:xfrm rot="10800000">
              <a:off x="-1" y="844920"/>
              <a:ext cx="93602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28" name="Google Shape;903;p32"/>
            <p:cNvSpPr/>
            <p:nvPr/>
          </p:nvSpPr>
          <p:spPr>
            <a:xfrm rot="10800000">
              <a:off x="-1" y="676080"/>
              <a:ext cx="93602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845" name="Google Shape;904;p32"/>
          <p:cNvGrpSpPr/>
          <p:nvPr/>
        </p:nvGrpSpPr>
        <p:grpSpPr>
          <a:xfrm>
            <a:off x="5277478" y="2075759"/>
            <a:ext cx="4186562" cy="3328562"/>
            <a:chOff x="0" y="0"/>
            <a:chExt cx="4186561" cy="3328560"/>
          </a:xfrm>
        </p:grpSpPr>
        <p:sp>
          <p:nvSpPr>
            <p:cNvPr id="830" name="Google Shape;905;p32"/>
            <p:cNvSpPr/>
            <p:nvPr/>
          </p:nvSpPr>
          <p:spPr>
            <a:xfrm rot="10800000">
              <a:off x="-1" y="-1"/>
              <a:ext cx="3991083" cy="3222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2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31" name="Google Shape;906;p32"/>
            <p:cNvSpPr/>
            <p:nvPr/>
          </p:nvSpPr>
          <p:spPr>
            <a:xfrm rot="10800000">
              <a:off x="897601" y="237239"/>
              <a:ext cx="3077641" cy="2985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32" name="Google Shape;907;p32"/>
            <p:cNvSpPr/>
            <p:nvPr/>
          </p:nvSpPr>
          <p:spPr>
            <a:xfrm rot="10800000">
              <a:off x="2135871" y="1825919"/>
              <a:ext cx="1860971" cy="150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33" name="Google Shape;908;p32"/>
            <p:cNvSpPr/>
            <p:nvPr/>
          </p:nvSpPr>
          <p:spPr>
            <a:xfrm flipV="1">
              <a:off x="2181361" y="1270439"/>
              <a:ext cx="2005201" cy="2004841"/>
            </a:xfrm>
            <a:prstGeom prst="line">
              <a:avLst/>
            </a:prstGeom>
            <a:noFill/>
            <a:ln w="1905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837" name="Google Shape;909;p32"/>
            <p:cNvGrpSpPr/>
            <p:nvPr/>
          </p:nvGrpSpPr>
          <p:grpSpPr>
            <a:xfrm>
              <a:off x="930001" y="480239"/>
              <a:ext cx="2953441" cy="2742122"/>
              <a:chOff x="0" y="0"/>
              <a:chExt cx="2953440" cy="2742120"/>
            </a:xfrm>
          </p:grpSpPr>
          <p:sp>
            <p:nvSpPr>
              <p:cNvPr id="834" name="Google Shape;910;p32"/>
              <p:cNvSpPr/>
              <p:nvPr/>
            </p:nvSpPr>
            <p:spPr>
              <a:xfrm rot="10800000">
                <a:off x="185760" y="0"/>
                <a:ext cx="2767681" cy="2741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35" name="Google Shape;911;p32"/>
              <p:cNvSpPr/>
              <p:nvPr/>
            </p:nvSpPr>
            <p:spPr>
              <a:xfrm rot="10800000">
                <a:off x="88560" y="431639"/>
                <a:ext cx="2336761" cy="2310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6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36" name="Google Shape;912;p32"/>
              <p:cNvSpPr/>
              <p:nvPr/>
            </p:nvSpPr>
            <p:spPr>
              <a:xfrm rot="10800000">
                <a:off x="-1" y="664920"/>
                <a:ext cx="2099882" cy="207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0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844" name="Google Shape;913;p32"/>
            <p:cNvGrpSpPr/>
            <p:nvPr/>
          </p:nvGrpSpPr>
          <p:grpSpPr>
            <a:xfrm>
              <a:off x="440041" y="546119"/>
              <a:ext cx="2383201" cy="2130482"/>
              <a:chOff x="0" y="0"/>
              <a:chExt cx="2383200" cy="2130480"/>
            </a:xfrm>
          </p:grpSpPr>
          <p:sp>
            <p:nvSpPr>
              <p:cNvPr id="838" name="Google Shape;914;p32"/>
              <p:cNvSpPr/>
              <p:nvPr/>
            </p:nvSpPr>
            <p:spPr>
              <a:xfrm rot="10800000">
                <a:off x="735120" y="24839"/>
                <a:ext cx="1623601" cy="1514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727" y="14390"/>
                    </a:lnTo>
                    <a:lnTo>
                      <a:pt x="11481" y="14390"/>
                    </a:lnTo>
                    <a:lnTo>
                      <a:pt x="16294" y="9231"/>
                    </a:lnTo>
                    <a:lnTo>
                      <a:pt x="16294" y="5687"/>
                    </a:lnTo>
                    <a:lnTo>
                      <a:pt x="21600" y="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39" name="Google Shape;915;p32"/>
              <p:cNvSpPr/>
              <p:nvPr/>
            </p:nvSpPr>
            <p:spPr>
              <a:xfrm rot="10800000">
                <a:off x="78840" y="368639"/>
                <a:ext cx="1733761" cy="168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6332" y="5424"/>
                    </a:lnTo>
                    <a:lnTo>
                      <a:pt x="16332" y="8836"/>
                    </a:lnTo>
                    <a:lnTo>
                      <a:pt x="11309" y="14008"/>
                    </a:lnTo>
                    <a:lnTo>
                      <a:pt x="7372" y="14008"/>
                    </a:lnTo>
                    <a:lnTo>
                      <a:pt x="0" y="2160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40" name="Google Shape;916;p32"/>
              <p:cNvSpPr/>
              <p:nvPr/>
            </p:nvSpPr>
            <p:spPr>
              <a:xfrm rot="10800000">
                <a:off x="654480" y="1514159"/>
                <a:ext cx="105121" cy="105122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41" name="Google Shape;917;p32"/>
              <p:cNvSpPr/>
              <p:nvPr/>
            </p:nvSpPr>
            <p:spPr>
              <a:xfrm rot="10800000">
                <a:off x="0" y="2025360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42" name="Google Shape;918;p32"/>
              <p:cNvSpPr/>
              <p:nvPr/>
            </p:nvSpPr>
            <p:spPr>
              <a:xfrm rot="10800000">
                <a:off x="1785959" y="34308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43" name="Google Shape;919;p32"/>
              <p:cNvSpPr/>
              <p:nvPr/>
            </p:nvSpPr>
            <p:spPr>
              <a:xfrm rot="10800000">
                <a:off x="2330640" y="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sp>
        <p:nvSpPr>
          <p:cNvPr id="8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140;p5" descr="Google Shape;140;p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854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874" name="Google Shape;146;p5"/>
          <p:cNvGrpSpPr/>
          <p:nvPr/>
        </p:nvGrpSpPr>
        <p:grpSpPr>
          <a:xfrm>
            <a:off x="-402481" y="2312999"/>
            <a:ext cx="3287882" cy="3091322"/>
            <a:chOff x="0" y="0"/>
            <a:chExt cx="3287880" cy="3091320"/>
          </a:xfrm>
        </p:grpSpPr>
        <p:sp>
          <p:nvSpPr>
            <p:cNvPr id="855" name="Google Shape;147;p5"/>
            <p:cNvSpPr/>
            <p:nvPr/>
          </p:nvSpPr>
          <p:spPr>
            <a:xfrm flipH="1" rot="10800000">
              <a:off x="210240" y="-1"/>
              <a:ext cx="3077641" cy="2985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56" name="Google Shape;148;p5"/>
            <p:cNvSpPr/>
            <p:nvPr/>
          </p:nvSpPr>
          <p:spPr>
            <a:xfrm flipH="1" rot="10800000">
              <a:off x="189000" y="1588679"/>
              <a:ext cx="1860971" cy="150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868" name="Google Shape;149;p5"/>
            <p:cNvGrpSpPr/>
            <p:nvPr/>
          </p:nvGrpSpPr>
          <p:grpSpPr>
            <a:xfrm>
              <a:off x="537840" y="1782360"/>
              <a:ext cx="437761" cy="938521"/>
              <a:chOff x="0" y="0"/>
              <a:chExt cx="437760" cy="938520"/>
            </a:xfrm>
          </p:grpSpPr>
          <p:sp>
            <p:nvSpPr>
              <p:cNvPr id="857" name="Google Shape;150;p5"/>
              <p:cNvSpPr/>
              <p:nvPr/>
            </p:nvSpPr>
            <p:spPr>
              <a:xfrm flipH="1" rot="10800000">
                <a:off x="-1" y="84492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58" name="Google Shape;151;p5"/>
              <p:cNvSpPr/>
              <p:nvPr/>
            </p:nvSpPr>
            <p:spPr>
              <a:xfrm flipH="1" rot="10800000">
                <a:off x="-1" y="67608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59" name="Google Shape;152;p5"/>
              <p:cNvSpPr/>
              <p:nvPr/>
            </p:nvSpPr>
            <p:spPr>
              <a:xfrm flipH="1" rot="10800000">
                <a:off x="-1" y="50688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60" name="Google Shape;153;p5"/>
              <p:cNvSpPr/>
              <p:nvPr/>
            </p:nvSpPr>
            <p:spPr>
              <a:xfrm flipH="1" rot="10800000">
                <a:off x="-1" y="3380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61" name="Google Shape;154;p5"/>
              <p:cNvSpPr/>
              <p:nvPr/>
            </p:nvSpPr>
            <p:spPr>
              <a:xfrm flipH="1" rot="10800000">
                <a:off x="-1" y="1688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62" name="Google Shape;155;p5"/>
              <p:cNvSpPr/>
              <p:nvPr/>
            </p:nvSpPr>
            <p:spPr>
              <a:xfrm flipH="1" rot="10800000">
                <a:off x="-1" y="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63" name="Google Shape;156;p5"/>
              <p:cNvSpPr/>
              <p:nvPr/>
            </p:nvSpPr>
            <p:spPr>
              <a:xfrm flipH="1" rot="10800000">
                <a:off x="174600" y="84492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64" name="Google Shape;157;p5"/>
              <p:cNvSpPr/>
              <p:nvPr/>
            </p:nvSpPr>
            <p:spPr>
              <a:xfrm flipH="1" rot="10800000">
                <a:off x="174600" y="67608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65" name="Google Shape;158;p5"/>
              <p:cNvSpPr/>
              <p:nvPr/>
            </p:nvSpPr>
            <p:spPr>
              <a:xfrm flipH="1" rot="10800000">
                <a:off x="174600" y="50688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66" name="Google Shape;159;p5"/>
              <p:cNvSpPr/>
              <p:nvPr/>
            </p:nvSpPr>
            <p:spPr>
              <a:xfrm flipH="1" rot="10800000">
                <a:off x="344160" y="84492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67" name="Google Shape;160;p5"/>
              <p:cNvSpPr/>
              <p:nvPr/>
            </p:nvSpPr>
            <p:spPr>
              <a:xfrm flipH="1" rot="10800000">
                <a:off x="344160" y="67608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sp>
          <p:nvSpPr>
            <p:cNvPr id="869" name="Google Shape;161;p5"/>
            <p:cNvSpPr/>
            <p:nvPr/>
          </p:nvSpPr>
          <p:spPr>
            <a:xfrm flipH="1" flipV="1">
              <a:off x="-1" y="1033199"/>
              <a:ext cx="2004482" cy="2004841"/>
            </a:xfrm>
            <a:prstGeom prst="line">
              <a:avLst/>
            </a:prstGeom>
            <a:noFill/>
            <a:ln w="1905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873" name="Google Shape;162;p5"/>
            <p:cNvGrpSpPr/>
            <p:nvPr/>
          </p:nvGrpSpPr>
          <p:grpSpPr>
            <a:xfrm>
              <a:off x="302759" y="242999"/>
              <a:ext cx="2953082" cy="2741762"/>
              <a:chOff x="0" y="0"/>
              <a:chExt cx="2953080" cy="2741760"/>
            </a:xfrm>
          </p:grpSpPr>
          <p:sp>
            <p:nvSpPr>
              <p:cNvPr id="870" name="Google Shape;163;p5"/>
              <p:cNvSpPr/>
              <p:nvPr/>
            </p:nvSpPr>
            <p:spPr>
              <a:xfrm flipH="1" rot="10800000">
                <a:off x="0" y="0"/>
                <a:ext cx="2767681" cy="27417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71" name="Google Shape;164;p5"/>
              <p:cNvSpPr/>
              <p:nvPr/>
            </p:nvSpPr>
            <p:spPr>
              <a:xfrm flipH="1" rot="10800000">
                <a:off x="527760" y="431279"/>
                <a:ext cx="2336761" cy="23104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6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872" name="Google Shape;165;p5"/>
              <p:cNvSpPr/>
              <p:nvPr/>
            </p:nvSpPr>
            <p:spPr>
              <a:xfrm flipH="1" rot="10800000">
                <a:off x="853200" y="664560"/>
                <a:ext cx="2099881" cy="2077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0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879" name="Google Shape;166;p5"/>
          <p:cNvGrpSpPr/>
          <p:nvPr/>
        </p:nvGrpSpPr>
        <p:grpSpPr>
          <a:xfrm>
            <a:off x="474839" y="500760"/>
            <a:ext cx="8141760" cy="4308481"/>
            <a:chOff x="0" y="0"/>
            <a:chExt cx="8141758" cy="4308480"/>
          </a:xfrm>
        </p:grpSpPr>
        <p:sp>
          <p:nvSpPr>
            <p:cNvPr id="875" name="Google Shape;167;p5"/>
            <p:cNvSpPr/>
            <p:nvPr/>
          </p:nvSpPr>
          <p:spPr>
            <a:xfrm>
              <a:off x="8064359" y="742319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76" name="Google Shape;168;p5"/>
            <p:cNvSpPr/>
            <p:nvPr/>
          </p:nvSpPr>
          <p:spPr>
            <a:xfrm>
              <a:off x="0" y="1950120"/>
              <a:ext cx="77400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77" name="Google Shape;169;p5"/>
            <p:cNvSpPr/>
            <p:nvPr/>
          </p:nvSpPr>
          <p:spPr>
            <a:xfrm>
              <a:off x="2376359" y="-1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78" name="Google Shape;170;p5"/>
            <p:cNvSpPr/>
            <p:nvPr/>
          </p:nvSpPr>
          <p:spPr>
            <a:xfrm>
              <a:off x="4424039" y="4231080"/>
              <a:ext cx="77400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8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bg>
      <p:bgPr>
        <a:gradFill flip="none" rotWithShape="1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27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" name="Google Shape;172;p6" descr="Google Shape;172;p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888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900" name="Google Shape;174;p6"/>
          <p:cNvGrpSpPr/>
          <p:nvPr/>
        </p:nvGrpSpPr>
        <p:grpSpPr>
          <a:xfrm>
            <a:off x="327240" y="3998879"/>
            <a:ext cx="437761" cy="938521"/>
            <a:chOff x="0" y="0"/>
            <a:chExt cx="437760" cy="938520"/>
          </a:xfrm>
        </p:grpSpPr>
        <p:sp>
          <p:nvSpPr>
            <p:cNvPr id="889" name="Google Shape;175;p6"/>
            <p:cNvSpPr/>
            <p:nvPr/>
          </p:nvSpPr>
          <p:spPr>
            <a:xfrm flipH="1" rot="10800000">
              <a:off x="-1" y="84492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90" name="Google Shape;176;p6"/>
            <p:cNvSpPr/>
            <p:nvPr/>
          </p:nvSpPr>
          <p:spPr>
            <a:xfrm flipH="1" rot="10800000">
              <a:off x="-1" y="67608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91" name="Google Shape;177;p6"/>
            <p:cNvSpPr/>
            <p:nvPr/>
          </p:nvSpPr>
          <p:spPr>
            <a:xfrm flipH="1" rot="10800000">
              <a:off x="-1" y="50688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92" name="Google Shape;178;p6"/>
            <p:cNvSpPr/>
            <p:nvPr/>
          </p:nvSpPr>
          <p:spPr>
            <a:xfrm flipH="1" rot="10800000">
              <a:off x="-1" y="33804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93" name="Google Shape;179;p6"/>
            <p:cNvSpPr/>
            <p:nvPr/>
          </p:nvSpPr>
          <p:spPr>
            <a:xfrm flipH="1" rot="10800000">
              <a:off x="-1" y="16884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94" name="Google Shape;180;p6"/>
            <p:cNvSpPr/>
            <p:nvPr/>
          </p:nvSpPr>
          <p:spPr>
            <a:xfrm flipH="1" rot="10800000">
              <a:off x="-1" y="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95" name="Google Shape;181;p6"/>
            <p:cNvSpPr/>
            <p:nvPr/>
          </p:nvSpPr>
          <p:spPr>
            <a:xfrm flipH="1" rot="10800000">
              <a:off x="174600" y="84492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96" name="Google Shape;182;p6"/>
            <p:cNvSpPr/>
            <p:nvPr/>
          </p:nvSpPr>
          <p:spPr>
            <a:xfrm flipH="1" rot="10800000">
              <a:off x="174600" y="67608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97" name="Google Shape;183;p6"/>
            <p:cNvSpPr/>
            <p:nvPr/>
          </p:nvSpPr>
          <p:spPr>
            <a:xfrm flipH="1" rot="10800000">
              <a:off x="174600" y="50688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98" name="Google Shape;184;p6"/>
            <p:cNvSpPr/>
            <p:nvPr/>
          </p:nvSpPr>
          <p:spPr>
            <a:xfrm flipH="1" rot="10800000">
              <a:off x="344160" y="84492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899" name="Google Shape;185;p6"/>
            <p:cNvSpPr/>
            <p:nvPr/>
          </p:nvSpPr>
          <p:spPr>
            <a:xfrm flipH="1" rot="10800000">
              <a:off x="344160" y="676080"/>
              <a:ext cx="93601" cy="936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907" name="Google Shape;186;p6"/>
          <p:cNvGrpSpPr/>
          <p:nvPr/>
        </p:nvGrpSpPr>
        <p:grpSpPr>
          <a:xfrm>
            <a:off x="-714240" y="113399"/>
            <a:ext cx="1808280" cy="1616402"/>
            <a:chOff x="0" y="0"/>
            <a:chExt cx="1808279" cy="1616400"/>
          </a:xfrm>
        </p:grpSpPr>
        <p:sp>
          <p:nvSpPr>
            <p:cNvPr id="901" name="Google Shape;187;p6"/>
            <p:cNvSpPr/>
            <p:nvPr/>
          </p:nvSpPr>
          <p:spPr>
            <a:xfrm>
              <a:off x="18720" y="448560"/>
              <a:ext cx="1231920" cy="114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727" y="14390"/>
                  </a:lnTo>
                  <a:lnTo>
                    <a:pt x="11481" y="14390"/>
                  </a:lnTo>
                  <a:lnTo>
                    <a:pt x="16294" y="9231"/>
                  </a:lnTo>
                  <a:lnTo>
                    <a:pt x="16294" y="5687"/>
                  </a:lnTo>
                  <a:lnTo>
                    <a:pt x="21600" y="0"/>
                  </a:lnTo>
                </a:path>
              </a:pathLst>
            </a:custGeom>
            <a:noFill/>
            <a:ln w="9525" cap="flat">
              <a:solidFill>
                <a:srgbClr val="006E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02" name="Google Shape;188;p6"/>
            <p:cNvSpPr/>
            <p:nvPr/>
          </p:nvSpPr>
          <p:spPr>
            <a:xfrm>
              <a:off x="432720" y="59399"/>
              <a:ext cx="1315080" cy="127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6332" y="5424"/>
                  </a:lnTo>
                  <a:lnTo>
                    <a:pt x="16332" y="8836"/>
                  </a:lnTo>
                  <a:lnTo>
                    <a:pt x="11309" y="14008"/>
                  </a:lnTo>
                  <a:lnTo>
                    <a:pt x="7372" y="14008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rgbClr val="006E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03" name="Google Shape;189;p6"/>
            <p:cNvSpPr/>
            <p:nvPr/>
          </p:nvSpPr>
          <p:spPr>
            <a:xfrm>
              <a:off x="1231919" y="387719"/>
              <a:ext cx="79921" cy="79921"/>
            </a:xfrm>
            <a:prstGeom prst="ellipse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04" name="Google Shape;190;p6"/>
            <p:cNvSpPr/>
            <p:nvPr/>
          </p:nvSpPr>
          <p:spPr>
            <a:xfrm>
              <a:off x="1728359" y="-1"/>
              <a:ext cx="79921" cy="79921"/>
            </a:xfrm>
            <a:prstGeom prst="ellipse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05" name="Google Shape;191;p6"/>
            <p:cNvSpPr/>
            <p:nvPr/>
          </p:nvSpPr>
          <p:spPr>
            <a:xfrm>
              <a:off x="413280" y="1316159"/>
              <a:ext cx="39961" cy="39961"/>
            </a:xfrm>
            <a:prstGeom prst="ellipse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06" name="Google Shape;192;p6"/>
            <p:cNvSpPr/>
            <p:nvPr/>
          </p:nvSpPr>
          <p:spPr>
            <a:xfrm>
              <a:off x="0" y="1576440"/>
              <a:ext cx="39961" cy="39961"/>
            </a:xfrm>
            <a:prstGeom prst="ellipse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pic>
        <p:nvPicPr>
          <p:cNvPr id="908" name="Google Shape;193;p6" descr="Google Shape;193;p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56440" y="196559"/>
            <a:ext cx="2007001" cy="318241"/>
          </a:xfrm>
          <a:prstGeom prst="rect">
            <a:avLst/>
          </a:prstGeom>
          <a:ln w="12700">
            <a:miter lim="400000"/>
          </a:ln>
        </p:spPr>
      </p:pic>
      <p:sp>
        <p:nvSpPr>
          <p:cNvPr id="9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6" name="Google Shape;195;p7" descr="Google Shape;195;p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917" name="Title Text"/>
          <p:cNvSpPr txBox="1"/>
          <p:nvPr>
            <p:ph type="title"/>
          </p:nvPr>
        </p:nvSpPr>
        <p:spPr>
          <a:xfrm>
            <a:off x="719999" y="444960"/>
            <a:ext cx="771048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922" name="Google Shape;198;p7"/>
          <p:cNvGrpSpPr/>
          <p:nvPr/>
        </p:nvGrpSpPr>
        <p:grpSpPr>
          <a:xfrm>
            <a:off x="462960" y="185400"/>
            <a:ext cx="8416081" cy="4746599"/>
            <a:chOff x="0" y="0"/>
            <a:chExt cx="8416080" cy="4746598"/>
          </a:xfrm>
        </p:grpSpPr>
        <p:sp>
          <p:nvSpPr>
            <p:cNvPr id="918" name="Google Shape;199;p7"/>
            <p:cNvSpPr/>
            <p:nvPr/>
          </p:nvSpPr>
          <p:spPr>
            <a:xfrm flipH="1">
              <a:off x="0" y="1429199"/>
              <a:ext cx="77400" cy="77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19" name="Google Shape;200;p7"/>
            <p:cNvSpPr/>
            <p:nvPr/>
          </p:nvSpPr>
          <p:spPr>
            <a:xfrm flipH="1">
              <a:off x="8338680" y="2734199"/>
              <a:ext cx="77401" cy="77400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20" name="Google Shape;201;p7"/>
            <p:cNvSpPr/>
            <p:nvPr/>
          </p:nvSpPr>
          <p:spPr>
            <a:xfrm flipH="1">
              <a:off x="5540040" y="0"/>
              <a:ext cx="77401" cy="77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21" name="Google Shape;202;p7"/>
            <p:cNvSpPr/>
            <p:nvPr/>
          </p:nvSpPr>
          <p:spPr>
            <a:xfrm flipH="1">
              <a:off x="4289400" y="4669199"/>
              <a:ext cx="77401" cy="7740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937" name="Google Shape;203;p7"/>
          <p:cNvGrpSpPr/>
          <p:nvPr/>
        </p:nvGrpSpPr>
        <p:grpSpPr>
          <a:xfrm>
            <a:off x="-1089361" y="788760"/>
            <a:ext cx="11662921" cy="3565441"/>
            <a:chOff x="0" y="0"/>
            <a:chExt cx="11662919" cy="3565440"/>
          </a:xfrm>
        </p:grpSpPr>
        <p:grpSp>
          <p:nvGrpSpPr>
            <p:cNvPr id="929" name="Google Shape;204;p7"/>
            <p:cNvGrpSpPr/>
            <p:nvPr/>
          </p:nvGrpSpPr>
          <p:grpSpPr>
            <a:xfrm>
              <a:off x="9279719" y="0"/>
              <a:ext cx="2383201" cy="2130481"/>
              <a:chOff x="0" y="0"/>
              <a:chExt cx="2383200" cy="2130480"/>
            </a:xfrm>
          </p:grpSpPr>
          <p:sp>
            <p:nvSpPr>
              <p:cNvPr id="923" name="Google Shape;205;p7"/>
              <p:cNvSpPr/>
              <p:nvPr/>
            </p:nvSpPr>
            <p:spPr>
              <a:xfrm flipH="1">
                <a:off x="735480" y="591479"/>
                <a:ext cx="1623601" cy="1514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727" y="14390"/>
                    </a:lnTo>
                    <a:lnTo>
                      <a:pt x="11481" y="14390"/>
                    </a:lnTo>
                    <a:lnTo>
                      <a:pt x="16294" y="9231"/>
                    </a:lnTo>
                    <a:lnTo>
                      <a:pt x="16294" y="5687"/>
                    </a:lnTo>
                    <a:lnTo>
                      <a:pt x="21600" y="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24" name="Google Shape;206;p7"/>
              <p:cNvSpPr/>
              <p:nvPr/>
            </p:nvSpPr>
            <p:spPr>
              <a:xfrm flipH="1">
                <a:off x="79200" y="78479"/>
                <a:ext cx="1733761" cy="168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6332" y="5424"/>
                    </a:lnTo>
                    <a:lnTo>
                      <a:pt x="16332" y="8836"/>
                    </a:lnTo>
                    <a:lnTo>
                      <a:pt x="11309" y="14008"/>
                    </a:lnTo>
                    <a:lnTo>
                      <a:pt x="7372" y="14008"/>
                    </a:lnTo>
                    <a:lnTo>
                      <a:pt x="0" y="2160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25" name="Google Shape;207;p7"/>
              <p:cNvSpPr/>
              <p:nvPr/>
            </p:nvSpPr>
            <p:spPr>
              <a:xfrm flipH="1">
                <a:off x="654480" y="511199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26" name="Google Shape;208;p7"/>
              <p:cNvSpPr/>
              <p:nvPr/>
            </p:nvSpPr>
            <p:spPr>
              <a:xfrm flipH="1">
                <a:off x="0" y="0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27" name="Google Shape;209;p7"/>
              <p:cNvSpPr/>
              <p:nvPr/>
            </p:nvSpPr>
            <p:spPr>
              <a:xfrm flipH="1">
                <a:off x="1786320" y="173484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28" name="Google Shape;210;p7"/>
              <p:cNvSpPr/>
              <p:nvPr/>
            </p:nvSpPr>
            <p:spPr>
              <a:xfrm flipH="1">
                <a:off x="2330640" y="207792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936" name="Google Shape;211;p7"/>
            <p:cNvGrpSpPr/>
            <p:nvPr/>
          </p:nvGrpSpPr>
          <p:grpSpPr>
            <a:xfrm>
              <a:off x="-1" y="1434960"/>
              <a:ext cx="2382841" cy="2130481"/>
              <a:chOff x="0" y="0"/>
              <a:chExt cx="2382840" cy="2130480"/>
            </a:xfrm>
          </p:grpSpPr>
          <p:sp>
            <p:nvSpPr>
              <p:cNvPr id="930" name="Google Shape;212;p7"/>
              <p:cNvSpPr/>
              <p:nvPr/>
            </p:nvSpPr>
            <p:spPr>
              <a:xfrm flipH="1" rot="10800000">
                <a:off x="24479" y="24119"/>
                <a:ext cx="1623602" cy="1514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727" y="14390"/>
                    </a:lnTo>
                    <a:lnTo>
                      <a:pt x="11481" y="14390"/>
                    </a:lnTo>
                    <a:lnTo>
                      <a:pt x="16294" y="9231"/>
                    </a:lnTo>
                    <a:lnTo>
                      <a:pt x="16294" y="5687"/>
                    </a:lnTo>
                    <a:lnTo>
                      <a:pt x="21600" y="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31" name="Google Shape;213;p7"/>
              <p:cNvSpPr/>
              <p:nvPr/>
            </p:nvSpPr>
            <p:spPr>
              <a:xfrm flipH="1" rot="10800000">
                <a:off x="570600" y="368639"/>
                <a:ext cx="1733760" cy="168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6332" y="5424"/>
                    </a:lnTo>
                    <a:lnTo>
                      <a:pt x="16332" y="8836"/>
                    </a:lnTo>
                    <a:lnTo>
                      <a:pt x="11309" y="14008"/>
                    </a:lnTo>
                    <a:lnTo>
                      <a:pt x="7372" y="14008"/>
                    </a:lnTo>
                    <a:lnTo>
                      <a:pt x="0" y="2160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32" name="Google Shape;214;p7"/>
              <p:cNvSpPr/>
              <p:nvPr/>
            </p:nvSpPr>
            <p:spPr>
              <a:xfrm flipH="1" rot="10800000">
                <a:off x="1623239" y="1514159"/>
                <a:ext cx="105121" cy="105122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33" name="Google Shape;215;p7"/>
              <p:cNvSpPr/>
              <p:nvPr/>
            </p:nvSpPr>
            <p:spPr>
              <a:xfrm flipH="1" rot="10800000">
                <a:off x="2277720" y="2025360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34" name="Google Shape;216;p7"/>
              <p:cNvSpPr/>
              <p:nvPr/>
            </p:nvSpPr>
            <p:spPr>
              <a:xfrm flipH="1" rot="10800000">
                <a:off x="544320" y="34308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35" name="Google Shape;217;p7"/>
              <p:cNvSpPr/>
              <p:nvPr/>
            </p:nvSpPr>
            <p:spPr>
              <a:xfrm flipH="1" rot="10800000">
                <a:off x="-1" y="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940" name="Google Shape;218;p7"/>
          <p:cNvGrpSpPr/>
          <p:nvPr/>
        </p:nvGrpSpPr>
        <p:grpSpPr>
          <a:xfrm>
            <a:off x="-361" y="0"/>
            <a:ext cx="9143282" cy="5143680"/>
            <a:chOff x="0" y="0"/>
            <a:chExt cx="9143280" cy="5143679"/>
          </a:xfrm>
        </p:grpSpPr>
        <p:sp>
          <p:nvSpPr>
            <p:cNvPr id="938" name="Google Shape;219;p7"/>
            <p:cNvSpPr/>
            <p:nvPr/>
          </p:nvSpPr>
          <p:spPr>
            <a:xfrm flipH="1" rot="10800000">
              <a:off x="0" y="4643999"/>
              <a:ext cx="1904040" cy="49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39" name="Google Shape;220;p7"/>
            <p:cNvSpPr/>
            <p:nvPr/>
          </p:nvSpPr>
          <p:spPr>
            <a:xfrm flipH="1">
              <a:off x="7239240" y="0"/>
              <a:ext cx="1904041" cy="49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9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222;p8" descr="Google Shape;222;p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949" name="Title Text"/>
          <p:cNvSpPr txBox="1"/>
          <p:nvPr>
            <p:ph type="title"/>
          </p:nvPr>
        </p:nvSpPr>
        <p:spPr>
          <a:xfrm>
            <a:off x="1969199" y="1783079"/>
            <a:ext cx="5204881" cy="1576801"/>
          </a:xfrm>
          <a:prstGeom prst="rect">
            <a:avLst/>
          </a:prstGeom>
        </p:spPr>
        <p:txBody>
          <a:bodyPr anchor="ctr">
            <a:normAutofit fontScale="100000" lnSpcReduction="0"/>
          </a:bodyPr>
          <a:lstStyle>
            <a:lvl1pPr>
              <a:defRPr sz="5500"/>
            </a:lvl1pPr>
          </a:lstStyle>
          <a:p>
            <a:pPr/>
            <a:r>
              <a:t>Title Text</a:t>
            </a:r>
          </a:p>
        </p:txBody>
      </p:sp>
      <p:grpSp>
        <p:nvGrpSpPr>
          <p:cNvPr id="955" name="Google Shape;224;p8"/>
          <p:cNvGrpSpPr/>
          <p:nvPr/>
        </p:nvGrpSpPr>
        <p:grpSpPr>
          <a:xfrm>
            <a:off x="635400" y="428039"/>
            <a:ext cx="8065441" cy="4435561"/>
            <a:chOff x="0" y="0"/>
            <a:chExt cx="8065440" cy="4435560"/>
          </a:xfrm>
        </p:grpSpPr>
        <p:sp>
          <p:nvSpPr>
            <p:cNvPr id="950" name="Google Shape;225;p8"/>
            <p:cNvSpPr/>
            <p:nvPr/>
          </p:nvSpPr>
          <p:spPr>
            <a:xfrm rot="10800000">
              <a:off x="939960" y="4358159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51" name="Google Shape;226;p8"/>
            <p:cNvSpPr/>
            <p:nvPr/>
          </p:nvSpPr>
          <p:spPr>
            <a:xfrm>
              <a:off x="7988040" y="1313279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52" name="Google Shape;227;p8"/>
            <p:cNvSpPr/>
            <p:nvPr/>
          </p:nvSpPr>
          <p:spPr>
            <a:xfrm>
              <a:off x="0" y="2932199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53" name="Google Shape;228;p8"/>
            <p:cNvSpPr/>
            <p:nvPr/>
          </p:nvSpPr>
          <p:spPr>
            <a:xfrm>
              <a:off x="4093920" y="-1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54" name="Google Shape;229;p8"/>
            <p:cNvSpPr/>
            <p:nvPr/>
          </p:nvSpPr>
          <p:spPr>
            <a:xfrm>
              <a:off x="5175720" y="419832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968" name="Google Shape;230;p8"/>
          <p:cNvGrpSpPr/>
          <p:nvPr/>
        </p:nvGrpSpPr>
        <p:grpSpPr>
          <a:xfrm>
            <a:off x="-524881" y="-182161"/>
            <a:ext cx="3482282" cy="3486962"/>
            <a:chOff x="0" y="0"/>
            <a:chExt cx="3482280" cy="3486960"/>
          </a:xfrm>
        </p:grpSpPr>
        <p:sp>
          <p:nvSpPr>
            <p:cNvPr id="956" name="Google Shape;231;p8"/>
            <p:cNvSpPr/>
            <p:nvPr/>
          </p:nvSpPr>
          <p:spPr>
            <a:xfrm>
              <a:off x="404639" y="105839"/>
              <a:ext cx="3077642" cy="2985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57" name="Google Shape;232;p8"/>
            <p:cNvSpPr/>
            <p:nvPr/>
          </p:nvSpPr>
          <p:spPr>
            <a:xfrm>
              <a:off x="383040" y="0"/>
              <a:ext cx="1860971" cy="150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963" name="Google Shape;233;p8"/>
            <p:cNvGrpSpPr/>
            <p:nvPr/>
          </p:nvGrpSpPr>
          <p:grpSpPr>
            <a:xfrm>
              <a:off x="68760" y="281160"/>
              <a:ext cx="3153241" cy="939960"/>
              <a:chOff x="0" y="0"/>
              <a:chExt cx="3153240" cy="939959"/>
            </a:xfrm>
          </p:grpSpPr>
          <p:sp>
            <p:nvSpPr>
              <p:cNvPr id="958" name="Google Shape;234;p8"/>
              <p:cNvSpPr/>
              <p:nvPr/>
            </p:nvSpPr>
            <p:spPr>
              <a:xfrm>
                <a:off x="0" y="-1"/>
                <a:ext cx="3153241" cy="937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36" y="0"/>
                    </a:moveTo>
                    <a:cubicBezTo>
                      <a:pt x="21194" y="0"/>
                      <a:pt x="21072" y="343"/>
                      <a:pt x="21072" y="823"/>
                    </a:cubicBezTo>
                    <a:cubicBezTo>
                      <a:pt x="9298" y="823"/>
                      <a:pt x="9298" y="823"/>
                      <a:pt x="9298" y="823"/>
                    </a:cubicBezTo>
                    <a:cubicBezTo>
                      <a:pt x="8831" y="823"/>
                      <a:pt x="8405" y="1440"/>
                      <a:pt x="8059" y="2537"/>
                    </a:cubicBezTo>
                    <a:cubicBezTo>
                      <a:pt x="7308" y="5074"/>
                      <a:pt x="7308" y="5074"/>
                      <a:pt x="7308" y="5074"/>
                    </a:cubicBezTo>
                    <a:cubicBezTo>
                      <a:pt x="6232" y="5074"/>
                      <a:pt x="6232" y="5074"/>
                      <a:pt x="6232" y="5074"/>
                    </a:cubicBezTo>
                    <a:cubicBezTo>
                      <a:pt x="5765" y="5074"/>
                      <a:pt x="5339" y="5691"/>
                      <a:pt x="4994" y="6789"/>
                    </a:cubicBezTo>
                    <a:cubicBezTo>
                      <a:pt x="1177" y="19749"/>
                      <a:pt x="1177" y="19749"/>
                      <a:pt x="1177" y="19749"/>
                    </a:cubicBezTo>
                    <a:cubicBezTo>
                      <a:pt x="873" y="20777"/>
                      <a:pt x="447" y="21394"/>
                      <a:pt x="0" y="21394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355" y="21600"/>
                      <a:pt x="2355" y="21600"/>
                      <a:pt x="2355" y="21600"/>
                    </a:cubicBezTo>
                    <a:cubicBezTo>
                      <a:pt x="2355" y="21394"/>
                      <a:pt x="2355" y="21394"/>
                      <a:pt x="2355" y="21394"/>
                    </a:cubicBezTo>
                    <a:cubicBezTo>
                      <a:pt x="467" y="21394"/>
                      <a:pt x="467" y="21394"/>
                      <a:pt x="467" y="21394"/>
                    </a:cubicBezTo>
                    <a:cubicBezTo>
                      <a:pt x="751" y="21120"/>
                      <a:pt x="1015" y="20571"/>
                      <a:pt x="1238" y="19886"/>
                    </a:cubicBezTo>
                    <a:cubicBezTo>
                      <a:pt x="5055" y="6994"/>
                      <a:pt x="5055" y="6994"/>
                      <a:pt x="5055" y="6994"/>
                    </a:cubicBezTo>
                    <a:cubicBezTo>
                      <a:pt x="5359" y="5897"/>
                      <a:pt x="5786" y="5280"/>
                      <a:pt x="6232" y="5280"/>
                    </a:cubicBezTo>
                    <a:cubicBezTo>
                      <a:pt x="7247" y="5280"/>
                      <a:pt x="7247" y="5280"/>
                      <a:pt x="7247" y="5280"/>
                    </a:cubicBezTo>
                    <a:cubicBezTo>
                      <a:pt x="4243" y="15429"/>
                      <a:pt x="4243" y="15429"/>
                      <a:pt x="4243" y="15429"/>
                    </a:cubicBezTo>
                    <a:cubicBezTo>
                      <a:pt x="3938" y="16526"/>
                      <a:pt x="3512" y="17074"/>
                      <a:pt x="3065" y="17074"/>
                    </a:cubicBezTo>
                    <a:cubicBezTo>
                      <a:pt x="2355" y="17074"/>
                      <a:pt x="2355" y="17074"/>
                      <a:pt x="2355" y="17074"/>
                    </a:cubicBezTo>
                    <a:cubicBezTo>
                      <a:pt x="2355" y="17280"/>
                      <a:pt x="2355" y="17280"/>
                      <a:pt x="2355" y="17280"/>
                    </a:cubicBezTo>
                    <a:cubicBezTo>
                      <a:pt x="3065" y="17280"/>
                      <a:pt x="3065" y="17280"/>
                      <a:pt x="3065" y="17280"/>
                    </a:cubicBezTo>
                    <a:cubicBezTo>
                      <a:pt x="3532" y="17280"/>
                      <a:pt x="3959" y="16663"/>
                      <a:pt x="4304" y="15566"/>
                    </a:cubicBezTo>
                    <a:cubicBezTo>
                      <a:pt x="7329" y="5280"/>
                      <a:pt x="7329" y="5280"/>
                      <a:pt x="7329" y="5280"/>
                    </a:cubicBezTo>
                    <a:cubicBezTo>
                      <a:pt x="18007" y="5280"/>
                      <a:pt x="18007" y="5280"/>
                      <a:pt x="18007" y="5280"/>
                    </a:cubicBezTo>
                    <a:cubicBezTo>
                      <a:pt x="18027" y="5760"/>
                      <a:pt x="18129" y="6103"/>
                      <a:pt x="18271" y="6103"/>
                    </a:cubicBezTo>
                    <a:cubicBezTo>
                      <a:pt x="18413" y="6103"/>
                      <a:pt x="18535" y="5691"/>
                      <a:pt x="18535" y="5211"/>
                    </a:cubicBezTo>
                    <a:cubicBezTo>
                      <a:pt x="18535" y="4663"/>
                      <a:pt x="18413" y="4251"/>
                      <a:pt x="18271" y="4251"/>
                    </a:cubicBezTo>
                    <a:cubicBezTo>
                      <a:pt x="18129" y="4251"/>
                      <a:pt x="18027" y="4663"/>
                      <a:pt x="18007" y="5074"/>
                    </a:cubicBezTo>
                    <a:cubicBezTo>
                      <a:pt x="7410" y="5074"/>
                      <a:pt x="7410" y="5074"/>
                      <a:pt x="7410" y="5074"/>
                    </a:cubicBezTo>
                    <a:cubicBezTo>
                      <a:pt x="8120" y="2674"/>
                      <a:pt x="8120" y="2674"/>
                      <a:pt x="8120" y="2674"/>
                    </a:cubicBezTo>
                    <a:cubicBezTo>
                      <a:pt x="8425" y="1577"/>
                      <a:pt x="8851" y="1029"/>
                      <a:pt x="9298" y="1029"/>
                    </a:cubicBezTo>
                    <a:cubicBezTo>
                      <a:pt x="21072" y="1029"/>
                      <a:pt x="21072" y="1029"/>
                      <a:pt x="21072" y="1029"/>
                    </a:cubicBezTo>
                    <a:cubicBezTo>
                      <a:pt x="21072" y="1440"/>
                      <a:pt x="21194" y="1851"/>
                      <a:pt x="21336" y="1851"/>
                    </a:cubicBezTo>
                    <a:cubicBezTo>
                      <a:pt x="21478" y="1851"/>
                      <a:pt x="21600" y="1440"/>
                      <a:pt x="21600" y="891"/>
                    </a:cubicBezTo>
                    <a:cubicBezTo>
                      <a:pt x="21600" y="411"/>
                      <a:pt x="21478" y="0"/>
                      <a:pt x="21336" y="0"/>
                    </a:cubicBezTo>
                    <a:close/>
                    <a:moveTo>
                      <a:pt x="18271" y="4526"/>
                    </a:moveTo>
                    <a:cubicBezTo>
                      <a:pt x="18372" y="4526"/>
                      <a:pt x="18453" y="4869"/>
                      <a:pt x="18453" y="5211"/>
                    </a:cubicBezTo>
                    <a:cubicBezTo>
                      <a:pt x="18453" y="5554"/>
                      <a:pt x="18372" y="5829"/>
                      <a:pt x="18271" y="5829"/>
                    </a:cubicBezTo>
                    <a:cubicBezTo>
                      <a:pt x="18169" y="5829"/>
                      <a:pt x="18108" y="5623"/>
                      <a:pt x="18088" y="5280"/>
                    </a:cubicBezTo>
                    <a:cubicBezTo>
                      <a:pt x="18271" y="5280"/>
                      <a:pt x="18271" y="5280"/>
                      <a:pt x="18271" y="5280"/>
                    </a:cubicBezTo>
                    <a:cubicBezTo>
                      <a:pt x="18271" y="5074"/>
                      <a:pt x="18271" y="5074"/>
                      <a:pt x="18271" y="5074"/>
                    </a:cubicBezTo>
                    <a:cubicBezTo>
                      <a:pt x="18088" y="5074"/>
                      <a:pt x="18088" y="5074"/>
                      <a:pt x="18088" y="5074"/>
                    </a:cubicBezTo>
                    <a:cubicBezTo>
                      <a:pt x="18108" y="4800"/>
                      <a:pt x="18169" y="4526"/>
                      <a:pt x="18271" y="4526"/>
                    </a:cubicBezTo>
                    <a:close/>
                    <a:moveTo>
                      <a:pt x="21336" y="1577"/>
                    </a:moveTo>
                    <a:cubicBezTo>
                      <a:pt x="21235" y="1577"/>
                      <a:pt x="21153" y="1303"/>
                      <a:pt x="21153" y="1029"/>
                    </a:cubicBezTo>
                    <a:cubicBezTo>
                      <a:pt x="21336" y="1029"/>
                      <a:pt x="21336" y="1029"/>
                      <a:pt x="21336" y="1029"/>
                    </a:cubicBezTo>
                    <a:cubicBezTo>
                      <a:pt x="21336" y="823"/>
                      <a:pt x="21336" y="823"/>
                      <a:pt x="21336" y="823"/>
                    </a:cubicBezTo>
                    <a:cubicBezTo>
                      <a:pt x="21153" y="823"/>
                      <a:pt x="21153" y="823"/>
                      <a:pt x="21153" y="823"/>
                    </a:cubicBezTo>
                    <a:cubicBezTo>
                      <a:pt x="21153" y="480"/>
                      <a:pt x="21235" y="274"/>
                      <a:pt x="21336" y="274"/>
                    </a:cubicBezTo>
                    <a:cubicBezTo>
                      <a:pt x="21438" y="274"/>
                      <a:pt x="21519" y="549"/>
                      <a:pt x="21519" y="891"/>
                    </a:cubicBezTo>
                    <a:cubicBezTo>
                      <a:pt x="21519" y="1234"/>
                      <a:pt x="21438" y="1577"/>
                      <a:pt x="21336" y="1577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59" name="Google Shape;235;p8"/>
              <p:cNvSpPr/>
              <p:nvPr/>
            </p:nvSpPr>
            <p:spPr>
              <a:xfrm>
                <a:off x="342000" y="541079"/>
                <a:ext cx="1821601" cy="398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077" y="16000"/>
                    </a:moveTo>
                    <a:cubicBezTo>
                      <a:pt x="5973" y="16000"/>
                      <a:pt x="5973" y="16000"/>
                      <a:pt x="5973" y="16000"/>
                    </a:cubicBezTo>
                    <a:cubicBezTo>
                      <a:pt x="5313" y="19040"/>
                      <a:pt x="5313" y="19040"/>
                      <a:pt x="5313" y="19040"/>
                    </a:cubicBezTo>
                    <a:cubicBezTo>
                      <a:pt x="5001" y="20480"/>
                      <a:pt x="4584" y="21280"/>
                      <a:pt x="4167" y="21280"/>
                    </a:cubicBez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4167" y="21600"/>
                      <a:pt x="4167" y="21600"/>
                      <a:pt x="4167" y="21600"/>
                    </a:cubicBezTo>
                    <a:cubicBezTo>
                      <a:pt x="4619" y="21600"/>
                      <a:pt x="5035" y="20800"/>
                      <a:pt x="5348" y="19200"/>
                    </a:cubicBezTo>
                    <a:cubicBezTo>
                      <a:pt x="6077" y="16000"/>
                      <a:pt x="6077" y="16000"/>
                      <a:pt x="6077" y="16000"/>
                    </a:cubicBezTo>
                    <a:moveTo>
                      <a:pt x="11147" y="0"/>
                    </a:moveTo>
                    <a:cubicBezTo>
                      <a:pt x="10140" y="0"/>
                      <a:pt x="10140" y="0"/>
                      <a:pt x="10140" y="0"/>
                    </a:cubicBezTo>
                    <a:cubicBezTo>
                      <a:pt x="9689" y="0"/>
                      <a:pt x="9272" y="800"/>
                      <a:pt x="8959" y="2240"/>
                    </a:cubicBezTo>
                    <a:cubicBezTo>
                      <a:pt x="6042" y="15680"/>
                      <a:pt x="6042" y="15680"/>
                      <a:pt x="6042" y="15680"/>
                    </a:cubicBezTo>
                    <a:cubicBezTo>
                      <a:pt x="6112" y="15680"/>
                      <a:pt x="6112" y="15680"/>
                      <a:pt x="6112" y="15680"/>
                    </a:cubicBezTo>
                    <a:cubicBezTo>
                      <a:pt x="8994" y="2560"/>
                      <a:pt x="8994" y="2560"/>
                      <a:pt x="8994" y="2560"/>
                    </a:cubicBezTo>
                    <a:cubicBezTo>
                      <a:pt x="9307" y="1120"/>
                      <a:pt x="9689" y="320"/>
                      <a:pt x="10140" y="320"/>
                    </a:cubicBezTo>
                    <a:cubicBezTo>
                      <a:pt x="11078" y="320"/>
                      <a:pt x="11078" y="320"/>
                      <a:pt x="11078" y="320"/>
                    </a:cubicBezTo>
                    <a:cubicBezTo>
                      <a:pt x="11147" y="0"/>
                      <a:pt x="11147" y="0"/>
                      <a:pt x="11147" y="0"/>
                    </a:cubicBezTo>
                    <a:moveTo>
                      <a:pt x="21600" y="0"/>
                    </a:moveTo>
                    <a:cubicBezTo>
                      <a:pt x="11217" y="0"/>
                      <a:pt x="11217" y="0"/>
                      <a:pt x="11217" y="0"/>
                    </a:cubicBezTo>
                    <a:cubicBezTo>
                      <a:pt x="11182" y="320"/>
                      <a:pt x="11182" y="320"/>
                      <a:pt x="11182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60" name="Google Shape;236;p8"/>
              <p:cNvSpPr/>
              <p:nvPr/>
            </p:nvSpPr>
            <p:spPr>
              <a:xfrm>
                <a:off x="342000" y="437399"/>
                <a:ext cx="2067481" cy="399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24" y="21280"/>
                    </a:move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5262" y="21600"/>
                      <a:pt x="5262" y="21600"/>
                      <a:pt x="5262" y="21600"/>
                    </a:cubicBezTo>
                    <a:cubicBezTo>
                      <a:pt x="5324" y="21280"/>
                      <a:pt x="5324" y="21280"/>
                      <a:pt x="5324" y="21280"/>
                    </a:cubicBezTo>
                    <a:moveTo>
                      <a:pt x="9852" y="5920"/>
                    </a:moveTo>
                    <a:cubicBezTo>
                      <a:pt x="9760" y="5920"/>
                      <a:pt x="9760" y="5920"/>
                      <a:pt x="9760" y="5920"/>
                    </a:cubicBezTo>
                    <a:cubicBezTo>
                      <a:pt x="7251" y="19040"/>
                      <a:pt x="7251" y="19040"/>
                      <a:pt x="7251" y="19040"/>
                    </a:cubicBezTo>
                    <a:cubicBezTo>
                      <a:pt x="6976" y="20480"/>
                      <a:pt x="6608" y="21280"/>
                      <a:pt x="6241" y="21280"/>
                    </a:cubicBezTo>
                    <a:cubicBezTo>
                      <a:pt x="5385" y="21280"/>
                      <a:pt x="5385" y="21280"/>
                      <a:pt x="5385" y="21280"/>
                    </a:cubicBezTo>
                    <a:cubicBezTo>
                      <a:pt x="5354" y="21600"/>
                      <a:pt x="5354" y="21600"/>
                      <a:pt x="5354" y="21600"/>
                    </a:cubicBezTo>
                    <a:cubicBezTo>
                      <a:pt x="6241" y="21600"/>
                      <a:pt x="6241" y="21600"/>
                      <a:pt x="6241" y="21600"/>
                    </a:cubicBezTo>
                    <a:cubicBezTo>
                      <a:pt x="6639" y="21600"/>
                      <a:pt x="7006" y="20800"/>
                      <a:pt x="7282" y="19360"/>
                    </a:cubicBezTo>
                    <a:cubicBezTo>
                      <a:pt x="9852" y="5920"/>
                      <a:pt x="9852" y="5920"/>
                      <a:pt x="9852" y="5920"/>
                    </a:cubicBezTo>
                    <a:moveTo>
                      <a:pt x="21600" y="0"/>
                    </a:moveTo>
                    <a:cubicBezTo>
                      <a:pt x="11504" y="0"/>
                      <a:pt x="11504" y="0"/>
                      <a:pt x="11504" y="0"/>
                    </a:cubicBezTo>
                    <a:cubicBezTo>
                      <a:pt x="11106" y="0"/>
                      <a:pt x="10739" y="800"/>
                      <a:pt x="10463" y="2240"/>
                    </a:cubicBezTo>
                    <a:cubicBezTo>
                      <a:pt x="9821" y="5600"/>
                      <a:pt x="9821" y="5600"/>
                      <a:pt x="9821" y="5600"/>
                    </a:cubicBezTo>
                    <a:cubicBezTo>
                      <a:pt x="9882" y="5600"/>
                      <a:pt x="9882" y="5600"/>
                      <a:pt x="9882" y="5600"/>
                    </a:cubicBezTo>
                    <a:cubicBezTo>
                      <a:pt x="10494" y="2560"/>
                      <a:pt x="10494" y="2560"/>
                      <a:pt x="10494" y="2560"/>
                    </a:cubicBezTo>
                    <a:cubicBezTo>
                      <a:pt x="10769" y="1120"/>
                      <a:pt x="11106" y="320"/>
                      <a:pt x="11504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61" name="Google Shape;237;p8"/>
              <p:cNvSpPr/>
              <p:nvPr/>
            </p:nvSpPr>
            <p:spPr>
              <a:xfrm>
                <a:off x="2140199" y="520559"/>
                <a:ext cx="46801" cy="46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050" y="21600"/>
                      <a:pt x="0" y="17550"/>
                      <a:pt x="0" y="10800"/>
                    </a:cubicBezTo>
                    <a:cubicBezTo>
                      <a:pt x="0" y="4050"/>
                      <a:pt x="4050" y="0"/>
                      <a:pt x="10800" y="0"/>
                    </a:cubicBezTo>
                    <a:cubicBezTo>
                      <a:pt x="17550" y="0"/>
                      <a:pt x="21600" y="4050"/>
                      <a:pt x="21600" y="10800"/>
                    </a:cubicBezTo>
                    <a:cubicBezTo>
                      <a:pt x="21600" y="17550"/>
                      <a:pt x="17550" y="21600"/>
                      <a:pt x="10800" y="21600"/>
                    </a:cubicBezTo>
                    <a:close/>
                    <a:moveTo>
                      <a:pt x="10800" y="5400"/>
                    </a:moveTo>
                    <a:cubicBezTo>
                      <a:pt x="8100" y="5400"/>
                      <a:pt x="5400" y="8100"/>
                      <a:pt x="5400" y="10800"/>
                    </a:cubicBezTo>
                    <a:cubicBezTo>
                      <a:pt x="5400" y="14850"/>
                      <a:pt x="8100" y="16200"/>
                      <a:pt x="10800" y="16200"/>
                    </a:cubicBezTo>
                    <a:cubicBezTo>
                      <a:pt x="13500" y="16200"/>
                      <a:pt x="16200" y="14850"/>
                      <a:pt x="16200" y="10800"/>
                    </a:cubicBezTo>
                    <a:cubicBezTo>
                      <a:pt x="16200" y="8100"/>
                      <a:pt x="13500" y="5400"/>
                      <a:pt x="10800" y="5400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62" name="Google Shape;238;p8"/>
              <p:cNvSpPr/>
              <p:nvPr/>
            </p:nvSpPr>
            <p:spPr>
              <a:xfrm>
                <a:off x="2386439" y="416519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65" y="21600"/>
                    </a:moveTo>
                    <a:cubicBezTo>
                      <a:pt x="5082" y="21600"/>
                      <a:pt x="0" y="16518"/>
                      <a:pt x="0" y="10165"/>
                    </a:cubicBezTo>
                    <a:cubicBezTo>
                      <a:pt x="0" y="5082"/>
                      <a:pt x="5082" y="0"/>
                      <a:pt x="10165" y="0"/>
                    </a:cubicBezTo>
                    <a:cubicBezTo>
                      <a:pt x="16518" y="0"/>
                      <a:pt x="21600" y="5082"/>
                      <a:pt x="21600" y="10165"/>
                    </a:cubicBezTo>
                    <a:cubicBezTo>
                      <a:pt x="21600" y="16518"/>
                      <a:pt x="16518" y="21600"/>
                      <a:pt x="10165" y="21600"/>
                    </a:cubicBezTo>
                    <a:close/>
                    <a:moveTo>
                      <a:pt x="10165" y="5082"/>
                    </a:moveTo>
                    <a:cubicBezTo>
                      <a:pt x="7624" y="5082"/>
                      <a:pt x="5082" y="7624"/>
                      <a:pt x="5082" y="10165"/>
                    </a:cubicBezTo>
                    <a:cubicBezTo>
                      <a:pt x="5082" y="13976"/>
                      <a:pt x="7624" y="16518"/>
                      <a:pt x="10165" y="16518"/>
                    </a:cubicBezTo>
                    <a:cubicBezTo>
                      <a:pt x="13976" y="16518"/>
                      <a:pt x="16518" y="13976"/>
                      <a:pt x="16518" y="10165"/>
                    </a:cubicBezTo>
                    <a:cubicBezTo>
                      <a:pt x="16518" y="7624"/>
                      <a:pt x="13976" y="5082"/>
                      <a:pt x="10165" y="5082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967" name="Google Shape;239;p8"/>
            <p:cNvGrpSpPr/>
            <p:nvPr/>
          </p:nvGrpSpPr>
          <p:grpSpPr>
            <a:xfrm>
              <a:off x="-1" y="1084679"/>
              <a:ext cx="2588042" cy="2402282"/>
              <a:chOff x="0" y="0"/>
              <a:chExt cx="2588040" cy="2402280"/>
            </a:xfrm>
          </p:grpSpPr>
          <p:sp>
            <p:nvSpPr>
              <p:cNvPr id="964" name="Google Shape;240;p8"/>
              <p:cNvSpPr/>
              <p:nvPr/>
            </p:nvSpPr>
            <p:spPr>
              <a:xfrm rot="10800000">
                <a:off x="163079" y="0"/>
                <a:ext cx="2424962" cy="24022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65" name="Google Shape;241;p8"/>
              <p:cNvSpPr/>
              <p:nvPr/>
            </p:nvSpPr>
            <p:spPr>
              <a:xfrm rot="10800000">
                <a:off x="78119" y="377640"/>
                <a:ext cx="2047322" cy="202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6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66" name="Google Shape;242;p8"/>
              <p:cNvSpPr/>
              <p:nvPr/>
            </p:nvSpPr>
            <p:spPr>
              <a:xfrm rot="10800000">
                <a:off x="0" y="582120"/>
                <a:ext cx="1839961" cy="1820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0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981" name="Google Shape;243;p8"/>
          <p:cNvGrpSpPr/>
          <p:nvPr/>
        </p:nvGrpSpPr>
        <p:grpSpPr>
          <a:xfrm>
            <a:off x="6131160" y="1867319"/>
            <a:ext cx="3498480" cy="3537001"/>
            <a:chOff x="0" y="0"/>
            <a:chExt cx="3498479" cy="3537000"/>
          </a:xfrm>
        </p:grpSpPr>
        <p:sp>
          <p:nvSpPr>
            <p:cNvPr id="969" name="Google Shape;244;p8"/>
            <p:cNvSpPr/>
            <p:nvPr/>
          </p:nvSpPr>
          <p:spPr>
            <a:xfrm rot="10800000">
              <a:off x="0" y="445680"/>
              <a:ext cx="3077640" cy="298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970" name="Google Shape;245;p8"/>
            <p:cNvSpPr/>
            <p:nvPr/>
          </p:nvSpPr>
          <p:spPr>
            <a:xfrm rot="10800000">
              <a:off x="1238269" y="2034359"/>
              <a:ext cx="1860971" cy="150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976" name="Google Shape;246;p8"/>
            <p:cNvGrpSpPr/>
            <p:nvPr/>
          </p:nvGrpSpPr>
          <p:grpSpPr>
            <a:xfrm>
              <a:off x="315720" y="2055959"/>
              <a:ext cx="3153240" cy="940322"/>
              <a:chOff x="0" y="0"/>
              <a:chExt cx="3153239" cy="940320"/>
            </a:xfrm>
          </p:grpSpPr>
          <p:sp>
            <p:nvSpPr>
              <p:cNvPr id="971" name="Google Shape;247;p8"/>
              <p:cNvSpPr/>
              <p:nvPr/>
            </p:nvSpPr>
            <p:spPr>
              <a:xfrm rot="10800000">
                <a:off x="-1" y="3240"/>
                <a:ext cx="3153241" cy="937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36" y="0"/>
                    </a:moveTo>
                    <a:cubicBezTo>
                      <a:pt x="21194" y="0"/>
                      <a:pt x="21072" y="343"/>
                      <a:pt x="21072" y="823"/>
                    </a:cubicBezTo>
                    <a:cubicBezTo>
                      <a:pt x="9298" y="823"/>
                      <a:pt x="9298" y="823"/>
                      <a:pt x="9298" y="823"/>
                    </a:cubicBezTo>
                    <a:cubicBezTo>
                      <a:pt x="8831" y="823"/>
                      <a:pt x="8405" y="1440"/>
                      <a:pt x="8059" y="2537"/>
                    </a:cubicBezTo>
                    <a:cubicBezTo>
                      <a:pt x="7308" y="5074"/>
                      <a:pt x="7308" y="5074"/>
                      <a:pt x="7308" y="5074"/>
                    </a:cubicBezTo>
                    <a:cubicBezTo>
                      <a:pt x="6232" y="5074"/>
                      <a:pt x="6232" y="5074"/>
                      <a:pt x="6232" y="5074"/>
                    </a:cubicBezTo>
                    <a:cubicBezTo>
                      <a:pt x="5765" y="5074"/>
                      <a:pt x="5339" y="5691"/>
                      <a:pt x="4994" y="6789"/>
                    </a:cubicBezTo>
                    <a:cubicBezTo>
                      <a:pt x="1177" y="19749"/>
                      <a:pt x="1177" y="19749"/>
                      <a:pt x="1177" y="19749"/>
                    </a:cubicBezTo>
                    <a:cubicBezTo>
                      <a:pt x="873" y="20777"/>
                      <a:pt x="447" y="21394"/>
                      <a:pt x="0" y="21394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355" y="21600"/>
                      <a:pt x="2355" y="21600"/>
                      <a:pt x="2355" y="21600"/>
                    </a:cubicBezTo>
                    <a:cubicBezTo>
                      <a:pt x="2355" y="21394"/>
                      <a:pt x="2355" y="21394"/>
                      <a:pt x="2355" y="21394"/>
                    </a:cubicBezTo>
                    <a:cubicBezTo>
                      <a:pt x="467" y="21394"/>
                      <a:pt x="467" y="21394"/>
                      <a:pt x="467" y="21394"/>
                    </a:cubicBezTo>
                    <a:cubicBezTo>
                      <a:pt x="751" y="21120"/>
                      <a:pt x="1015" y="20571"/>
                      <a:pt x="1238" y="19886"/>
                    </a:cubicBezTo>
                    <a:cubicBezTo>
                      <a:pt x="5055" y="6994"/>
                      <a:pt x="5055" y="6994"/>
                      <a:pt x="5055" y="6994"/>
                    </a:cubicBezTo>
                    <a:cubicBezTo>
                      <a:pt x="5359" y="5897"/>
                      <a:pt x="5786" y="5280"/>
                      <a:pt x="6232" y="5280"/>
                    </a:cubicBezTo>
                    <a:cubicBezTo>
                      <a:pt x="7247" y="5280"/>
                      <a:pt x="7247" y="5280"/>
                      <a:pt x="7247" y="5280"/>
                    </a:cubicBezTo>
                    <a:cubicBezTo>
                      <a:pt x="4243" y="15429"/>
                      <a:pt x="4243" y="15429"/>
                      <a:pt x="4243" y="15429"/>
                    </a:cubicBezTo>
                    <a:cubicBezTo>
                      <a:pt x="3938" y="16526"/>
                      <a:pt x="3512" y="17074"/>
                      <a:pt x="3065" y="17074"/>
                    </a:cubicBezTo>
                    <a:cubicBezTo>
                      <a:pt x="2355" y="17074"/>
                      <a:pt x="2355" y="17074"/>
                      <a:pt x="2355" y="17074"/>
                    </a:cubicBezTo>
                    <a:cubicBezTo>
                      <a:pt x="2355" y="17280"/>
                      <a:pt x="2355" y="17280"/>
                      <a:pt x="2355" y="17280"/>
                    </a:cubicBezTo>
                    <a:cubicBezTo>
                      <a:pt x="3065" y="17280"/>
                      <a:pt x="3065" y="17280"/>
                      <a:pt x="3065" y="17280"/>
                    </a:cubicBezTo>
                    <a:cubicBezTo>
                      <a:pt x="3532" y="17280"/>
                      <a:pt x="3959" y="16663"/>
                      <a:pt x="4304" y="15566"/>
                    </a:cubicBezTo>
                    <a:cubicBezTo>
                      <a:pt x="7329" y="5280"/>
                      <a:pt x="7329" y="5280"/>
                      <a:pt x="7329" y="5280"/>
                    </a:cubicBezTo>
                    <a:cubicBezTo>
                      <a:pt x="18007" y="5280"/>
                      <a:pt x="18007" y="5280"/>
                      <a:pt x="18007" y="5280"/>
                    </a:cubicBezTo>
                    <a:cubicBezTo>
                      <a:pt x="18027" y="5760"/>
                      <a:pt x="18129" y="6103"/>
                      <a:pt x="18271" y="6103"/>
                    </a:cubicBezTo>
                    <a:cubicBezTo>
                      <a:pt x="18413" y="6103"/>
                      <a:pt x="18535" y="5691"/>
                      <a:pt x="18535" y="5211"/>
                    </a:cubicBezTo>
                    <a:cubicBezTo>
                      <a:pt x="18535" y="4663"/>
                      <a:pt x="18413" y="4251"/>
                      <a:pt x="18271" y="4251"/>
                    </a:cubicBezTo>
                    <a:cubicBezTo>
                      <a:pt x="18129" y="4251"/>
                      <a:pt x="18027" y="4663"/>
                      <a:pt x="18007" y="5074"/>
                    </a:cubicBezTo>
                    <a:cubicBezTo>
                      <a:pt x="7410" y="5074"/>
                      <a:pt x="7410" y="5074"/>
                      <a:pt x="7410" y="5074"/>
                    </a:cubicBezTo>
                    <a:cubicBezTo>
                      <a:pt x="8120" y="2674"/>
                      <a:pt x="8120" y="2674"/>
                      <a:pt x="8120" y="2674"/>
                    </a:cubicBezTo>
                    <a:cubicBezTo>
                      <a:pt x="8425" y="1577"/>
                      <a:pt x="8851" y="1029"/>
                      <a:pt x="9298" y="1029"/>
                    </a:cubicBezTo>
                    <a:cubicBezTo>
                      <a:pt x="21072" y="1029"/>
                      <a:pt x="21072" y="1029"/>
                      <a:pt x="21072" y="1029"/>
                    </a:cubicBezTo>
                    <a:cubicBezTo>
                      <a:pt x="21072" y="1440"/>
                      <a:pt x="21194" y="1851"/>
                      <a:pt x="21336" y="1851"/>
                    </a:cubicBezTo>
                    <a:cubicBezTo>
                      <a:pt x="21478" y="1851"/>
                      <a:pt x="21600" y="1440"/>
                      <a:pt x="21600" y="891"/>
                    </a:cubicBezTo>
                    <a:cubicBezTo>
                      <a:pt x="21600" y="411"/>
                      <a:pt x="21478" y="0"/>
                      <a:pt x="21336" y="0"/>
                    </a:cubicBezTo>
                    <a:close/>
                    <a:moveTo>
                      <a:pt x="18271" y="4526"/>
                    </a:moveTo>
                    <a:cubicBezTo>
                      <a:pt x="18372" y="4526"/>
                      <a:pt x="18453" y="4869"/>
                      <a:pt x="18453" y="5211"/>
                    </a:cubicBezTo>
                    <a:cubicBezTo>
                      <a:pt x="18453" y="5554"/>
                      <a:pt x="18372" y="5829"/>
                      <a:pt x="18271" y="5829"/>
                    </a:cubicBezTo>
                    <a:cubicBezTo>
                      <a:pt x="18169" y="5829"/>
                      <a:pt x="18108" y="5623"/>
                      <a:pt x="18088" y="5280"/>
                    </a:cubicBezTo>
                    <a:cubicBezTo>
                      <a:pt x="18271" y="5280"/>
                      <a:pt x="18271" y="5280"/>
                      <a:pt x="18271" y="5280"/>
                    </a:cubicBezTo>
                    <a:cubicBezTo>
                      <a:pt x="18271" y="5074"/>
                      <a:pt x="18271" y="5074"/>
                      <a:pt x="18271" y="5074"/>
                    </a:cubicBezTo>
                    <a:cubicBezTo>
                      <a:pt x="18088" y="5074"/>
                      <a:pt x="18088" y="5074"/>
                      <a:pt x="18088" y="5074"/>
                    </a:cubicBezTo>
                    <a:cubicBezTo>
                      <a:pt x="18108" y="4800"/>
                      <a:pt x="18169" y="4526"/>
                      <a:pt x="18271" y="4526"/>
                    </a:cubicBezTo>
                    <a:close/>
                    <a:moveTo>
                      <a:pt x="21336" y="1577"/>
                    </a:moveTo>
                    <a:cubicBezTo>
                      <a:pt x="21235" y="1577"/>
                      <a:pt x="21153" y="1303"/>
                      <a:pt x="21153" y="1029"/>
                    </a:cubicBezTo>
                    <a:cubicBezTo>
                      <a:pt x="21336" y="1029"/>
                      <a:pt x="21336" y="1029"/>
                      <a:pt x="21336" y="1029"/>
                    </a:cubicBezTo>
                    <a:cubicBezTo>
                      <a:pt x="21336" y="823"/>
                      <a:pt x="21336" y="823"/>
                      <a:pt x="21336" y="823"/>
                    </a:cubicBezTo>
                    <a:cubicBezTo>
                      <a:pt x="21153" y="823"/>
                      <a:pt x="21153" y="823"/>
                      <a:pt x="21153" y="823"/>
                    </a:cubicBezTo>
                    <a:cubicBezTo>
                      <a:pt x="21153" y="480"/>
                      <a:pt x="21235" y="274"/>
                      <a:pt x="21336" y="274"/>
                    </a:cubicBezTo>
                    <a:cubicBezTo>
                      <a:pt x="21438" y="274"/>
                      <a:pt x="21519" y="549"/>
                      <a:pt x="21519" y="891"/>
                    </a:cubicBezTo>
                    <a:cubicBezTo>
                      <a:pt x="21519" y="1234"/>
                      <a:pt x="21438" y="1577"/>
                      <a:pt x="21336" y="1577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72" name="Google Shape;248;p8"/>
              <p:cNvSpPr/>
              <p:nvPr/>
            </p:nvSpPr>
            <p:spPr>
              <a:xfrm rot="10800000">
                <a:off x="989639" y="0"/>
                <a:ext cx="1821601" cy="398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077" y="16000"/>
                    </a:moveTo>
                    <a:cubicBezTo>
                      <a:pt x="5973" y="16000"/>
                      <a:pt x="5973" y="16000"/>
                      <a:pt x="5973" y="16000"/>
                    </a:cubicBezTo>
                    <a:cubicBezTo>
                      <a:pt x="5313" y="19040"/>
                      <a:pt x="5313" y="19040"/>
                      <a:pt x="5313" y="19040"/>
                    </a:cubicBezTo>
                    <a:cubicBezTo>
                      <a:pt x="5001" y="20480"/>
                      <a:pt x="4584" y="21280"/>
                      <a:pt x="4167" y="21280"/>
                    </a:cubicBez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4167" y="21600"/>
                      <a:pt x="4167" y="21600"/>
                      <a:pt x="4167" y="21600"/>
                    </a:cubicBezTo>
                    <a:cubicBezTo>
                      <a:pt x="4619" y="21600"/>
                      <a:pt x="5035" y="20800"/>
                      <a:pt x="5348" y="19200"/>
                    </a:cubicBezTo>
                    <a:cubicBezTo>
                      <a:pt x="6077" y="16000"/>
                      <a:pt x="6077" y="16000"/>
                      <a:pt x="6077" y="16000"/>
                    </a:cubicBezTo>
                    <a:moveTo>
                      <a:pt x="11147" y="0"/>
                    </a:moveTo>
                    <a:cubicBezTo>
                      <a:pt x="10140" y="0"/>
                      <a:pt x="10140" y="0"/>
                      <a:pt x="10140" y="0"/>
                    </a:cubicBezTo>
                    <a:cubicBezTo>
                      <a:pt x="9689" y="0"/>
                      <a:pt x="9272" y="800"/>
                      <a:pt x="8959" y="2240"/>
                    </a:cubicBezTo>
                    <a:cubicBezTo>
                      <a:pt x="6042" y="15680"/>
                      <a:pt x="6042" y="15680"/>
                      <a:pt x="6042" y="15680"/>
                    </a:cubicBezTo>
                    <a:cubicBezTo>
                      <a:pt x="6112" y="15680"/>
                      <a:pt x="6112" y="15680"/>
                      <a:pt x="6112" y="15680"/>
                    </a:cubicBezTo>
                    <a:cubicBezTo>
                      <a:pt x="8994" y="2560"/>
                      <a:pt x="8994" y="2560"/>
                      <a:pt x="8994" y="2560"/>
                    </a:cubicBezTo>
                    <a:cubicBezTo>
                      <a:pt x="9307" y="1120"/>
                      <a:pt x="9689" y="320"/>
                      <a:pt x="10140" y="320"/>
                    </a:cubicBezTo>
                    <a:cubicBezTo>
                      <a:pt x="11078" y="320"/>
                      <a:pt x="11078" y="320"/>
                      <a:pt x="11078" y="320"/>
                    </a:cubicBezTo>
                    <a:cubicBezTo>
                      <a:pt x="11147" y="0"/>
                      <a:pt x="11147" y="0"/>
                      <a:pt x="11147" y="0"/>
                    </a:cubicBezTo>
                    <a:moveTo>
                      <a:pt x="21600" y="0"/>
                    </a:moveTo>
                    <a:cubicBezTo>
                      <a:pt x="11217" y="0"/>
                      <a:pt x="11217" y="0"/>
                      <a:pt x="11217" y="0"/>
                    </a:cubicBezTo>
                    <a:cubicBezTo>
                      <a:pt x="11182" y="320"/>
                      <a:pt x="11182" y="320"/>
                      <a:pt x="11182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73" name="Google Shape;249;p8"/>
              <p:cNvSpPr/>
              <p:nvPr/>
            </p:nvSpPr>
            <p:spPr>
              <a:xfrm rot="10800000">
                <a:off x="743759" y="103320"/>
                <a:ext cx="2067481" cy="399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24" y="21280"/>
                    </a:move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5262" y="21600"/>
                      <a:pt x="5262" y="21600"/>
                      <a:pt x="5262" y="21600"/>
                    </a:cubicBezTo>
                    <a:cubicBezTo>
                      <a:pt x="5324" y="21280"/>
                      <a:pt x="5324" y="21280"/>
                      <a:pt x="5324" y="21280"/>
                    </a:cubicBezTo>
                    <a:moveTo>
                      <a:pt x="9852" y="5920"/>
                    </a:moveTo>
                    <a:cubicBezTo>
                      <a:pt x="9760" y="5920"/>
                      <a:pt x="9760" y="5920"/>
                      <a:pt x="9760" y="5920"/>
                    </a:cubicBezTo>
                    <a:cubicBezTo>
                      <a:pt x="7251" y="19040"/>
                      <a:pt x="7251" y="19040"/>
                      <a:pt x="7251" y="19040"/>
                    </a:cubicBezTo>
                    <a:cubicBezTo>
                      <a:pt x="6976" y="20480"/>
                      <a:pt x="6608" y="21280"/>
                      <a:pt x="6241" y="21280"/>
                    </a:cubicBezTo>
                    <a:cubicBezTo>
                      <a:pt x="5385" y="21280"/>
                      <a:pt x="5385" y="21280"/>
                      <a:pt x="5385" y="21280"/>
                    </a:cubicBezTo>
                    <a:cubicBezTo>
                      <a:pt x="5354" y="21600"/>
                      <a:pt x="5354" y="21600"/>
                      <a:pt x="5354" y="21600"/>
                    </a:cubicBezTo>
                    <a:cubicBezTo>
                      <a:pt x="6241" y="21600"/>
                      <a:pt x="6241" y="21600"/>
                      <a:pt x="6241" y="21600"/>
                    </a:cubicBezTo>
                    <a:cubicBezTo>
                      <a:pt x="6639" y="21600"/>
                      <a:pt x="7006" y="20800"/>
                      <a:pt x="7282" y="19360"/>
                    </a:cubicBezTo>
                    <a:cubicBezTo>
                      <a:pt x="9852" y="5920"/>
                      <a:pt x="9852" y="5920"/>
                      <a:pt x="9852" y="5920"/>
                    </a:cubicBezTo>
                    <a:moveTo>
                      <a:pt x="21600" y="0"/>
                    </a:moveTo>
                    <a:cubicBezTo>
                      <a:pt x="11504" y="0"/>
                      <a:pt x="11504" y="0"/>
                      <a:pt x="11504" y="0"/>
                    </a:cubicBezTo>
                    <a:cubicBezTo>
                      <a:pt x="11106" y="0"/>
                      <a:pt x="10739" y="800"/>
                      <a:pt x="10463" y="2240"/>
                    </a:cubicBezTo>
                    <a:cubicBezTo>
                      <a:pt x="9821" y="5600"/>
                      <a:pt x="9821" y="5600"/>
                      <a:pt x="9821" y="5600"/>
                    </a:cubicBezTo>
                    <a:cubicBezTo>
                      <a:pt x="9882" y="5600"/>
                      <a:pt x="9882" y="5600"/>
                      <a:pt x="9882" y="5600"/>
                    </a:cubicBezTo>
                    <a:cubicBezTo>
                      <a:pt x="10494" y="2560"/>
                      <a:pt x="10494" y="2560"/>
                      <a:pt x="10494" y="2560"/>
                    </a:cubicBezTo>
                    <a:cubicBezTo>
                      <a:pt x="10769" y="1120"/>
                      <a:pt x="11106" y="320"/>
                      <a:pt x="11504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74" name="Google Shape;250;p8"/>
              <p:cNvSpPr/>
              <p:nvPr/>
            </p:nvSpPr>
            <p:spPr>
              <a:xfrm rot="10800000">
                <a:off x="966239" y="372960"/>
                <a:ext cx="46801" cy="46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050" y="21600"/>
                      <a:pt x="0" y="17550"/>
                      <a:pt x="0" y="10800"/>
                    </a:cubicBezTo>
                    <a:cubicBezTo>
                      <a:pt x="0" y="4050"/>
                      <a:pt x="4050" y="0"/>
                      <a:pt x="10800" y="0"/>
                    </a:cubicBezTo>
                    <a:cubicBezTo>
                      <a:pt x="17550" y="0"/>
                      <a:pt x="21600" y="4050"/>
                      <a:pt x="21600" y="10800"/>
                    </a:cubicBezTo>
                    <a:cubicBezTo>
                      <a:pt x="21600" y="17550"/>
                      <a:pt x="17550" y="21600"/>
                      <a:pt x="10800" y="21600"/>
                    </a:cubicBezTo>
                    <a:close/>
                    <a:moveTo>
                      <a:pt x="10800" y="5400"/>
                    </a:moveTo>
                    <a:cubicBezTo>
                      <a:pt x="8100" y="5400"/>
                      <a:pt x="5400" y="8100"/>
                      <a:pt x="5400" y="10800"/>
                    </a:cubicBezTo>
                    <a:cubicBezTo>
                      <a:pt x="5400" y="14850"/>
                      <a:pt x="8100" y="16200"/>
                      <a:pt x="10800" y="16200"/>
                    </a:cubicBezTo>
                    <a:cubicBezTo>
                      <a:pt x="13500" y="16200"/>
                      <a:pt x="16200" y="14850"/>
                      <a:pt x="16200" y="10800"/>
                    </a:cubicBezTo>
                    <a:cubicBezTo>
                      <a:pt x="16200" y="8100"/>
                      <a:pt x="13500" y="5400"/>
                      <a:pt x="10800" y="5400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75" name="Google Shape;251;p8"/>
              <p:cNvSpPr/>
              <p:nvPr/>
            </p:nvSpPr>
            <p:spPr>
              <a:xfrm rot="10800000">
                <a:off x="717119" y="473760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65" y="21600"/>
                    </a:moveTo>
                    <a:cubicBezTo>
                      <a:pt x="5082" y="21600"/>
                      <a:pt x="0" y="16518"/>
                      <a:pt x="0" y="10165"/>
                    </a:cubicBezTo>
                    <a:cubicBezTo>
                      <a:pt x="0" y="5082"/>
                      <a:pt x="5082" y="0"/>
                      <a:pt x="10165" y="0"/>
                    </a:cubicBezTo>
                    <a:cubicBezTo>
                      <a:pt x="16518" y="0"/>
                      <a:pt x="21600" y="5082"/>
                      <a:pt x="21600" y="10165"/>
                    </a:cubicBezTo>
                    <a:cubicBezTo>
                      <a:pt x="21600" y="16518"/>
                      <a:pt x="16518" y="21600"/>
                      <a:pt x="10165" y="21600"/>
                    </a:cubicBezTo>
                    <a:close/>
                    <a:moveTo>
                      <a:pt x="10165" y="5082"/>
                    </a:moveTo>
                    <a:cubicBezTo>
                      <a:pt x="7624" y="5082"/>
                      <a:pt x="5082" y="7624"/>
                      <a:pt x="5082" y="10165"/>
                    </a:cubicBezTo>
                    <a:cubicBezTo>
                      <a:pt x="5082" y="13976"/>
                      <a:pt x="7624" y="16518"/>
                      <a:pt x="10165" y="16518"/>
                    </a:cubicBezTo>
                    <a:cubicBezTo>
                      <a:pt x="13976" y="16518"/>
                      <a:pt x="16518" y="13976"/>
                      <a:pt x="16518" y="10165"/>
                    </a:cubicBezTo>
                    <a:cubicBezTo>
                      <a:pt x="16518" y="7624"/>
                      <a:pt x="13976" y="5082"/>
                      <a:pt x="10165" y="5082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980" name="Google Shape;252;p8"/>
            <p:cNvGrpSpPr/>
            <p:nvPr/>
          </p:nvGrpSpPr>
          <p:grpSpPr>
            <a:xfrm>
              <a:off x="910440" y="-1"/>
              <a:ext cx="2588040" cy="2402282"/>
              <a:chOff x="0" y="0"/>
              <a:chExt cx="2588039" cy="2402280"/>
            </a:xfrm>
          </p:grpSpPr>
          <p:sp>
            <p:nvSpPr>
              <p:cNvPr id="977" name="Google Shape;253;p8"/>
              <p:cNvSpPr/>
              <p:nvPr/>
            </p:nvSpPr>
            <p:spPr>
              <a:xfrm>
                <a:off x="-1" y="-1"/>
                <a:ext cx="2424961" cy="24022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78" name="Google Shape;254;p8"/>
              <p:cNvSpPr/>
              <p:nvPr/>
            </p:nvSpPr>
            <p:spPr>
              <a:xfrm>
                <a:off x="462959" y="0"/>
                <a:ext cx="2047321" cy="20246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6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79" name="Google Shape;255;p8"/>
              <p:cNvSpPr/>
              <p:nvPr/>
            </p:nvSpPr>
            <p:spPr>
              <a:xfrm>
                <a:off x="748079" y="0"/>
                <a:ext cx="1839961" cy="18201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0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sp>
        <p:nvSpPr>
          <p:cNvPr id="9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Google Shape;257;p9" descr="Google Shape;257;p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990" name="Title Text"/>
          <p:cNvSpPr txBox="1"/>
          <p:nvPr>
            <p:ph type="title"/>
          </p:nvPr>
        </p:nvSpPr>
        <p:spPr>
          <a:xfrm>
            <a:off x="2135520" y="1374479"/>
            <a:ext cx="4872600" cy="14605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7200"/>
            </a:lvl1pPr>
          </a:lstStyle>
          <a:p>
            <a:pPr/>
            <a:r>
              <a:t>Title Text</a:t>
            </a:r>
          </a:p>
        </p:txBody>
      </p:sp>
      <p:grpSp>
        <p:nvGrpSpPr>
          <p:cNvPr id="1011" name="Google Shape;260;p9"/>
          <p:cNvGrpSpPr/>
          <p:nvPr/>
        </p:nvGrpSpPr>
        <p:grpSpPr>
          <a:xfrm>
            <a:off x="175860" y="210779"/>
            <a:ext cx="8792281" cy="4771082"/>
            <a:chOff x="0" y="0"/>
            <a:chExt cx="8792280" cy="4771079"/>
          </a:xfrm>
        </p:grpSpPr>
        <p:grpSp>
          <p:nvGrpSpPr>
            <p:cNvPr id="1000" name="Google Shape;261;p9"/>
            <p:cNvGrpSpPr/>
            <p:nvPr/>
          </p:nvGrpSpPr>
          <p:grpSpPr>
            <a:xfrm>
              <a:off x="0" y="-1"/>
              <a:ext cx="1127521" cy="71282"/>
              <a:chOff x="0" y="0"/>
              <a:chExt cx="1127520" cy="71280"/>
            </a:xfrm>
          </p:grpSpPr>
          <p:sp>
            <p:nvSpPr>
              <p:cNvPr id="991" name="Google Shape;262;p9"/>
              <p:cNvSpPr/>
              <p:nvPr/>
            </p:nvSpPr>
            <p:spPr>
              <a:xfrm rot="5400000">
                <a:off x="1056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92" name="Google Shape;263;p9"/>
              <p:cNvSpPr/>
              <p:nvPr/>
            </p:nvSpPr>
            <p:spPr>
              <a:xfrm rot="5400000">
                <a:off x="92429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93" name="Google Shape;264;p9"/>
              <p:cNvSpPr/>
              <p:nvPr/>
            </p:nvSpPr>
            <p:spPr>
              <a:xfrm rot="5400000">
                <a:off x="79217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94" name="Google Shape;265;p9"/>
              <p:cNvSpPr/>
              <p:nvPr/>
            </p:nvSpPr>
            <p:spPr>
              <a:xfrm rot="5400000">
                <a:off x="660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95" name="Google Shape;266;p9"/>
              <p:cNvSpPr/>
              <p:nvPr/>
            </p:nvSpPr>
            <p:spPr>
              <a:xfrm rot="5400000">
                <a:off x="528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96" name="Google Shape;267;p9"/>
              <p:cNvSpPr/>
              <p:nvPr/>
            </p:nvSpPr>
            <p:spPr>
              <a:xfrm rot="5400000">
                <a:off x="396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97" name="Google Shape;268;p9"/>
              <p:cNvSpPr/>
              <p:nvPr/>
            </p:nvSpPr>
            <p:spPr>
              <a:xfrm rot="5400000">
                <a:off x="26405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98" name="Google Shape;269;p9"/>
              <p:cNvSpPr/>
              <p:nvPr/>
            </p:nvSpPr>
            <p:spPr>
              <a:xfrm rot="5400000">
                <a:off x="132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999" name="Google Shape;270;p9"/>
              <p:cNvSpPr/>
              <p:nvPr/>
            </p:nvSpPr>
            <p:spPr>
              <a:xfrm rot="5400000">
                <a:off x="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1010" name="Google Shape;271;p9"/>
            <p:cNvGrpSpPr/>
            <p:nvPr/>
          </p:nvGrpSpPr>
          <p:grpSpPr>
            <a:xfrm>
              <a:off x="7664400" y="4699799"/>
              <a:ext cx="1127881" cy="71281"/>
              <a:chOff x="0" y="0"/>
              <a:chExt cx="1127880" cy="71280"/>
            </a:xfrm>
          </p:grpSpPr>
          <p:sp>
            <p:nvSpPr>
              <p:cNvPr id="1001" name="Google Shape;272;p9"/>
              <p:cNvSpPr/>
              <p:nvPr/>
            </p:nvSpPr>
            <p:spPr>
              <a:xfrm rot="5400000">
                <a:off x="105642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02" name="Google Shape;273;p9"/>
              <p:cNvSpPr/>
              <p:nvPr/>
            </p:nvSpPr>
            <p:spPr>
              <a:xfrm rot="5400000">
                <a:off x="92429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03" name="Google Shape;274;p9"/>
              <p:cNvSpPr/>
              <p:nvPr/>
            </p:nvSpPr>
            <p:spPr>
              <a:xfrm rot="5400000">
                <a:off x="79217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04" name="Google Shape;275;p9"/>
              <p:cNvSpPr/>
              <p:nvPr/>
            </p:nvSpPr>
            <p:spPr>
              <a:xfrm rot="5400000">
                <a:off x="66042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05" name="Google Shape;276;p9"/>
              <p:cNvSpPr/>
              <p:nvPr/>
            </p:nvSpPr>
            <p:spPr>
              <a:xfrm rot="5400000">
                <a:off x="528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06" name="Google Shape;277;p9"/>
              <p:cNvSpPr/>
              <p:nvPr/>
            </p:nvSpPr>
            <p:spPr>
              <a:xfrm rot="5400000">
                <a:off x="396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07" name="Google Shape;278;p9"/>
              <p:cNvSpPr/>
              <p:nvPr/>
            </p:nvSpPr>
            <p:spPr>
              <a:xfrm rot="5400000">
                <a:off x="26442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08" name="Google Shape;279;p9"/>
              <p:cNvSpPr/>
              <p:nvPr/>
            </p:nvSpPr>
            <p:spPr>
              <a:xfrm rot="5400000">
                <a:off x="132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09" name="Google Shape;280;p9"/>
              <p:cNvSpPr/>
              <p:nvPr/>
            </p:nvSpPr>
            <p:spPr>
              <a:xfrm rot="5400000">
                <a:off x="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1016" name="Google Shape;281;p9"/>
          <p:cNvGrpSpPr/>
          <p:nvPr/>
        </p:nvGrpSpPr>
        <p:grpSpPr>
          <a:xfrm>
            <a:off x="453600" y="438480"/>
            <a:ext cx="8052841" cy="4196161"/>
            <a:chOff x="0" y="0"/>
            <a:chExt cx="8052840" cy="4196160"/>
          </a:xfrm>
        </p:grpSpPr>
        <p:sp>
          <p:nvSpPr>
            <p:cNvPr id="1012" name="Google Shape;282;p9"/>
            <p:cNvSpPr/>
            <p:nvPr/>
          </p:nvSpPr>
          <p:spPr>
            <a:xfrm>
              <a:off x="0" y="93600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013" name="Google Shape;283;p9"/>
            <p:cNvSpPr/>
            <p:nvPr/>
          </p:nvSpPr>
          <p:spPr>
            <a:xfrm>
              <a:off x="4476239" y="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014" name="Google Shape;284;p9"/>
            <p:cNvSpPr/>
            <p:nvPr/>
          </p:nvSpPr>
          <p:spPr>
            <a:xfrm>
              <a:off x="7975440" y="319896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015" name="Google Shape;285;p9"/>
            <p:cNvSpPr/>
            <p:nvPr/>
          </p:nvSpPr>
          <p:spPr>
            <a:xfrm>
              <a:off x="4291920" y="411876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1026" name="Google Shape;286;p9"/>
          <p:cNvGrpSpPr/>
          <p:nvPr/>
        </p:nvGrpSpPr>
        <p:grpSpPr>
          <a:xfrm>
            <a:off x="-57601" y="2414879"/>
            <a:ext cx="3294857" cy="2801162"/>
            <a:chOff x="0" y="0"/>
            <a:chExt cx="3294855" cy="2801160"/>
          </a:xfrm>
        </p:grpSpPr>
        <p:sp>
          <p:nvSpPr>
            <p:cNvPr id="1017" name="Google Shape;287;p9"/>
            <p:cNvSpPr/>
            <p:nvPr/>
          </p:nvSpPr>
          <p:spPr>
            <a:xfrm flipH="1" rot="10800000">
              <a:off x="0" y="141120"/>
              <a:ext cx="3294856" cy="266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018" name="Google Shape;288;p9"/>
            <p:cNvSpPr/>
            <p:nvPr/>
          </p:nvSpPr>
          <p:spPr>
            <a:xfrm flipH="1" rot="10800000">
              <a:off x="35639" y="1298520"/>
              <a:ext cx="1860972" cy="150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1025" name="Google Shape;289;p9"/>
            <p:cNvGrpSpPr/>
            <p:nvPr/>
          </p:nvGrpSpPr>
          <p:grpSpPr>
            <a:xfrm>
              <a:off x="672479" y="0"/>
              <a:ext cx="2383202" cy="2130481"/>
              <a:chOff x="0" y="0"/>
              <a:chExt cx="2383200" cy="2130480"/>
            </a:xfrm>
          </p:grpSpPr>
          <p:sp>
            <p:nvSpPr>
              <p:cNvPr id="1019" name="Google Shape;290;p9"/>
              <p:cNvSpPr/>
              <p:nvPr/>
            </p:nvSpPr>
            <p:spPr>
              <a:xfrm flipH="1">
                <a:off x="735480" y="591479"/>
                <a:ext cx="1623601" cy="1514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727" y="14390"/>
                    </a:lnTo>
                    <a:lnTo>
                      <a:pt x="11481" y="14390"/>
                    </a:lnTo>
                    <a:lnTo>
                      <a:pt x="16294" y="9231"/>
                    </a:lnTo>
                    <a:lnTo>
                      <a:pt x="16294" y="5687"/>
                    </a:lnTo>
                    <a:lnTo>
                      <a:pt x="21600" y="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20" name="Google Shape;291;p9"/>
              <p:cNvSpPr/>
              <p:nvPr/>
            </p:nvSpPr>
            <p:spPr>
              <a:xfrm flipH="1">
                <a:off x="79200" y="78479"/>
                <a:ext cx="1733761" cy="168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6332" y="5424"/>
                    </a:lnTo>
                    <a:lnTo>
                      <a:pt x="16332" y="8836"/>
                    </a:lnTo>
                    <a:lnTo>
                      <a:pt x="11309" y="14008"/>
                    </a:lnTo>
                    <a:lnTo>
                      <a:pt x="7372" y="14008"/>
                    </a:lnTo>
                    <a:lnTo>
                      <a:pt x="0" y="2160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21" name="Google Shape;292;p9"/>
              <p:cNvSpPr/>
              <p:nvPr/>
            </p:nvSpPr>
            <p:spPr>
              <a:xfrm flipH="1">
                <a:off x="654480" y="511199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22" name="Google Shape;293;p9"/>
              <p:cNvSpPr/>
              <p:nvPr/>
            </p:nvSpPr>
            <p:spPr>
              <a:xfrm flipH="1">
                <a:off x="0" y="0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23" name="Google Shape;294;p9"/>
              <p:cNvSpPr/>
              <p:nvPr/>
            </p:nvSpPr>
            <p:spPr>
              <a:xfrm flipH="1">
                <a:off x="1786320" y="173484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24" name="Google Shape;295;p9"/>
              <p:cNvSpPr/>
              <p:nvPr/>
            </p:nvSpPr>
            <p:spPr>
              <a:xfrm flipH="1">
                <a:off x="2330640" y="207792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1036" name="Google Shape;296;p9"/>
          <p:cNvGrpSpPr/>
          <p:nvPr/>
        </p:nvGrpSpPr>
        <p:grpSpPr>
          <a:xfrm>
            <a:off x="5912864" y="0"/>
            <a:ext cx="3294857" cy="2781361"/>
            <a:chOff x="0" y="0"/>
            <a:chExt cx="3294855" cy="2781360"/>
          </a:xfrm>
        </p:grpSpPr>
        <p:sp>
          <p:nvSpPr>
            <p:cNvPr id="1027" name="Google Shape;297;p9"/>
            <p:cNvSpPr/>
            <p:nvPr/>
          </p:nvSpPr>
          <p:spPr>
            <a:xfrm flipH="1">
              <a:off x="0" y="0"/>
              <a:ext cx="3294856" cy="266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028" name="Google Shape;298;p9"/>
            <p:cNvSpPr/>
            <p:nvPr/>
          </p:nvSpPr>
          <p:spPr>
            <a:xfrm flipH="1">
              <a:off x="1396805" y="0"/>
              <a:ext cx="1860971" cy="150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1035" name="Google Shape;299;p9"/>
            <p:cNvGrpSpPr/>
            <p:nvPr/>
          </p:nvGrpSpPr>
          <p:grpSpPr>
            <a:xfrm>
              <a:off x="292095" y="650879"/>
              <a:ext cx="2383201" cy="2130482"/>
              <a:chOff x="0" y="0"/>
              <a:chExt cx="2383200" cy="2130480"/>
            </a:xfrm>
          </p:grpSpPr>
          <p:sp>
            <p:nvSpPr>
              <p:cNvPr id="1029" name="Google Shape;300;p9"/>
              <p:cNvSpPr/>
              <p:nvPr/>
            </p:nvSpPr>
            <p:spPr>
              <a:xfrm flipH="1" rot="10800000">
                <a:off x="24480" y="23759"/>
                <a:ext cx="1623601" cy="1514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727" y="14390"/>
                    </a:lnTo>
                    <a:lnTo>
                      <a:pt x="11481" y="14390"/>
                    </a:lnTo>
                    <a:lnTo>
                      <a:pt x="16294" y="9231"/>
                    </a:lnTo>
                    <a:lnTo>
                      <a:pt x="16294" y="5687"/>
                    </a:lnTo>
                    <a:lnTo>
                      <a:pt x="21600" y="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30" name="Google Shape;301;p9"/>
              <p:cNvSpPr/>
              <p:nvPr/>
            </p:nvSpPr>
            <p:spPr>
              <a:xfrm flipH="1" rot="10800000">
                <a:off x="570600" y="368279"/>
                <a:ext cx="1733760" cy="168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6332" y="5424"/>
                    </a:lnTo>
                    <a:lnTo>
                      <a:pt x="16332" y="8836"/>
                    </a:lnTo>
                    <a:lnTo>
                      <a:pt x="11309" y="14008"/>
                    </a:lnTo>
                    <a:lnTo>
                      <a:pt x="7372" y="14008"/>
                    </a:lnTo>
                    <a:lnTo>
                      <a:pt x="0" y="2160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31" name="Google Shape;302;p9"/>
              <p:cNvSpPr/>
              <p:nvPr/>
            </p:nvSpPr>
            <p:spPr>
              <a:xfrm flipH="1" rot="10800000">
                <a:off x="1623600" y="1514159"/>
                <a:ext cx="105121" cy="105122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32" name="Google Shape;303;p9"/>
              <p:cNvSpPr/>
              <p:nvPr/>
            </p:nvSpPr>
            <p:spPr>
              <a:xfrm flipH="1" rot="10800000">
                <a:off x="2278080" y="2025360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33" name="Google Shape;304;p9"/>
              <p:cNvSpPr/>
              <p:nvPr/>
            </p:nvSpPr>
            <p:spPr>
              <a:xfrm flipH="1" rot="10800000">
                <a:off x="544680" y="34308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034" name="Google Shape;305;p9"/>
              <p:cNvSpPr/>
              <p:nvPr/>
            </p:nvSpPr>
            <p:spPr>
              <a:xfrm flipH="1" rot="10800000">
                <a:off x="0" y="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sp>
        <p:nvSpPr>
          <p:cNvPr id="1037" name="Body Level One…"/>
          <p:cNvSpPr txBox="1"/>
          <p:nvPr>
            <p:ph type="body" idx="1"/>
          </p:nvPr>
        </p:nvSpPr>
        <p:spPr>
          <a:xfrm>
            <a:off x="457200" y="1203480"/>
            <a:ext cx="8229241" cy="298296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Body Level One…"/>
          <p:cNvSpPr txBox="1"/>
          <p:nvPr>
            <p:ph type="body" idx="1"/>
          </p:nvPr>
        </p:nvSpPr>
        <p:spPr>
          <a:xfrm>
            <a:off x="-6480" y="-6480"/>
            <a:ext cx="9150120" cy="5143321"/>
          </a:xfrm>
          <a:prstGeom prst="rect">
            <a:avLst/>
          </a:prstGeom>
        </p:spPr>
        <p:txBody>
          <a:bodyPr lIns="44999" tIns="44999" rIns="44999" bIns="44999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159999" indent="-215999"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6" name="Title Text"/>
          <p:cNvSpPr txBox="1"/>
          <p:nvPr>
            <p:ph type="title"/>
          </p:nvPr>
        </p:nvSpPr>
        <p:spPr>
          <a:xfrm>
            <a:off x="719999" y="3919680"/>
            <a:ext cx="7703641" cy="529921"/>
          </a:xfrm>
          <a:prstGeom prst="rect">
            <a:avLst/>
          </a:prstGeom>
          <a:solidFill>
            <a:srgbClr val="00001C"/>
          </a:solidFill>
        </p:spPr>
        <p:txBody>
          <a:bodyPr anchor="ctr">
            <a:normAutofit fontScale="100000" lnSpcReduction="0"/>
          </a:bodyPr>
          <a:lstStyle>
            <a:lvl1pPr>
              <a:defRPr sz="2200"/>
            </a:lvl1pPr>
          </a:lstStyle>
          <a:p>
            <a:pPr/>
            <a:r>
              <a:t>Title Text</a:t>
            </a:r>
          </a:p>
        </p:txBody>
      </p:sp>
      <p:sp>
        <p:nvSpPr>
          <p:cNvPr id="10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imple-light-2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Title Text"/>
          <p:cNvSpPr txBox="1"/>
          <p:nvPr>
            <p:ph type="title"/>
          </p:nvPr>
        </p:nvSpPr>
        <p:spPr>
          <a:xfrm>
            <a:off x="716759" y="510839"/>
            <a:ext cx="7710122" cy="48204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400">
                <a:solidFill>
                  <a:srgbClr val="0E2A47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_1_1_1_1_1">
    <p:bg>
      <p:bgPr>
        <a:gradFill flip="none" rotWithShape="1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81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341;p13" descr="Google Shape;341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137" name="Google Shape;355;p13"/>
          <p:cNvGrpSpPr/>
          <p:nvPr/>
        </p:nvGrpSpPr>
        <p:grpSpPr>
          <a:xfrm>
            <a:off x="283140" y="301140"/>
            <a:ext cx="8578440" cy="4540320"/>
            <a:chOff x="0" y="0"/>
            <a:chExt cx="8578439" cy="4540319"/>
          </a:xfrm>
        </p:grpSpPr>
        <p:grpSp>
          <p:nvGrpSpPr>
            <p:cNvPr id="133" name="Google Shape;356;p13"/>
            <p:cNvGrpSpPr/>
            <p:nvPr/>
          </p:nvGrpSpPr>
          <p:grpSpPr>
            <a:xfrm>
              <a:off x="8403838" y="0"/>
              <a:ext cx="174601" cy="2067120"/>
              <a:chOff x="0" y="0"/>
              <a:chExt cx="174600" cy="2067119"/>
            </a:xfrm>
          </p:grpSpPr>
          <p:pic>
            <p:nvPicPr>
              <p:cNvPr id="131" name="Google Shape;357;p13" descr="Google Shape;357;p13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463860"/>
                <a:ext cx="1102322" cy="1746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2" name="Google Shape;358;p13" descr="Google Shape;358;p13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1428659"/>
                <a:ext cx="1102322" cy="174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36" name="Google Shape;359;p13"/>
            <p:cNvGrpSpPr/>
            <p:nvPr/>
          </p:nvGrpSpPr>
          <p:grpSpPr>
            <a:xfrm>
              <a:off x="-1" y="2473200"/>
              <a:ext cx="174602" cy="2067120"/>
              <a:chOff x="0" y="0"/>
              <a:chExt cx="174600" cy="2067119"/>
            </a:xfrm>
          </p:grpSpPr>
          <p:pic>
            <p:nvPicPr>
              <p:cNvPr id="134" name="Google Shape;360;p13" descr="Google Shape;360;p13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463860"/>
                <a:ext cx="1102322" cy="1746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Google Shape;361;p13" descr="Google Shape;361;p13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 rot="5400000">
                <a:off x="-463861" y="1428659"/>
                <a:ext cx="1102322" cy="17460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140" name="Google Shape;362;p13"/>
          <p:cNvGrpSpPr/>
          <p:nvPr/>
        </p:nvGrpSpPr>
        <p:grpSpPr>
          <a:xfrm>
            <a:off x="-1" y="0"/>
            <a:ext cx="9165241" cy="5143680"/>
            <a:chOff x="0" y="0"/>
            <a:chExt cx="9165239" cy="5143679"/>
          </a:xfrm>
        </p:grpSpPr>
        <p:sp>
          <p:nvSpPr>
            <p:cNvPr id="138" name="Google Shape;363;p13"/>
            <p:cNvSpPr/>
            <p:nvPr/>
          </p:nvSpPr>
          <p:spPr>
            <a:xfrm>
              <a:off x="-1" y="0"/>
              <a:ext cx="2250721" cy="59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39" name="Google Shape;364;p13"/>
            <p:cNvSpPr/>
            <p:nvPr/>
          </p:nvSpPr>
          <p:spPr>
            <a:xfrm rot="10800000">
              <a:off x="6914519" y="4552919"/>
              <a:ext cx="2250721" cy="59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161" name="Google Shape;365;p13"/>
          <p:cNvGrpSpPr/>
          <p:nvPr/>
        </p:nvGrpSpPr>
        <p:grpSpPr>
          <a:xfrm>
            <a:off x="412740" y="780659"/>
            <a:ext cx="6228361" cy="4212002"/>
            <a:chOff x="0" y="0"/>
            <a:chExt cx="6228360" cy="4212000"/>
          </a:xfrm>
        </p:grpSpPr>
        <p:grpSp>
          <p:nvGrpSpPr>
            <p:cNvPr id="150" name="Google Shape;366;p13"/>
            <p:cNvGrpSpPr/>
            <p:nvPr/>
          </p:nvGrpSpPr>
          <p:grpSpPr>
            <a:xfrm>
              <a:off x="0" y="-1"/>
              <a:ext cx="1127521" cy="71282"/>
              <a:chOff x="0" y="0"/>
              <a:chExt cx="1127520" cy="71280"/>
            </a:xfrm>
          </p:grpSpPr>
          <p:sp>
            <p:nvSpPr>
              <p:cNvPr id="141" name="Google Shape;367;p13"/>
              <p:cNvSpPr/>
              <p:nvPr/>
            </p:nvSpPr>
            <p:spPr>
              <a:xfrm rot="5400000">
                <a:off x="1056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42" name="Google Shape;368;p13"/>
              <p:cNvSpPr/>
              <p:nvPr/>
            </p:nvSpPr>
            <p:spPr>
              <a:xfrm rot="5400000">
                <a:off x="92394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43" name="Google Shape;369;p13"/>
              <p:cNvSpPr/>
              <p:nvPr/>
            </p:nvSpPr>
            <p:spPr>
              <a:xfrm rot="5400000">
                <a:off x="79217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44" name="Google Shape;370;p13"/>
              <p:cNvSpPr/>
              <p:nvPr/>
            </p:nvSpPr>
            <p:spPr>
              <a:xfrm rot="5400000">
                <a:off x="66006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45" name="Google Shape;371;p13"/>
              <p:cNvSpPr/>
              <p:nvPr/>
            </p:nvSpPr>
            <p:spPr>
              <a:xfrm rot="5400000">
                <a:off x="52794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46" name="Google Shape;372;p13"/>
              <p:cNvSpPr/>
              <p:nvPr/>
            </p:nvSpPr>
            <p:spPr>
              <a:xfrm rot="5400000">
                <a:off x="396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47" name="Google Shape;373;p13"/>
              <p:cNvSpPr/>
              <p:nvPr/>
            </p:nvSpPr>
            <p:spPr>
              <a:xfrm rot="5400000">
                <a:off x="26405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48" name="Google Shape;374;p13"/>
              <p:cNvSpPr/>
              <p:nvPr/>
            </p:nvSpPr>
            <p:spPr>
              <a:xfrm rot="5400000">
                <a:off x="13193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49" name="Google Shape;375;p13"/>
              <p:cNvSpPr/>
              <p:nvPr/>
            </p:nvSpPr>
            <p:spPr>
              <a:xfrm rot="5400000">
                <a:off x="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160" name="Google Shape;376;p13"/>
            <p:cNvGrpSpPr/>
            <p:nvPr/>
          </p:nvGrpSpPr>
          <p:grpSpPr>
            <a:xfrm>
              <a:off x="5100480" y="4140720"/>
              <a:ext cx="1127881" cy="71281"/>
              <a:chOff x="0" y="0"/>
              <a:chExt cx="1127880" cy="71280"/>
            </a:xfrm>
          </p:grpSpPr>
          <p:sp>
            <p:nvSpPr>
              <p:cNvPr id="151" name="Google Shape;377;p13"/>
              <p:cNvSpPr/>
              <p:nvPr/>
            </p:nvSpPr>
            <p:spPr>
              <a:xfrm rot="5400000">
                <a:off x="105642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52" name="Google Shape;378;p13"/>
              <p:cNvSpPr/>
              <p:nvPr/>
            </p:nvSpPr>
            <p:spPr>
              <a:xfrm rot="5400000">
                <a:off x="92429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53" name="Google Shape;379;p13"/>
              <p:cNvSpPr/>
              <p:nvPr/>
            </p:nvSpPr>
            <p:spPr>
              <a:xfrm rot="5400000">
                <a:off x="792179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54" name="Google Shape;380;p13"/>
              <p:cNvSpPr/>
              <p:nvPr/>
            </p:nvSpPr>
            <p:spPr>
              <a:xfrm rot="5400000">
                <a:off x="66042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55" name="Google Shape;381;p13"/>
              <p:cNvSpPr/>
              <p:nvPr/>
            </p:nvSpPr>
            <p:spPr>
              <a:xfrm rot="5400000">
                <a:off x="528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56" name="Google Shape;382;p13"/>
              <p:cNvSpPr/>
              <p:nvPr/>
            </p:nvSpPr>
            <p:spPr>
              <a:xfrm rot="5400000">
                <a:off x="396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57" name="Google Shape;383;p13"/>
              <p:cNvSpPr/>
              <p:nvPr/>
            </p:nvSpPr>
            <p:spPr>
              <a:xfrm rot="5400000">
                <a:off x="26442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58" name="Google Shape;384;p13"/>
              <p:cNvSpPr/>
              <p:nvPr/>
            </p:nvSpPr>
            <p:spPr>
              <a:xfrm rot="5400000">
                <a:off x="13230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59" name="Google Shape;385;p13"/>
              <p:cNvSpPr/>
              <p:nvPr/>
            </p:nvSpPr>
            <p:spPr>
              <a:xfrm rot="5400000">
                <a:off x="180" y="-181"/>
                <a:ext cx="71281" cy="71642"/>
              </a:xfrm>
              <a:prstGeom prst="ellipse">
                <a:avLst/>
              </a:prstGeom>
              <a:solidFill>
                <a:schemeClr val="accent1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80" dir="5400000">
                  <a:srgbClr val="000000">
                    <a:alpha val="16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165" name="Google Shape;386;p13"/>
          <p:cNvGrpSpPr/>
          <p:nvPr/>
        </p:nvGrpSpPr>
        <p:grpSpPr>
          <a:xfrm>
            <a:off x="635400" y="591120"/>
            <a:ext cx="7443000" cy="4250881"/>
            <a:chOff x="0" y="0"/>
            <a:chExt cx="7443000" cy="4250880"/>
          </a:xfrm>
        </p:grpSpPr>
        <p:sp>
          <p:nvSpPr>
            <p:cNvPr id="162" name="Google Shape;387;p13"/>
            <p:cNvSpPr/>
            <p:nvPr/>
          </p:nvSpPr>
          <p:spPr>
            <a:xfrm>
              <a:off x="7365600" y="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63" name="Google Shape;388;p13"/>
            <p:cNvSpPr/>
            <p:nvPr/>
          </p:nvSpPr>
          <p:spPr>
            <a:xfrm>
              <a:off x="3553199" y="417348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64" name="Google Shape;389;p13"/>
            <p:cNvSpPr/>
            <p:nvPr/>
          </p:nvSpPr>
          <p:spPr>
            <a:xfrm>
              <a:off x="-1" y="912959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1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391;p14" descr="Google Shape;391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itle Text"/>
          <p:cNvSpPr txBox="1"/>
          <p:nvPr>
            <p:ph type="title"/>
          </p:nvPr>
        </p:nvSpPr>
        <p:spPr>
          <a:xfrm>
            <a:off x="1910880" y="3100320"/>
            <a:ext cx="5321521" cy="531721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180" name="Google Shape;394;p14"/>
          <p:cNvGrpSpPr/>
          <p:nvPr/>
        </p:nvGrpSpPr>
        <p:grpSpPr>
          <a:xfrm>
            <a:off x="327240" y="360720"/>
            <a:ext cx="8468281" cy="4330801"/>
            <a:chOff x="0" y="0"/>
            <a:chExt cx="8468280" cy="4330800"/>
          </a:xfrm>
        </p:grpSpPr>
        <p:sp>
          <p:nvSpPr>
            <p:cNvPr id="175" name="Google Shape;395;p14"/>
            <p:cNvSpPr/>
            <p:nvPr/>
          </p:nvSpPr>
          <p:spPr>
            <a:xfrm rot="10800000">
              <a:off x="8390880" y="1526399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76" name="Google Shape;396;p14"/>
            <p:cNvSpPr/>
            <p:nvPr/>
          </p:nvSpPr>
          <p:spPr>
            <a:xfrm>
              <a:off x="7049879" y="-1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77" name="Google Shape;397;p14"/>
            <p:cNvSpPr/>
            <p:nvPr/>
          </p:nvSpPr>
          <p:spPr>
            <a:xfrm>
              <a:off x="-1" y="266184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78" name="Google Shape;398;p14"/>
            <p:cNvSpPr/>
            <p:nvPr/>
          </p:nvSpPr>
          <p:spPr>
            <a:xfrm>
              <a:off x="2381399" y="77759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79" name="Google Shape;399;p14"/>
            <p:cNvSpPr/>
            <p:nvPr/>
          </p:nvSpPr>
          <p:spPr>
            <a:xfrm>
              <a:off x="3145320" y="425340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199" name="Google Shape;400;p14"/>
          <p:cNvGrpSpPr/>
          <p:nvPr/>
        </p:nvGrpSpPr>
        <p:grpSpPr>
          <a:xfrm>
            <a:off x="-177121" y="-182160"/>
            <a:ext cx="3134521" cy="3090960"/>
            <a:chOff x="0" y="0"/>
            <a:chExt cx="3134520" cy="3090959"/>
          </a:xfrm>
        </p:grpSpPr>
        <p:sp>
          <p:nvSpPr>
            <p:cNvPr id="181" name="Google Shape;401;p14"/>
            <p:cNvSpPr/>
            <p:nvPr/>
          </p:nvSpPr>
          <p:spPr>
            <a:xfrm>
              <a:off x="56879" y="105839"/>
              <a:ext cx="3077641" cy="298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82" name="Google Shape;402;p14"/>
            <p:cNvSpPr/>
            <p:nvPr/>
          </p:nvSpPr>
          <p:spPr>
            <a:xfrm>
              <a:off x="35279" y="0"/>
              <a:ext cx="1860972" cy="150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186" name="Google Shape;403;p14"/>
            <p:cNvGrpSpPr/>
            <p:nvPr/>
          </p:nvGrpSpPr>
          <p:grpSpPr>
            <a:xfrm>
              <a:off x="-1" y="182159"/>
              <a:ext cx="2454482" cy="2278081"/>
              <a:chOff x="0" y="0"/>
              <a:chExt cx="2454480" cy="2278080"/>
            </a:xfrm>
          </p:grpSpPr>
          <p:sp>
            <p:nvSpPr>
              <p:cNvPr id="183" name="Google Shape;404;p14"/>
              <p:cNvSpPr/>
              <p:nvPr/>
            </p:nvSpPr>
            <p:spPr>
              <a:xfrm>
                <a:off x="-1" y="0"/>
                <a:ext cx="2300042" cy="22780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84" name="Google Shape;405;p14"/>
              <p:cNvSpPr/>
              <p:nvPr/>
            </p:nvSpPr>
            <p:spPr>
              <a:xfrm>
                <a:off x="438840" y="-1"/>
                <a:ext cx="1941841" cy="19202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6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85" name="Google Shape;406;p14"/>
              <p:cNvSpPr/>
              <p:nvPr/>
            </p:nvSpPr>
            <p:spPr>
              <a:xfrm>
                <a:off x="709559" y="-1"/>
                <a:ext cx="1744922" cy="172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0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Off val="44000"/>
                    </a:schemeClr>
                  </a:gs>
                  <a:gs pos="100000">
                    <a:srgbClr val="C5B9B9">
                      <a:alpha val="24000"/>
                    </a:srgbClr>
                  </a:gs>
                </a:gsLst>
                <a:lin ang="81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198" name="Google Shape;407;p14"/>
            <p:cNvGrpSpPr/>
            <p:nvPr/>
          </p:nvGrpSpPr>
          <p:grpSpPr>
            <a:xfrm>
              <a:off x="428039" y="369719"/>
              <a:ext cx="437761" cy="938521"/>
              <a:chOff x="0" y="0"/>
              <a:chExt cx="437760" cy="938520"/>
            </a:xfrm>
          </p:grpSpPr>
          <p:sp>
            <p:nvSpPr>
              <p:cNvPr id="187" name="Google Shape;408;p14"/>
              <p:cNvSpPr/>
              <p:nvPr/>
            </p:nvSpPr>
            <p:spPr>
              <a:xfrm>
                <a:off x="-1" y="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88" name="Google Shape;409;p14"/>
              <p:cNvSpPr/>
              <p:nvPr/>
            </p:nvSpPr>
            <p:spPr>
              <a:xfrm>
                <a:off x="-1" y="16920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89" name="Google Shape;410;p14"/>
              <p:cNvSpPr/>
              <p:nvPr/>
            </p:nvSpPr>
            <p:spPr>
              <a:xfrm>
                <a:off x="-1" y="3380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90" name="Google Shape;411;p14"/>
              <p:cNvSpPr/>
              <p:nvPr/>
            </p:nvSpPr>
            <p:spPr>
              <a:xfrm>
                <a:off x="-1" y="50688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91" name="Google Shape;412;p14"/>
              <p:cNvSpPr/>
              <p:nvPr/>
            </p:nvSpPr>
            <p:spPr>
              <a:xfrm>
                <a:off x="-1" y="67608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92" name="Google Shape;413;p14"/>
              <p:cNvSpPr/>
              <p:nvPr/>
            </p:nvSpPr>
            <p:spPr>
              <a:xfrm>
                <a:off x="-1" y="84492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93" name="Google Shape;414;p14"/>
              <p:cNvSpPr/>
              <p:nvPr/>
            </p:nvSpPr>
            <p:spPr>
              <a:xfrm>
                <a:off x="174600" y="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94" name="Google Shape;415;p14"/>
              <p:cNvSpPr/>
              <p:nvPr/>
            </p:nvSpPr>
            <p:spPr>
              <a:xfrm>
                <a:off x="174600" y="16920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95" name="Google Shape;416;p14"/>
              <p:cNvSpPr/>
              <p:nvPr/>
            </p:nvSpPr>
            <p:spPr>
              <a:xfrm>
                <a:off x="174600" y="3380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96" name="Google Shape;417;p14"/>
              <p:cNvSpPr/>
              <p:nvPr/>
            </p:nvSpPr>
            <p:spPr>
              <a:xfrm>
                <a:off x="344160" y="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97" name="Google Shape;418;p14"/>
              <p:cNvSpPr/>
              <p:nvPr/>
            </p:nvSpPr>
            <p:spPr>
              <a:xfrm>
                <a:off x="344160" y="16920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218" name="Google Shape;419;p14"/>
          <p:cNvGrpSpPr/>
          <p:nvPr/>
        </p:nvGrpSpPr>
        <p:grpSpPr>
          <a:xfrm>
            <a:off x="6131159" y="2313000"/>
            <a:ext cx="3189962" cy="3091321"/>
            <a:chOff x="0" y="0"/>
            <a:chExt cx="3189960" cy="3091320"/>
          </a:xfrm>
        </p:grpSpPr>
        <p:sp>
          <p:nvSpPr>
            <p:cNvPr id="200" name="Google Shape;420;p14"/>
            <p:cNvSpPr/>
            <p:nvPr/>
          </p:nvSpPr>
          <p:spPr>
            <a:xfrm rot="10800000">
              <a:off x="-1" y="0"/>
              <a:ext cx="3077642" cy="298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1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01" name="Google Shape;421;p14"/>
            <p:cNvSpPr/>
            <p:nvPr/>
          </p:nvSpPr>
          <p:spPr>
            <a:xfrm rot="10800000">
              <a:off x="1238269" y="1588680"/>
              <a:ext cx="1860971" cy="150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205" name="Google Shape;422;p14"/>
            <p:cNvGrpSpPr/>
            <p:nvPr/>
          </p:nvGrpSpPr>
          <p:grpSpPr>
            <a:xfrm>
              <a:off x="735479" y="602639"/>
              <a:ext cx="2454482" cy="2278082"/>
              <a:chOff x="0" y="0"/>
              <a:chExt cx="2454480" cy="2278080"/>
            </a:xfrm>
          </p:grpSpPr>
          <p:sp>
            <p:nvSpPr>
              <p:cNvPr id="202" name="Google Shape;423;p14"/>
              <p:cNvSpPr/>
              <p:nvPr/>
            </p:nvSpPr>
            <p:spPr>
              <a:xfrm rot="10800000">
                <a:off x="154440" y="-1"/>
                <a:ext cx="2300041" cy="2278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03" name="Google Shape;424;p14"/>
              <p:cNvSpPr/>
              <p:nvPr/>
            </p:nvSpPr>
            <p:spPr>
              <a:xfrm rot="10800000">
                <a:off x="73800" y="357840"/>
                <a:ext cx="1941841" cy="192024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26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04" name="Google Shape;425;p14"/>
              <p:cNvSpPr/>
              <p:nvPr/>
            </p:nvSpPr>
            <p:spPr>
              <a:xfrm rot="10800000">
                <a:off x="-1" y="551879"/>
                <a:ext cx="1744922" cy="17262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21208" y="0"/>
                    </a:lnTo>
                    <a:lnTo>
                      <a:pt x="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grpSp>
          <p:nvGrpSpPr>
            <p:cNvPr id="217" name="Google Shape;426;p14"/>
            <p:cNvGrpSpPr/>
            <p:nvPr/>
          </p:nvGrpSpPr>
          <p:grpSpPr>
            <a:xfrm>
              <a:off x="2356560" y="1782720"/>
              <a:ext cx="437761" cy="938521"/>
              <a:chOff x="0" y="0"/>
              <a:chExt cx="437760" cy="938520"/>
            </a:xfrm>
          </p:grpSpPr>
          <p:sp>
            <p:nvSpPr>
              <p:cNvPr id="206" name="Google Shape;427;p14"/>
              <p:cNvSpPr/>
              <p:nvPr/>
            </p:nvSpPr>
            <p:spPr>
              <a:xfrm rot="10800000">
                <a:off x="344160" y="84492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07" name="Google Shape;428;p14"/>
              <p:cNvSpPr/>
              <p:nvPr/>
            </p:nvSpPr>
            <p:spPr>
              <a:xfrm rot="10800000">
                <a:off x="344160" y="67608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08" name="Google Shape;429;p14"/>
              <p:cNvSpPr/>
              <p:nvPr/>
            </p:nvSpPr>
            <p:spPr>
              <a:xfrm rot="10800000">
                <a:off x="344160" y="5072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09" name="Google Shape;430;p14"/>
              <p:cNvSpPr/>
              <p:nvPr/>
            </p:nvSpPr>
            <p:spPr>
              <a:xfrm rot="10800000">
                <a:off x="344160" y="33804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10" name="Google Shape;431;p14"/>
              <p:cNvSpPr/>
              <p:nvPr/>
            </p:nvSpPr>
            <p:spPr>
              <a:xfrm rot="10800000">
                <a:off x="344160" y="16920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11" name="Google Shape;432;p14"/>
              <p:cNvSpPr/>
              <p:nvPr/>
            </p:nvSpPr>
            <p:spPr>
              <a:xfrm rot="10800000">
                <a:off x="344160" y="0"/>
                <a:ext cx="93601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12" name="Google Shape;433;p14"/>
              <p:cNvSpPr/>
              <p:nvPr/>
            </p:nvSpPr>
            <p:spPr>
              <a:xfrm rot="10800000">
                <a:off x="169559" y="84492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13" name="Google Shape;434;p14"/>
              <p:cNvSpPr/>
              <p:nvPr/>
            </p:nvSpPr>
            <p:spPr>
              <a:xfrm rot="10800000">
                <a:off x="169559" y="67608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14" name="Google Shape;435;p14"/>
              <p:cNvSpPr/>
              <p:nvPr/>
            </p:nvSpPr>
            <p:spPr>
              <a:xfrm rot="10800000">
                <a:off x="169559" y="50724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15" name="Google Shape;436;p14"/>
              <p:cNvSpPr/>
              <p:nvPr/>
            </p:nvSpPr>
            <p:spPr>
              <a:xfrm rot="10800000">
                <a:off x="-1" y="84492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16" name="Google Shape;437;p14"/>
              <p:cNvSpPr/>
              <p:nvPr/>
            </p:nvSpPr>
            <p:spPr>
              <a:xfrm rot="10800000">
                <a:off x="-1" y="676080"/>
                <a:ext cx="93602" cy="93601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439;p15" descr="Google Shape;439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itle Text"/>
          <p:cNvSpPr txBox="1"/>
          <p:nvPr>
            <p:ph type="title"/>
          </p:nvPr>
        </p:nvSpPr>
        <p:spPr>
          <a:xfrm>
            <a:off x="2956679" y="1732680"/>
            <a:ext cx="4840561" cy="13921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grpSp>
        <p:nvGrpSpPr>
          <p:cNvPr id="230" name="Google Shape;443;p15"/>
          <p:cNvGrpSpPr/>
          <p:nvPr/>
        </p:nvGrpSpPr>
        <p:grpSpPr>
          <a:xfrm>
            <a:off x="422639" y="272880"/>
            <a:ext cx="8357761" cy="4649400"/>
            <a:chOff x="0" y="0"/>
            <a:chExt cx="8357759" cy="4649400"/>
          </a:xfrm>
        </p:grpSpPr>
        <p:pic>
          <p:nvPicPr>
            <p:cNvPr id="228" name="Google Shape;444;p15" descr="Google Shape;444;p1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0" y="-1"/>
              <a:ext cx="2007000" cy="318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9" name="Google Shape;445;p15" descr="Google Shape;445;p1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>
              <a:off x="6350759" y="4331160"/>
              <a:ext cx="2007001" cy="3182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5" name="Google Shape;446;p15"/>
          <p:cNvGrpSpPr/>
          <p:nvPr/>
        </p:nvGrpSpPr>
        <p:grpSpPr>
          <a:xfrm>
            <a:off x="421920" y="438480"/>
            <a:ext cx="8310241" cy="4265280"/>
            <a:chOff x="0" y="0"/>
            <a:chExt cx="8310240" cy="4265280"/>
          </a:xfrm>
        </p:grpSpPr>
        <p:sp>
          <p:nvSpPr>
            <p:cNvPr id="231" name="Google Shape;447;p15"/>
            <p:cNvSpPr/>
            <p:nvPr/>
          </p:nvSpPr>
          <p:spPr>
            <a:xfrm rot="10800000">
              <a:off x="8232840" y="2556719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32" name="Google Shape;448;p15"/>
            <p:cNvSpPr/>
            <p:nvPr/>
          </p:nvSpPr>
          <p:spPr>
            <a:xfrm>
              <a:off x="-1" y="1632599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33" name="Google Shape;449;p15"/>
            <p:cNvSpPr/>
            <p:nvPr/>
          </p:nvSpPr>
          <p:spPr>
            <a:xfrm>
              <a:off x="4507920" y="-1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34" name="Google Shape;450;p15"/>
            <p:cNvSpPr/>
            <p:nvPr/>
          </p:nvSpPr>
          <p:spPr>
            <a:xfrm>
              <a:off x="5389200" y="418788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244" name="Google Shape;451;p15"/>
          <p:cNvGrpSpPr/>
          <p:nvPr/>
        </p:nvGrpSpPr>
        <p:grpSpPr>
          <a:xfrm>
            <a:off x="-347040" y="2683079"/>
            <a:ext cx="3379231" cy="2460602"/>
            <a:chOff x="0" y="0"/>
            <a:chExt cx="3379230" cy="2460600"/>
          </a:xfrm>
        </p:grpSpPr>
        <p:sp>
          <p:nvSpPr>
            <p:cNvPr id="236" name="Google Shape;452;p15"/>
            <p:cNvSpPr/>
            <p:nvPr/>
          </p:nvSpPr>
          <p:spPr>
            <a:xfrm flipH="1" rot="10800000">
              <a:off x="331559" y="0"/>
              <a:ext cx="3047672" cy="246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2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37" name="Google Shape;453;p15"/>
            <p:cNvSpPr/>
            <p:nvPr/>
          </p:nvSpPr>
          <p:spPr>
            <a:xfrm flipH="1" rot="10800000">
              <a:off x="347400" y="1869839"/>
              <a:ext cx="2250720" cy="590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243" name="Google Shape;454;p15"/>
            <p:cNvGrpSpPr/>
            <p:nvPr/>
          </p:nvGrpSpPr>
          <p:grpSpPr>
            <a:xfrm>
              <a:off x="0" y="845639"/>
              <a:ext cx="3153241" cy="939602"/>
              <a:chOff x="0" y="0"/>
              <a:chExt cx="3153240" cy="939600"/>
            </a:xfrm>
          </p:grpSpPr>
          <p:sp>
            <p:nvSpPr>
              <p:cNvPr id="238" name="Google Shape;455;p15"/>
              <p:cNvSpPr/>
              <p:nvPr/>
            </p:nvSpPr>
            <p:spPr>
              <a:xfrm flipH="1" rot="10800000">
                <a:off x="0" y="2520"/>
                <a:ext cx="3153241" cy="937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36" y="0"/>
                    </a:moveTo>
                    <a:cubicBezTo>
                      <a:pt x="21194" y="0"/>
                      <a:pt x="21072" y="343"/>
                      <a:pt x="21072" y="823"/>
                    </a:cubicBezTo>
                    <a:cubicBezTo>
                      <a:pt x="9298" y="823"/>
                      <a:pt x="9298" y="823"/>
                      <a:pt x="9298" y="823"/>
                    </a:cubicBezTo>
                    <a:cubicBezTo>
                      <a:pt x="8831" y="823"/>
                      <a:pt x="8405" y="1440"/>
                      <a:pt x="8059" y="2537"/>
                    </a:cubicBezTo>
                    <a:cubicBezTo>
                      <a:pt x="7308" y="5074"/>
                      <a:pt x="7308" y="5074"/>
                      <a:pt x="7308" y="5074"/>
                    </a:cubicBezTo>
                    <a:cubicBezTo>
                      <a:pt x="6232" y="5074"/>
                      <a:pt x="6232" y="5074"/>
                      <a:pt x="6232" y="5074"/>
                    </a:cubicBezTo>
                    <a:cubicBezTo>
                      <a:pt x="5765" y="5074"/>
                      <a:pt x="5339" y="5691"/>
                      <a:pt x="4994" y="6789"/>
                    </a:cubicBezTo>
                    <a:cubicBezTo>
                      <a:pt x="1177" y="19749"/>
                      <a:pt x="1177" y="19749"/>
                      <a:pt x="1177" y="19749"/>
                    </a:cubicBezTo>
                    <a:cubicBezTo>
                      <a:pt x="873" y="20777"/>
                      <a:pt x="447" y="21394"/>
                      <a:pt x="0" y="21394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355" y="21600"/>
                      <a:pt x="2355" y="21600"/>
                      <a:pt x="2355" y="21600"/>
                    </a:cubicBezTo>
                    <a:cubicBezTo>
                      <a:pt x="2355" y="21394"/>
                      <a:pt x="2355" y="21394"/>
                      <a:pt x="2355" y="21394"/>
                    </a:cubicBezTo>
                    <a:cubicBezTo>
                      <a:pt x="467" y="21394"/>
                      <a:pt x="467" y="21394"/>
                      <a:pt x="467" y="21394"/>
                    </a:cubicBezTo>
                    <a:cubicBezTo>
                      <a:pt x="751" y="21120"/>
                      <a:pt x="1015" y="20571"/>
                      <a:pt x="1238" y="19886"/>
                    </a:cubicBezTo>
                    <a:cubicBezTo>
                      <a:pt x="5055" y="6994"/>
                      <a:pt x="5055" y="6994"/>
                      <a:pt x="5055" y="6994"/>
                    </a:cubicBezTo>
                    <a:cubicBezTo>
                      <a:pt x="5359" y="5897"/>
                      <a:pt x="5786" y="5280"/>
                      <a:pt x="6232" y="5280"/>
                    </a:cubicBezTo>
                    <a:cubicBezTo>
                      <a:pt x="7247" y="5280"/>
                      <a:pt x="7247" y="5280"/>
                      <a:pt x="7247" y="5280"/>
                    </a:cubicBezTo>
                    <a:cubicBezTo>
                      <a:pt x="4243" y="15429"/>
                      <a:pt x="4243" y="15429"/>
                      <a:pt x="4243" y="15429"/>
                    </a:cubicBezTo>
                    <a:cubicBezTo>
                      <a:pt x="3938" y="16526"/>
                      <a:pt x="3512" y="17074"/>
                      <a:pt x="3065" y="17074"/>
                    </a:cubicBezTo>
                    <a:cubicBezTo>
                      <a:pt x="2355" y="17074"/>
                      <a:pt x="2355" y="17074"/>
                      <a:pt x="2355" y="17074"/>
                    </a:cubicBezTo>
                    <a:cubicBezTo>
                      <a:pt x="2355" y="17280"/>
                      <a:pt x="2355" y="17280"/>
                      <a:pt x="2355" y="17280"/>
                    </a:cubicBezTo>
                    <a:cubicBezTo>
                      <a:pt x="3065" y="17280"/>
                      <a:pt x="3065" y="17280"/>
                      <a:pt x="3065" y="17280"/>
                    </a:cubicBezTo>
                    <a:cubicBezTo>
                      <a:pt x="3532" y="17280"/>
                      <a:pt x="3959" y="16663"/>
                      <a:pt x="4304" y="15566"/>
                    </a:cubicBezTo>
                    <a:cubicBezTo>
                      <a:pt x="7329" y="5280"/>
                      <a:pt x="7329" y="5280"/>
                      <a:pt x="7329" y="5280"/>
                    </a:cubicBezTo>
                    <a:cubicBezTo>
                      <a:pt x="18007" y="5280"/>
                      <a:pt x="18007" y="5280"/>
                      <a:pt x="18007" y="5280"/>
                    </a:cubicBezTo>
                    <a:cubicBezTo>
                      <a:pt x="18027" y="5760"/>
                      <a:pt x="18129" y="6103"/>
                      <a:pt x="18271" y="6103"/>
                    </a:cubicBezTo>
                    <a:cubicBezTo>
                      <a:pt x="18413" y="6103"/>
                      <a:pt x="18535" y="5691"/>
                      <a:pt x="18535" y="5211"/>
                    </a:cubicBezTo>
                    <a:cubicBezTo>
                      <a:pt x="18535" y="4663"/>
                      <a:pt x="18413" y="4251"/>
                      <a:pt x="18271" y="4251"/>
                    </a:cubicBezTo>
                    <a:cubicBezTo>
                      <a:pt x="18129" y="4251"/>
                      <a:pt x="18027" y="4663"/>
                      <a:pt x="18007" y="5074"/>
                    </a:cubicBezTo>
                    <a:cubicBezTo>
                      <a:pt x="7410" y="5074"/>
                      <a:pt x="7410" y="5074"/>
                      <a:pt x="7410" y="5074"/>
                    </a:cubicBezTo>
                    <a:cubicBezTo>
                      <a:pt x="8120" y="2674"/>
                      <a:pt x="8120" y="2674"/>
                      <a:pt x="8120" y="2674"/>
                    </a:cubicBezTo>
                    <a:cubicBezTo>
                      <a:pt x="8425" y="1577"/>
                      <a:pt x="8851" y="1029"/>
                      <a:pt x="9298" y="1029"/>
                    </a:cubicBezTo>
                    <a:cubicBezTo>
                      <a:pt x="21072" y="1029"/>
                      <a:pt x="21072" y="1029"/>
                      <a:pt x="21072" y="1029"/>
                    </a:cubicBezTo>
                    <a:cubicBezTo>
                      <a:pt x="21072" y="1440"/>
                      <a:pt x="21194" y="1851"/>
                      <a:pt x="21336" y="1851"/>
                    </a:cubicBezTo>
                    <a:cubicBezTo>
                      <a:pt x="21478" y="1851"/>
                      <a:pt x="21600" y="1440"/>
                      <a:pt x="21600" y="891"/>
                    </a:cubicBezTo>
                    <a:cubicBezTo>
                      <a:pt x="21600" y="411"/>
                      <a:pt x="21478" y="0"/>
                      <a:pt x="21336" y="0"/>
                    </a:cubicBezTo>
                    <a:close/>
                    <a:moveTo>
                      <a:pt x="18271" y="4526"/>
                    </a:moveTo>
                    <a:cubicBezTo>
                      <a:pt x="18372" y="4526"/>
                      <a:pt x="18453" y="4869"/>
                      <a:pt x="18453" y="5211"/>
                    </a:cubicBezTo>
                    <a:cubicBezTo>
                      <a:pt x="18453" y="5554"/>
                      <a:pt x="18372" y="5829"/>
                      <a:pt x="18271" y="5829"/>
                    </a:cubicBezTo>
                    <a:cubicBezTo>
                      <a:pt x="18169" y="5829"/>
                      <a:pt x="18108" y="5623"/>
                      <a:pt x="18088" y="5280"/>
                    </a:cubicBezTo>
                    <a:cubicBezTo>
                      <a:pt x="18271" y="5280"/>
                      <a:pt x="18271" y="5280"/>
                      <a:pt x="18271" y="5280"/>
                    </a:cubicBezTo>
                    <a:cubicBezTo>
                      <a:pt x="18271" y="5074"/>
                      <a:pt x="18271" y="5074"/>
                      <a:pt x="18271" y="5074"/>
                    </a:cubicBezTo>
                    <a:cubicBezTo>
                      <a:pt x="18088" y="5074"/>
                      <a:pt x="18088" y="5074"/>
                      <a:pt x="18088" y="5074"/>
                    </a:cubicBezTo>
                    <a:cubicBezTo>
                      <a:pt x="18108" y="4800"/>
                      <a:pt x="18169" y="4526"/>
                      <a:pt x="18271" y="4526"/>
                    </a:cubicBezTo>
                    <a:close/>
                    <a:moveTo>
                      <a:pt x="21336" y="1577"/>
                    </a:moveTo>
                    <a:cubicBezTo>
                      <a:pt x="21235" y="1577"/>
                      <a:pt x="21153" y="1303"/>
                      <a:pt x="21153" y="1029"/>
                    </a:cubicBezTo>
                    <a:cubicBezTo>
                      <a:pt x="21336" y="1029"/>
                      <a:pt x="21336" y="1029"/>
                      <a:pt x="21336" y="1029"/>
                    </a:cubicBezTo>
                    <a:cubicBezTo>
                      <a:pt x="21336" y="823"/>
                      <a:pt x="21336" y="823"/>
                      <a:pt x="21336" y="823"/>
                    </a:cubicBezTo>
                    <a:cubicBezTo>
                      <a:pt x="21153" y="823"/>
                      <a:pt x="21153" y="823"/>
                      <a:pt x="21153" y="823"/>
                    </a:cubicBezTo>
                    <a:cubicBezTo>
                      <a:pt x="21153" y="480"/>
                      <a:pt x="21235" y="274"/>
                      <a:pt x="21336" y="274"/>
                    </a:cubicBezTo>
                    <a:cubicBezTo>
                      <a:pt x="21438" y="274"/>
                      <a:pt x="21519" y="549"/>
                      <a:pt x="21519" y="891"/>
                    </a:cubicBezTo>
                    <a:cubicBezTo>
                      <a:pt x="21519" y="1234"/>
                      <a:pt x="21438" y="1577"/>
                      <a:pt x="21336" y="1577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39" name="Google Shape;456;p15"/>
              <p:cNvSpPr/>
              <p:nvPr/>
            </p:nvSpPr>
            <p:spPr>
              <a:xfrm flipH="1" rot="10800000">
                <a:off x="342359" y="0"/>
                <a:ext cx="1821602" cy="398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077" y="16000"/>
                    </a:moveTo>
                    <a:cubicBezTo>
                      <a:pt x="5973" y="16000"/>
                      <a:pt x="5973" y="16000"/>
                      <a:pt x="5973" y="16000"/>
                    </a:cubicBezTo>
                    <a:cubicBezTo>
                      <a:pt x="5313" y="19040"/>
                      <a:pt x="5313" y="19040"/>
                      <a:pt x="5313" y="19040"/>
                    </a:cubicBezTo>
                    <a:cubicBezTo>
                      <a:pt x="5001" y="20480"/>
                      <a:pt x="4584" y="21280"/>
                      <a:pt x="4167" y="21280"/>
                    </a:cubicBez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4167" y="21600"/>
                      <a:pt x="4167" y="21600"/>
                      <a:pt x="4167" y="21600"/>
                    </a:cubicBezTo>
                    <a:cubicBezTo>
                      <a:pt x="4619" y="21600"/>
                      <a:pt x="5035" y="20800"/>
                      <a:pt x="5348" y="19200"/>
                    </a:cubicBezTo>
                    <a:cubicBezTo>
                      <a:pt x="6077" y="16000"/>
                      <a:pt x="6077" y="16000"/>
                      <a:pt x="6077" y="16000"/>
                    </a:cubicBezTo>
                    <a:moveTo>
                      <a:pt x="11147" y="0"/>
                    </a:moveTo>
                    <a:cubicBezTo>
                      <a:pt x="10140" y="0"/>
                      <a:pt x="10140" y="0"/>
                      <a:pt x="10140" y="0"/>
                    </a:cubicBezTo>
                    <a:cubicBezTo>
                      <a:pt x="9689" y="0"/>
                      <a:pt x="9272" y="800"/>
                      <a:pt x="8959" y="2240"/>
                    </a:cubicBezTo>
                    <a:cubicBezTo>
                      <a:pt x="6042" y="15680"/>
                      <a:pt x="6042" y="15680"/>
                      <a:pt x="6042" y="15680"/>
                    </a:cubicBezTo>
                    <a:cubicBezTo>
                      <a:pt x="6112" y="15680"/>
                      <a:pt x="6112" y="15680"/>
                      <a:pt x="6112" y="15680"/>
                    </a:cubicBezTo>
                    <a:cubicBezTo>
                      <a:pt x="8994" y="2560"/>
                      <a:pt x="8994" y="2560"/>
                      <a:pt x="8994" y="2560"/>
                    </a:cubicBezTo>
                    <a:cubicBezTo>
                      <a:pt x="9307" y="1120"/>
                      <a:pt x="9689" y="320"/>
                      <a:pt x="10140" y="320"/>
                    </a:cubicBezTo>
                    <a:cubicBezTo>
                      <a:pt x="11078" y="320"/>
                      <a:pt x="11078" y="320"/>
                      <a:pt x="11078" y="320"/>
                    </a:cubicBezTo>
                    <a:cubicBezTo>
                      <a:pt x="11147" y="0"/>
                      <a:pt x="11147" y="0"/>
                      <a:pt x="11147" y="0"/>
                    </a:cubicBezTo>
                    <a:moveTo>
                      <a:pt x="21600" y="0"/>
                    </a:moveTo>
                    <a:cubicBezTo>
                      <a:pt x="11217" y="0"/>
                      <a:pt x="11217" y="0"/>
                      <a:pt x="11217" y="0"/>
                    </a:cubicBezTo>
                    <a:cubicBezTo>
                      <a:pt x="11182" y="320"/>
                      <a:pt x="11182" y="320"/>
                      <a:pt x="11182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40" name="Google Shape;457;p15"/>
              <p:cNvSpPr/>
              <p:nvPr/>
            </p:nvSpPr>
            <p:spPr>
              <a:xfrm flipH="1" rot="10800000">
                <a:off x="342360" y="103320"/>
                <a:ext cx="2067481" cy="399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24" y="21280"/>
                    </a:move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5262" y="21600"/>
                      <a:pt x="5262" y="21600"/>
                      <a:pt x="5262" y="21600"/>
                    </a:cubicBezTo>
                    <a:cubicBezTo>
                      <a:pt x="5324" y="21280"/>
                      <a:pt x="5324" y="21280"/>
                      <a:pt x="5324" y="21280"/>
                    </a:cubicBezTo>
                    <a:moveTo>
                      <a:pt x="9852" y="5920"/>
                    </a:moveTo>
                    <a:cubicBezTo>
                      <a:pt x="9760" y="5920"/>
                      <a:pt x="9760" y="5920"/>
                      <a:pt x="9760" y="5920"/>
                    </a:cubicBezTo>
                    <a:cubicBezTo>
                      <a:pt x="7251" y="19040"/>
                      <a:pt x="7251" y="19040"/>
                      <a:pt x="7251" y="19040"/>
                    </a:cubicBezTo>
                    <a:cubicBezTo>
                      <a:pt x="6976" y="20480"/>
                      <a:pt x="6608" y="21280"/>
                      <a:pt x="6241" y="21280"/>
                    </a:cubicBezTo>
                    <a:cubicBezTo>
                      <a:pt x="5385" y="21280"/>
                      <a:pt x="5385" y="21280"/>
                      <a:pt x="5385" y="21280"/>
                    </a:cubicBezTo>
                    <a:cubicBezTo>
                      <a:pt x="5354" y="21600"/>
                      <a:pt x="5354" y="21600"/>
                      <a:pt x="5354" y="21600"/>
                    </a:cubicBezTo>
                    <a:cubicBezTo>
                      <a:pt x="6241" y="21600"/>
                      <a:pt x="6241" y="21600"/>
                      <a:pt x="6241" y="21600"/>
                    </a:cubicBezTo>
                    <a:cubicBezTo>
                      <a:pt x="6639" y="21600"/>
                      <a:pt x="7006" y="20800"/>
                      <a:pt x="7282" y="19360"/>
                    </a:cubicBezTo>
                    <a:cubicBezTo>
                      <a:pt x="9852" y="5920"/>
                      <a:pt x="9852" y="5920"/>
                      <a:pt x="9852" y="5920"/>
                    </a:cubicBezTo>
                    <a:moveTo>
                      <a:pt x="21600" y="0"/>
                    </a:moveTo>
                    <a:cubicBezTo>
                      <a:pt x="11504" y="0"/>
                      <a:pt x="11504" y="0"/>
                      <a:pt x="11504" y="0"/>
                    </a:cubicBezTo>
                    <a:cubicBezTo>
                      <a:pt x="11106" y="0"/>
                      <a:pt x="10739" y="800"/>
                      <a:pt x="10463" y="2240"/>
                    </a:cubicBezTo>
                    <a:cubicBezTo>
                      <a:pt x="9821" y="5600"/>
                      <a:pt x="9821" y="5600"/>
                      <a:pt x="9821" y="5600"/>
                    </a:cubicBezTo>
                    <a:cubicBezTo>
                      <a:pt x="9882" y="5600"/>
                      <a:pt x="9882" y="5600"/>
                      <a:pt x="9882" y="5600"/>
                    </a:cubicBezTo>
                    <a:cubicBezTo>
                      <a:pt x="10494" y="2560"/>
                      <a:pt x="10494" y="2560"/>
                      <a:pt x="10494" y="2560"/>
                    </a:cubicBezTo>
                    <a:cubicBezTo>
                      <a:pt x="10769" y="1120"/>
                      <a:pt x="11106" y="320"/>
                      <a:pt x="11504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41" name="Google Shape;458;p15"/>
              <p:cNvSpPr/>
              <p:nvPr/>
            </p:nvSpPr>
            <p:spPr>
              <a:xfrm flipH="1" rot="10800000">
                <a:off x="2140199" y="373320"/>
                <a:ext cx="46801" cy="46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050" y="21600"/>
                      <a:pt x="0" y="17550"/>
                      <a:pt x="0" y="10800"/>
                    </a:cubicBezTo>
                    <a:cubicBezTo>
                      <a:pt x="0" y="4050"/>
                      <a:pt x="4050" y="0"/>
                      <a:pt x="10800" y="0"/>
                    </a:cubicBezTo>
                    <a:cubicBezTo>
                      <a:pt x="17550" y="0"/>
                      <a:pt x="21600" y="4050"/>
                      <a:pt x="21600" y="10800"/>
                    </a:cubicBezTo>
                    <a:cubicBezTo>
                      <a:pt x="21600" y="17550"/>
                      <a:pt x="17550" y="21600"/>
                      <a:pt x="10800" y="21600"/>
                    </a:cubicBezTo>
                    <a:close/>
                    <a:moveTo>
                      <a:pt x="10800" y="5400"/>
                    </a:moveTo>
                    <a:cubicBezTo>
                      <a:pt x="8100" y="5400"/>
                      <a:pt x="5400" y="8100"/>
                      <a:pt x="5400" y="10800"/>
                    </a:cubicBezTo>
                    <a:cubicBezTo>
                      <a:pt x="5400" y="14850"/>
                      <a:pt x="8100" y="16200"/>
                      <a:pt x="10800" y="16200"/>
                    </a:cubicBezTo>
                    <a:cubicBezTo>
                      <a:pt x="13500" y="16200"/>
                      <a:pt x="16200" y="14850"/>
                      <a:pt x="16200" y="10800"/>
                    </a:cubicBezTo>
                    <a:cubicBezTo>
                      <a:pt x="16200" y="8100"/>
                      <a:pt x="13500" y="5400"/>
                      <a:pt x="10800" y="5400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42" name="Google Shape;459;p15"/>
              <p:cNvSpPr/>
              <p:nvPr/>
            </p:nvSpPr>
            <p:spPr>
              <a:xfrm flipH="1" rot="10800000">
                <a:off x="2386080" y="473760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65" y="21600"/>
                    </a:moveTo>
                    <a:cubicBezTo>
                      <a:pt x="5082" y="21600"/>
                      <a:pt x="0" y="16518"/>
                      <a:pt x="0" y="10165"/>
                    </a:cubicBezTo>
                    <a:cubicBezTo>
                      <a:pt x="0" y="5082"/>
                      <a:pt x="5082" y="0"/>
                      <a:pt x="10165" y="0"/>
                    </a:cubicBezTo>
                    <a:cubicBezTo>
                      <a:pt x="16518" y="0"/>
                      <a:pt x="21600" y="5082"/>
                      <a:pt x="21600" y="10165"/>
                    </a:cubicBezTo>
                    <a:cubicBezTo>
                      <a:pt x="21600" y="16518"/>
                      <a:pt x="16518" y="21600"/>
                      <a:pt x="10165" y="21600"/>
                    </a:cubicBezTo>
                    <a:close/>
                    <a:moveTo>
                      <a:pt x="10165" y="5082"/>
                    </a:moveTo>
                    <a:cubicBezTo>
                      <a:pt x="7624" y="5082"/>
                      <a:pt x="5082" y="7624"/>
                      <a:pt x="5082" y="10165"/>
                    </a:cubicBezTo>
                    <a:cubicBezTo>
                      <a:pt x="5082" y="13976"/>
                      <a:pt x="7624" y="16518"/>
                      <a:pt x="10165" y="16518"/>
                    </a:cubicBezTo>
                    <a:cubicBezTo>
                      <a:pt x="13976" y="16518"/>
                      <a:pt x="16518" y="13976"/>
                      <a:pt x="16518" y="10165"/>
                    </a:cubicBezTo>
                    <a:cubicBezTo>
                      <a:pt x="16518" y="7624"/>
                      <a:pt x="13976" y="5082"/>
                      <a:pt x="10165" y="5082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253" name="Google Shape;460;p15"/>
          <p:cNvGrpSpPr/>
          <p:nvPr/>
        </p:nvGrpSpPr>
        <p:grpSpPr>
          <a:xfrm>
            <a:off x="6121889" y="-1"/>
            <a:ext cx="3378512" cy="2460601"/>
            <a:chOff x="0" y="0"/>
            <a:chExt cx="3378510" cy="2460600"/>
          </a:xfrm>
        </p:grpSpPr>
        <p:sp>
          <p:nvSpPr>
            <p:cNvPr id="245" name="Google Shape;461;p15"/>
            <p:cNvSpPr/>
            <p:nvPr/>
          </p:nvSpPr>
          <p:spPr>
            <a:xfrm flipH="1">
              <a:off x="0" y="0"/>
              <a:ext cx="3047671" cy="2460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2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46" name="Google Shape;462;p15"/>
            <p:cNvSpPr/>
            <p:nvPr/>
          </p:nvSpPr>
          <p:spPr>
            <a:xfrm flipH="1">
              <a:off x="781470" y="0"/>
              <a:ext cx="2250721" cy="590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252" name="Google Shape;463;p15"/>
            <p:cNvGrpSpPr/>
            <p:nvPr/>
          </p:nvGrpSpPr>
          <p:grpSpPr>
            <a:xfrm>
              <a:off x="225270" y="673920"/>
              <a:ext cx="3153241" cy="940321"/>
              <a:chOff x="0" y="0"/>
              <a:chExt cx="3153240" cy="940320"/>
            </a:xfrm>
          </p:grpSpPr>
          <p:sp>
            <p:nvSpPr>
              <p:cNvPr id="247" name="Google Shape;464;p15"/>
              <p:cNvSpPr/>
              <p:nvPr/>
            </p:nvSpPr>
            <p:spPr>
              <a:xfrm flipH="1">
                <a:off x="0" y="0"/>
                <a:ext cx="3153241" cy="937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336" y="0"/>
                    </a:moveTo>
                    <a:cubicBezTo>
                      <a:pt x="21194" y="0"/>
                      <a:pt x="21072" y="343"/>
                      <a:pt x="21072" y="823"/>
                    </a:cubicBezTo>
                    <a:cubicBezTo>
                      <a:pt x="9298" y="823"/>
                      <a:pt x="9298" y="823"/>
                      <a:pt x="9298" y="823"/>
                    </a:cubicBezTo>
                    <a:cubicBezTo>
                      <a:pt x="8831" y="823"/>
                      <a:pt x="8405" y="1440"/>
                      <a:pt x="8059" y="2537"/>
                    </a:cubicBezTo>
                    <a:cubicBezTo>
                      <a:pt x="7308" y="5074"/>
                      <a:pt x="7308" y="5074"/>
                      <a:pt x="7308" y="5074"/>
                    </a:cubicBezTo>
                    <a:cubicBezTo>
                      <a:pt x="6232" y="5074"/>
                      <a:pt x="6232" y="5074"/>
                      <a:pt x="6232" y="5074"/>
                    </a:cubicBezTo>
                    <a:cubicBezTo>
                      <a:pt x="5765" y="5074"/>
                      <a:pt x="5339" y="5691"/>
                      <a:pt x="4994" y="6789"/>
                    </a:cubicBezTo>
                    <a:cubicBezTo>
                      <a:pt x="1177" y="19749"/>
                      <a:pt x="1177" y="19749"/>
                      <a:pt x="1177" y="19749"/>
                    </a:cubicBezTo>
                    <a:cubicBezTo>
                      <a:pt x="873" y="20777"/>
                      <a:pt x="447" y="21394"/>
                      <a:pt x="0" y="21394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2355" y="21600"/>
                      <a:pt x="2355" y="21600"/>
                      <a:pt x="2355" y="21600"/>
                    </a:cubicBezTo>
                    <a:cubicBezTo>
                      <a:pt x="2355" y="21394"/>
                      <a:pt x="2355" y="21394"/>
                      <a:pt x="2355" y="21394"/>
                    </a:cubicBezTo>
                    <a:cubicBezTo>
                      <a:pt x="467" y="21394"/>
                      <a:pt x="467" y="21394"/>
                      <a:pt x="467" y="21394"/>
                    </a:cubicBezTo>
                    <a:cubicBezTo>
                      <a:pt x="751" y="21120"/>
                      <a:pt x="1015" y="20571"/>
                      <a:pt x="1238" y="19886"/>
                    </a:cubicBezTo>
                    <a:cubicBezTo>
                      <a:pt x="5055" y="6994"/>
                      <a:pt x="5055" y="6994"/>
                      <a:pt x="5055" y="6994"/>
                    </a:cubicBezTo>
                    <a:cubicBezTo>
                      <a:pt x="5359" y="5897"/>
                      <a:pt x="5786" y="5280"/>
                      <a:pt x="6232" y="5280"/>
                    </a:cubicBezTo>
                    <a:cubicBezTo>
                      <a:pt x="7247" y="5280"/>
                      <a:pt x="7247" y="5280"/>
                      <a:pt x="7247" y="5280"/>
                    </a:cubicBezTo>
                    <a:cubicBezTo>
                      <a:pt x="4243" y="15429"/>
                      <a:pt x="4243" y="15429"/>
                      <a:pt x="4243" y="15429"/>
                    </a:cubicBezTo>
                    <a:cubicBezTo>
                      <a:pt x="3938" y="16526"/>
                      <a:pt x="3512" y="17074"/>
                      <a:pt x="3065" y="17074"/>
                    </a:cubicBezTo>
                    <a:cubicBezTo>
                      <a:pt x="2355" y="17074"/>
                      <a:pt x="2355" y="17074"/>
                      <a:pt x="2355" y="17074"/>
                    </a:cubicBezTo>
                    <a:cubicBezTo>
                      <a:pt x="2355" y="17280"/>
                      <a:pt x="2355" y="17280"/>
                      <a:pt x="2355" y="17280"/>
                    </a:cubicBezTo>
                    <a:cubicBezTo>
                      <a:pt x="3065" y="17280"/>
                      <a:pt x="3065" y="17280"/>
                      <a:pt x="3065" y="17280"/>
                    </a:cubicBezTo>
                    <a:cubicBezTo>
                      <a:pt x="3532" y="17280"/>
                      <a:pt x="3959" y="16663"/>
                      <a:pt x="4304" y="15566"/>
                    </a:cubicBezTo>
                    <a:cubicBezTo>
                      <a:pt x="7329" y="5280"/>
                      <a:pt x="7329" y="5280"/>
                      <a:pt x="7329" y="5280"/>
                    </a:cubicBezTo>
                    <a:cubicBezTo>
                      <a:pt x="18007" y="5280"/>
                      <a:pt x="18007" y="5280"/>
                      <a:pt x="18007" y="5280"/>
                    </a:cubicBezTo>
                    <a:cubicBezTo>
                      <a:pt x="18027" y="5760"/>
                      <a:pt x="18129" y="6103"/>
                      <a:pt x="18271" y="6103"/>
                    </a:cubicBezTo>
                    <a:cubicBezTo>
                      <a:pt x="18413" y="6103"/>
                      <a:pt x="18535" y="5691"/>
                      <a:pt x="18535" y="5211"/>
                    </a:cubicBezTo>
                    <a:cubicBezTo>
                      <a:pt x="18535" y="4663"/>
                      <a:pt x="18413" y="4251"/>
                      <a:pt x="18271" y="4251"/>
                    </a:cubicBezTo>
                    <a:cubicBezTo>
                      <a:pt x="18129" y="4251"/>
                      <a:pt x="18027" y="4663"/>
                      <a:pt x="18007" y="5074"/>
                    </a:cubicBezTo>
                    <a:cubicBezTo>
                      <a:pt x="7410" y="5074"/>
                      <a:pt x="7410" y="5074"/>
                      <a:pt x="7410" y="5074"/>
                    </a:cubicBezTo>
                    <a:cubicBezTo>
                      <a:pt x="8120" y="2674"/>
                      <a:pt x="8120" y="2674"/>
                      <a:pt x="8120" y="2674"/>
                    </a:cubicBezTo>
                    <a:cubicBezTo>
                      <a:pt x="8425" y="1577"/>
                      <a:pt x="8851" y="1029"/>
                      <a:pt x="9298" y="1029"/>
                    </a:cubicBezTo>
                    <a:cubicBezTo>
                      <a:pt x="21072" y="1029"/>
                      <a:pt x="21072" y="1029"/>
                      <a:pt x="21072" y="1029"/>
                    </a:cubicBezTo>
                    <a:cubicBezTo>
                      <a:pt x="21072" y="1440"/>
                      <a:pt x="21194" y="1851"/>
                      <a:pt x="21336" y="1851"/>
                    </a:cubicBezTo>
                    <a:cubicBezTo>
                      <a:pt x="21478" y="1851"/>
                      <a:pt x="21600" y="1440"/>
                      <a:pt x="21600" y="891"/>
                    </a:cubicBezTo>
                    <a:cubicBezTo>
                      <a:pt x="21600" y="411"/>
                      <a:pt x="21478" y="0"/>
                      <a:pt x="21336" y="0"/>
                    </a:cubicBezTo>
                    <a:close/>
                    <a:moveTo>
                      <a:pt x="18271" y="4526"/>
                    </a:moveTo>
                    <a:cubicBezTo>
                      <a:pt x="18372" y="4526"/>
                      <a:pt x="18453" y="4869"/>
                      <a:pt x="18453" y="5211"/>
                    </a:cubicBezTo>
                    <a:cubicBezTo>
                      <a:pt x="18453" y="5554"/>
                      <a:pt x="18372" y="5829"/>
                      <a:pt x="18271" y="5829"/>
                    </a:cubicBezTo>
                    <a:cubicBezTo>
                      <a:pt x="18169" y="5829"/>
                      <a:pt x="18108" y="5623"/>
                      <a:pt x="18088" y="5280"/>
                    </a:cubicBezTo>
                    <a:cubicBezTo>
                      <a:pt x="18271" y="5280"/>
                      <a:pt x="18271" y="5280"/>
                      <a:pt x="18271" y="5280"/>
                    </a:cubicBezTo>
                    <a:cubicBezTo>
                      <a:pt x="18271" y="5074"/>
                      <a:pt x="18271" y="5074"/>
                      <a:pt x="18271" y="5074"/>
                    </a:cubicBezTo>
                    <a:cubicBezTo>
                      <a:pt x="18088" y="5074"/>
                      <a:pt x="18088" y="5074"/>
                      <a:pt x="18088" y="5074"/>
                    </a:cubicBezTo>
                    <a:cubicBezTo>
                      <a:pt x="18108" y="4800"/>
                      <a:pt x="18169" y="4526"/>
                      <a:pt x="18271" y="4526"/>
                    </a:cubicBezTo>
                    <a:close/>
                    <a:moveTo>
                      <a:pt x="21336" y="1577"/>
                    </a:moveTo>
                    <a:cubicBezTo>
                      <a:pt x="21235" y="1577"/>
                      <a:pt x="21153" y="1303"/>
                      <a:pt x="21153" y="1029"/>
                    </a:cubicBezTo>
                    <a:cubicBezTo>
                      <a:pt x="21336" y="1029"/>
                      <a:pt x="21336" y="1029"/>
                      <a:pt x="21336" y="1029"/>
                    </a:cubicBezTo>
                    <a:cubicBezTo>
                      <a:pt x="21336" y="823"/>
                      <a:pt x="21336" y="823"/>
                      <a:pt x="21336" y="823"/>
                    </a:cubicBezTo>
                    <a:cubicBezTo>
                      <a:pt x="21153" y="823"/>
                      <a:pt x="21153" y="823"/>
                      <a:pt x="21153" y="823"/>
                    </a:cubicBezTo>
                    <a:cubicBezTo>
                      <a:pt x="21153" y="480"/>
                      <a:pt x="21235" y="274"/>
                      <a:pt x="21336" y="274"/>
                    </a:cubicBezTo>
                    <a:cubicBezTo>
                      <a:pt x="21438" y="274"/>
                      <a:pt x="21519" y="549"/>
                      <a:pt x="21519" y="891"/>
                    </a:cubicBezTo>
                    <a:cubicBezTo>
                      <a:pt x="21519" y="1234"/>
                      <a:pt x="21438" y="1577"/>
                      <a:pt x="21336" y="1577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48" name="Google Shape;465;p15"/>
              <p:cNvSpPr/>
              <p:nvPr/>
            </p:nvSpPr>
            <p:spPr>
              <a:xfrm flipH="1">
                <a:off x="990360" y="541440"/>
                <a:ext cx="1821601" cy="3988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6077" y="16000"/>
                    </a:moveTo>
                    <a:cubicBezTo>
                      <a:pt x="5973" y="16000"/>
                      <a:pt x="5973" y="16000"/>
                      <a:pt x="5973" y="16000"/>
                    </a:cubicBezTo>
                    <a:cubicBezTo>
                      <a:pt x="5313" y="19040"/>
                      <a:pt x="5313" y="19040"/>
                      <a:pt x="5313" y="19040"/>
                    </a:cubicBezTo>
                    <a:cubicBezTo>
                      <a:pt x="5001" y="20480"/>
                      <a:pt x="4584" y="21280"/>
                      <a:pt x="4167" y="21280"/>
                    </a:cubicBez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4167" y="21600"/>
                      <a:pt x="4167" y="21600"/>
                      <a:pt x="4167" y="21600"/>
                    </a:cubicBezTo>
                    <a:cubicBezTo>
                      <a:pt x="4619" y="21600"/>
                      <a:pt x="5035" y="20800"/>
                      <a:pt x="5348" y="19200"/>
                    </a:cubicBezTo>
                    <a:cubicBezTo>
                      <a:pt x="6077" y="16000"/>
                      <a:pt x="6077" y="16000"/>
                      <a:pt x="6077" y="16000"/>
                    </a:cubicBezTo>
                    <a:moveTo>
                      <a:pt x="11147" y="0"/>
                    </a:moveTo>
                    <a:cubicBezTo>
                      <a:pt x="10140" y="0"/>
                      <a:pt x="10140" y="0"/>
                      <a:pt x="10140" y="0"/>
                    </a:cubicBezTo>
                    <a:cubicBezTo>
                      <a:pt x="9689" y="0"/>
                      <a:pt x="9272" y="800"/>
                      <a:pt x="8959" y="2240"/>
                    </a:cubicBezTo>
                    <a:cubicBezTo>
                      <a:pt x="6042" y="15680"/>
                      <a:pt x="6042" y="15680"/>
                      <a:pt x="6042" y="15680"/>
                    </a:cubicBezTo>
                    <a:cubicBezTo>
                      <a:pt x="6112" y="15680"/>
                      <a:pt x="6112" y="15680"/>
                      <a:pt x="6112" y="15680"/>
                    </a:cubicBezTo>
                    <a:cubicBezTo>
                      <a:pt x="8994" y="2560"/>
                      <a:pt x="8994" y="2560"/>
                      <a:pt x="8994" y="2560"/>
                    </a:cubicBezTo>
                    <a:cubicBezTo>
                      <a:pt x="9307" y="1120"/>
                      <a:pt x="9689" y="320"/>
                      <a:pt x="10140" y="320"/>
                    </a:cubicBezTo>
                    <a:cubicBezTo>
                      <a:pt x="11078" y="320"/>
                      <a:pt x="11078" y="320"/>
                      <a:pt x="11078" y="320"/>
                    </a:cubicBezTo>
                    <a:cubicBezTo>
                      <a:pt x="11147" y="0"/>
                      <a:pt x="11147" y="0"/>
                      <a:pt x="11147" y="0"/>
                    </a:cubicBezTo>
                    <a:moveTo>
                      <a:pt x="21600" y="0"/>
                    </a:moveTo>
                    <a:cubicBezTo>
                      <a:pt x="11217" y="0"/>
                      <a:pt x="11217" y="0"/>
                      <a:pt x="11217" y="0"/>
                    </a:cubicBezTo>
                    <a:cubicBezTo>
                      <a:pt x="11182" y="320"/>
                      <a:pt x="11182" y="320"/>
                      <a:pt x="11182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49" name="Google Shape;466;p15"/>
              <p:cNvSpPr/>
              <p:nvPr/>
            </p:nvSpPr>
            <p:spPr>
              <a:xfrm flipH="1">
                <a:off x="743400" y="437760"/>
                <a:ext cx="2067481" cy="399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324" y="21280"/>
                    </a:moveTo>
                    <a:cubicBezTo>
                      <a:pt x="0" y="21280"/>
                      <a:pt x="0" y="21280"/>
                      <a:pt x="0" y="21280"/>
                    </a:cubicBezTo>
                    <a:cubicBezTo>
                      <a:pt x="0" y="21600"/>
                      <a:pt x="0" y="21600"/>
                      <a:pt x="0" y="21600"/>
                    </a:cubicBezTo>
                    <a:cubicBezTo>
                      <a:pt x="5262" y="21600"/>
                      <a:pt x="5262" y="21600"/>
                      <a:pt x="5262" y="21600"/>
                    </a:cubicBezTo>
                    <a:cubicBezTo>
                      <a:pt x="5324" y="21280"/>
                      <a:pt x="5324" y="21280"/>
                      <a:pt x="5324" y="21280"/>
                    </a:cubicBezTo>
                    <a:moveTo>
                      <a:pt x="9852" y="5920"/>
                    </a:moveTo>
                    <a:cubicBezTo>
                      <a:pt x="9760" y="5920"/>
                      <a:pt x="9760" y="5920"/>
                      <a:pt x="9760" y="5920"/>
                    </a:cubicBezTo>
                    <a:cubicBezTo>
                      <a:pt x="7251" y="19040"/>
                      <a:pt x="7251" y="19040"/>
                      <a:pt x="7251" y="19040"/>
                    </a:cubicBezTo>
                    <a:cubicBezTo>
                      <a:pt x="6976" y="20480"/>
                      <a:pt x="6608" y="21280"/>
                      <a:pt x="6241" y="21280"/>
                    </a:cubicBezTo>
                    <a:cubicBezTo>
                      <a:pt x="5385" y="21280"/>
                      <a:pt x="5385" y="21280"/>
                      <a:pt x="5385" y="21280"/>
                    </a:cubicBezTo>
                    <a:cubicBezTo>
                      <a:pt x="5354" y="21600"/>
                      <a:pt x="5354" y="21600"/>
                      <a:pt x="5354" y="21600"/>
                    </a:cubicBezTo>
                    <a:cubicBezTo>
                      <a:pt x="6241" y="21600"/>
                      <a:pt x="6241" y="21600"/>
                      <a:pt x="6241" y="21600"/>
                    </a:cubicBezTo>
                    <a:cubicBezTo>
                      <a:pt x="6639" y="21600"/>
                      <a:pt x="7006" y="20800"/>
                      <a:pt x="7282" y="19360"/>
                    </a:cubicBezTo>
                    <a:cubicBezTo>
                      <a:pt x="9852" y="5920"/>
                      <a:pt x="9852" y="5920"/>
                      <a:pt x="9852" y="5920"/>
                    </a:cubicBezTo>
                    <a:moveTo>
                      <a:pt x="21600" y="0"/>
                    </a:moveTo>
                    <a:cubicBezTo>
                      <a:pt x="11504" y="0"/>
                      <a:pt x="11504" y="0"/>
                      <a:pt x="11504" y="0"/>
                    </a:cubicBezTo>
                    <a:cubicBezTo>
                      <a:pt x="11106" y="0"/>
                      <a:pt x="10739" y="800"/>
                      <a:pt x="10463" y="2240"/>
                    </a:cubicBezTo>
                    <a:cubicBezTo>
                      <a:pt x="9821" y="5600"/>
                      <a:pt x="9821" y="5600"/>
                      <a:pt x="9821" y="5600"/>
                    </a:cubicBezTo>
                    <a:cubicBezTo>
                      <a:pt x="9882" y="5600"/>
                      <a:pt x="9882" y="5600"/>
                      <a:pt x="9882" y="5600"/>
                    </a:cubicBezTo>
                    <a:cubicBezTo>
                      <a:pt x="10494" y="2560"/>
                      <a:pt x="10494" y="2560"/>
                      <a:pt x="10494" y="2560"/>
                    </a:cubicBezTo>
                    <a:cubicBezTo>
                      <a:pt x="10769" y="1120"/>
                      <a:pt x="11106" y="320"/>
                      <a:pt x="11504" y="320"/>
                    </a:cubicBezTo>
                    <a:cubicBezTo>
                      <a:pt x="21600" y="320"/>
                      <a:pt x="21600" y="320"/>
                      <a:pt x="21600" y="320"/>
                    </a:cubicBezTo>
                    <a:cubicBezTo>
                      <a:pt x="21600" y="0"/>
                      <a:pt x="21600" y="0"/>
                      <a:pt x="21600" y="0"/>
                    </a:cubicBezTo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50" name="Google Shape;467;p15"/>
              <p:cNvSpPr/>
              <p:nvPr/>
            </p:nvSpPr>
            <p:spPr>
              <a:xfrm flipH="1">
                <a:off x="966960" y="520559"/>
                <a:ext cx="46801" cy="468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21600"/>
                    </a:moveTo>
                    <a:cubicBezTo>
                      <a:pt x="4050" y="21600"/>
                      <a:pt x="0" y="17550"/>
                      <a:pt x="0" y="10800"/>
                    </a:cubicBezTo>
                    <a:cubicBezTo>
                      <a:pt x="0" y="4050"/>
                      <a:pt x="4050" y="0"/>
                      <a:pt x="10800" y="0"/>
                    </a:cubicBezTo>
                    <a:cubicBezTo>
                      <a:pt x="17550" y="0"/>
                      <a:pt x="21600" y="4050"/>
                      <a:pt x="21600" y="10800"/>
                    </a:cubicBezTo>
                    <a:cubicBezTo>
                      <a:pt x="21600" y="17550"/>
                      <a:pt x="17550" y="21600"/>
                      <a:pt x="10800" y="21600"/>
                    </a:cubicBezTo>
                    <a:close/>
                    <a:moveTo>
                      <a:pt x="10800" y="5400"/>
                    </a:moveTo>
                    <a:cubicBezTo>
                      <a:pt x="8100" y="5400"/>
                      <a:pt x="5400" y="8100"/>
                      <a:pt x="5400" y="10800"/>
                    </a:cubicBezTo>
                    <a:cubicBezTo>
                      <a:pt x="5400" y="14850"/>
                      <a:pt x="8100" y="16200"/>
                      <a:pt x="10800" y="16200"/>
                    </a:cubicBezTo>
                    <a:cubicBezTo>
                      <a:pt x="13500" y="16200"/>
                      <a:pt x="16200" y="14850"/>
                      <a:pt x="16200" y="10800"/>
                    </a:cubicBezTo>
                    <a:cubicBezTo>
                      <a:pt x="16200" y="8100"/>
                      <a:pt x="13500" y="5400"/>
                      <a:pt x="10800" y="5400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51" name="Google Shape;468;p15"/>
              <p:cNvSpPr/>
              <p:nvPr/>
            </p:nvSpPr>
            <p:spPr>
              <a:xfrm flipH="1">
                <a:off x="717840" y="416879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165" y="21600"/>
                    </a:moveTo>
                    <a:cubicBezTo>
                      <a:pt x="5082" y="21600"/>
                      <a:pt x="0" y="16518"/>
                      <a:pt x="0" y="10165"/>
                    </a:cubicBezTo>
                    <a:cubicBezTo>
                      <a:pt x="0" y="5082"/>
                      <a:pt x="5082" y="0"/>
                      <a:pt x="10165" y="0"/>
                    </a:cubicBezTo>
                    <a:cubicBezTo>
                      <a:pt x="16518" y="0"/>
                      <a:pt x="21600" y="5082"/>
                      <a:pt x="21600" y="10165"/>
                    </a:cubicBezTo>
                    <a:cubicBezTo>
                      <a:pt x="21600" y="16518"/>
                      <a:pt x="16518" y="21600"/>
                      <a:pt x="10165" y="21600"/>
                    </a:cubicBezTo>
                    <a:close/>
                    <a:moveTo>
                      <a:pt x="10165" y="5082"/>
                    </a:moveTo>
                    <a:cubicBezTo>
                      <a:pt x="7624" y="5082"/>
                      <a:pt x="5082" y="7624"/>
                      <a:pt x="5082" y="10165"/>
                    </a:cubicBezTo>
                    <a:cubicBezTo>
                      <a:pt x="5082" y="13976"/>
                      <a:pt x="7624" y="16518"/>
                      <a:pt x="10165" y="16518"/>
                    </a:cubicBezTo>
                    <a:cubicBezTo>
                      <a:pt x="13976" y="16518"/>
                      <a:pt x="16518" y="13976"/>
                      <a:pt x="16518" y="10165"/>
                    </a:cubicBezTo>
                    <a:cubicBezTo>
                      <a:pt x="16518" y="7624"/>
                      <a:pt x="13976" y="5082"/>
                      <a:pt x="10165" y="5082"/>
                    </a:cubicBezTo>
                    <a:close/>
                  </a:path>
                </a:pathLst>
              </a:custGeom>
              <a:solidFill>
                <a:schemeClr val="accent3">
                  <a:lumOff val="44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solidFill>
                      <a:srgbClr val="000000"/>
                    </a:solidFill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sp>
        <p:nvSpPr>
          <p:cNvPr id="25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470;p16" descr="Google Shape;470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277" name="Google Shape;472;p16"/>
          <p:cNvGrpSpPr/>
          <p:nvPr/>
        </p:nvGrpSpPr>
        <p:grpSpPr>
          <a:xfrm>
            <a:off x="7413349" y="3346200"/>
            <a:ext cx="2050691" cy="2058120"/>
            <a:chOff x="0" y="0"/>
            <a:chExt cx="2050690" cy="2058119"/>
          </a:xfrm>
        </p:grpSpPr>
        <p:sp>
          <p:nvSpPr>
            <p:cNvPr id="263" name="Google Shape;473;p16"/>
            <p:cNvSpPr/>
            <p:nvPr/>
          </p:nvSpPr>
          <p:spPr>
            <a:xfrm rot="10800000">
              <a:off x="-1" y="555479"/>
              <a:ext cx="1860972" cy="150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2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275" name="Google Shape;474;p16"/>
            <p:cNvGrpSpPr/>
            <p:nvPr/>
          </p:nvGrpSpPr>
          <p:grpSpPr>
            <a:xfrm>
              <a:off x="1074370" y="749520"/>
              <a:ext cx="437761" cy="938519"/>
              <a:chOff x="0" y="0"/>
              <a:chExt cx="437760" cy="938518"/>
            </a:xfrm>
          </p:grpSpPr>
          <p:sp>
            <p:nvSpPr>
              <p:cNvPr id="264" name="Google Shape;475;p16"/>
              <p:cNvSpPr/>
              <p:nvPr/>
            </p:nvSpPr>
            <p:spPr>
              <a:xfrm rot="10800000">
                <a:off x="344160" y="844920"/>
                <a:ext cx="93601" cy="93600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65" name="Google Shape;476;p16"/>
              <p:cNvSpPr/>
              <p:nvPr/>
            </p:nvSpPr>
            <p:spPr>
              <a:xfrm rot="10800000">
                <a:off x="344160" y="676080"/>
                <a:ext cx="93601" cy="93600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66" name="Google Shape;477;p16"/>
              <p:cNvSpPr/>
              <p:nvPr/>
            </p:nvSpPr>
            <p:spPr>
              <a:xfrm rot="10800000">
                <a:off x="344160" y="507240"/>
                <a:ext cx="93601" cy="93600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67" name="Google Shape;478;p16"/>
              <p:cNvSpPr/>
              <p:nvPr/>
            </p:nvSpPr>
            <p:spPr>
              <a:xfrm rot="10800000">
                <a:off x="344160" y="338040"/>
                <a:ext cx="93601" cy="93600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68" name="Google Shape;479;p16"/>
              <p:cNvSpPr/>
              <p:nvPr/>
            </p:nvSpPr>
            <p:spPr>
              <a:xfrm rot="10800000">
                <a:off x="344160" y="169200"/>
                <a:ext cx="93601" cy="93600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69" name="Google Shape;480;p16"/>
              <p:cNvSpPr/>
              <p:nvPr/>
            </p:nvSpPr>
            <p:spPr>
              <a:xfrm rot="10800000">
                <a:off x="344160" y="1"/>
                <a:ext cx="93601" cy="93599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70" name="Google Shape;481;p16"/>
              <p:cNvSpPr/>
              <p:nvPr/>
            </p:nvSpPr>
            <p:spPr>
              <a:xfrm rot="10800000">
                <a:off x="169559" y="844920"/>
                <a:ext cx="93602" cy="93600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71" name="Google Shape;482;p16"/>
              <p:cNvSpPr/>
              <p:nvPr/>
            </p:nvSpPr>
            <p:spPr>
              <a:xfrm rot="10800000">
                <a:off x="169559" y="676080"/>
                <a:ext cx="93602" cy="93600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72" name="Google Shape;483;p16"/>
              <p:cNvSpPr/>
              <p:nvPr/>
            </p:nvSpPr>
            <p:spPr>
              <a:xfrm rot="10800000">
                <a:off x="169559" y="507240"/>
                <a:ext cx="93602" cy="93600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73" name="Google Shape;484;p16"/>
              <p:cNvSpPr/>
              <p:nvPr/>
            </p:nvSpPr>
            <p:spPr>
              <a:xfrm rot="10800000">
                <a:off x="-1" y="844920"/>
                <a:ext cx="93602" cy="93600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74" name="Google Shape;485;p16"/>
              <p:cNvSpPr/>
              <p:nvPr/>
            </p:nvSpPr>
            <p:spPr>
              <a:xfrm rot="10800000">
                <a:off x="-1" y="676080"/>
                <a:ext cx="93602" cy="93600"/>
              </a:xfrm>
              <a:prstGeom prst="rect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  <p:sp>
          <p:nvSpPr>
            <p:cNvPr id="276" name="Google Shape;486;p16"/>
            <p:cNvSpPr/>
            <p:nvPr/>
          </p:nvSpPr>
          <p:spPr>
            <a:xfrm flipV="1">
              <a:off x="45490" y="0"/>
              <a:ext cx="2005201" cy="2004840"/>
            </a:xfrm>
            <a:prstGeom prst="line">
              <a:avLst/>
            </a:prstGeom>
            <a:noFill/>
            <a:ln w="1905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81" name="Google Shape;487;p16"/>
          <p:cNvGrpSpPr/>
          <p:nvPr/>
        </p:nvGrpSpPr>
        <p:grpSpPr>
          <a:xfrm>
            <a:off x="203759" y="275400"/>
            <a:ext cx="7422121" cy="4580641"/>
            <a:chOff x="0" y="0"/>
            <a:chExt cx="7422120" cy="4580640"/>
          </a:xfrm>
        </p:grpSpPr>
        <p:sp>
          <p:nvSpPr>
            <p:cNvPr id="278" name="Google Shape;488;p16"/>
            <p:cNvSpPr/>
            <p:nvPr/>
          </p:nvSpPr>
          <p:spPr>
            <a:xfrm rot="10800000">
              <a:off x="-1" y="85320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79" name="Google Shape;489;p16"/>
            <p:cNvSpPr/>
            <p:nvPr/>
          </p:nvSpPr>
          <p:spPr>
            <a:xfrm>
              <a:off x="7344719" y="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80" name="Google Shape;490;p16"/>
            <p:cNvSpPr/>
            <p:nvPr/>
          </p:nvSpPr>
          <p:spPr>
            <a:xfrm>
              <a:off x="5607360" y="450324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2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492;p17" descr="Google Shape;492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Title Text"/>
          <p:cNvSpPr txBox="1"/>
          <p:nvPr>
            <p:ph type="title"/>
          </p:nvPr>
        </p:nvSpPr>
        <p:spPr>
          <a:xfrm>
            <a:off x="719999" y="444960"/>
            <a:ext cx="7703641" cy="572400"/>
          </a:xfrm>
          <a:prstGeom prst="rect">
            <a:avLst/>
          </a:prstGeom>
        </p:spPr>
        <p:txBody>
          <a:bodyPr anchor="t"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grpSp>
        <p:nvGrpSpPr>
          <p:cNvPr id="293" name="Google Shape;494;p17"/>
          <p:cNvGrpSpPr/>
          <p:nvPr/>
        </p:nvGrpSpPr>
        <p:grpSpPr>
          <a:xfrm>
            <a:off x="-189361" y="-1"/>
            <a:ext cx="1451948" cy="1172162"/>
            <a:chOff x="0" y="0"/>
            <a:chExt cx="1451946" cy="1172160"/>
          </a:xfrm>
        </p:grpSpPr>
        <p:sp>
          <p:nvSpPr>
            <p:cNvPr id="291" name="Google Shape;495;p17"/>
            <p:cNvSpPr/>
            <p:nvPr/>
          </p:nvSpPr>
          <p:spPr>
            <a:xfrm>
              <a:off x="0" y="0"/>
              <a:ext cx="1451947" cy="1172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2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92" name="Google Shape;496;p17"/>
            <p:cNvSpPr/>
            <p:nvPr/>
          </p:nvSpPr>
          <p:spPr>
            <a:xfrm>
              <a:off x="0" y="0"/>
              <a:ext cx="1072440" cy="28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1600"/>
                    <a:pt x="0" y="21600"/>
                    <a:pt x="0" y="21600"/>
                  </a:cubicBezTo>
                  <a:cubicBezTo>
                    <a:pt x="13015" y="21600"/>
                    <a:pt x="13015" y="21600"/>
                    <a:pt x="13015" y="21600"/>
                  </a:cubicBezTo>
                  <a:cubicBezTo>
                    <a:pt x="13398" y="21600"/>
                    <a:pt x="13782" y="21015"/>
                    <a:pt x="14058" y="19961"/>
                  </a:cubicBezTo>
                  <a:cubicBezTo>
                    <a:pt x="16418" y="10946"/>
                    <a:pt x="16418" y="10946"/>
                    <a:pt x="16418" y="10946"/>
                  </a:cubicBezTo>
                  <a:cubicBezTo>
                    <a:pt x="16694" y="9893"/>
                    <a:pt x="17062" y="9307"/>
                    <a:pt x="17461" y="9307"/>
                  </a:cubicBezTo>
                  <a:cubicBezTo>
                    <a:pt x="20021" y="9307"/>
                    <a:pt x="20021" y="9307"/>
                    <a:pt x="20021" y="9307"/>
                  </a:cubicBezTo>
                  <a:cubicBezTo>
                    <a:pt x="20772" y="9307"/>
                    <a:pt x="21401" y="7141"/>
                    <a:pt x="21477" y="4332"/>
                  </a:cubicBezTo>
                  <a:cubicBezTo>
                    <a:pt x="21600" y="468"/>
                    <a:pt x="21600" y="468"/>
                    <a:pt x="21600" y="468"/>
                  </a:cubicBezTo>
                  <a:cubicBezTo>
                    <a:pt x="21600" y="293"/>
                    <a:pt x="21600" y="176"/>
                    <a:pt x="2160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297" name="Google Shape;497;p17"/>
          <p:cNvGrpSpPr/>
          <p:nvPr/>
        </p:nvGrpSpPr>
        <p:grpSpPr>
          <a:xfrm>
            <a:off x="356039" y="1189800"/>
            <a:ext cx="8184241" cy="3666241"/>
            <a:chOff x="0" y="0"/>
            <a:chExt cx="8184240" cy="3666240"/>
          </a:xfrm>
        </p:grpSpPr>
        <p:sp>
          <p:nvSpPr>
            <p:cNvPr id="294" name="Google Shape;498;p17"/>
            <p:cNvSpPr/>
            <p:nvPr/>
          </p:nvSpPr>
          <p:spPr>
            <a:xfrm rot="10800000">
              <a:off x="-1" y="70056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95" name="Google Shape;499;p17"/>
            <p:cNvSpPr/>
            <p:nvPr/>
          </p:nvSpPr>
          <p:spPr>
            <a:xfrm>
              <a:off x="8106840" y="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96" name="Google Shape;500;p17"/>
            <p:cNvSpPr/>
            <p:nvPr/>
          </p:nvSpPr>
          <p:spPr>
            <a:xfrm>
              <a:off x="4921560" y="358884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502;p18" descr="Google Shape;502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flipH="1">
            <a:off x="359" y="0"/>
            <a:ext cx="9143642" cy="5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le Text"/>
          <p:cNvSpPr txBox="1"/>
          <p:nvPr>
            <p:ph type="title"/>
          </p:nvPr>
        </p:nvSpPr>
        <p:spPr>
          <a:xfrm>
            <a:off x="1022040" y="1231919"/>
            <a:ext cx="3436921" cy="18097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307" name="Body Level One…"/>
          <p:cNvSpPr txBox="1"/>
          <p:nvPr>
            <p:ph type="body" sz="half" idx="1"/>
          </p:nvPr>
        </p:nvSpPr>
        <p:spPr>
          <a:xfrm>
            <a:off x="4847399" y="981359"/>
            <a:ext cx="3274202" cy="3180961"/>
          </a:xfrm>
          <a:prstGeom prst="rect">
            <a:avLst/>
          </a:prstGeom>
          <a:ln w="9360">
            <a:solidFill>
              <a:schemeClr val="accent3">
                <a:lumOff val="44000"/>
              </a:schemeClr>
            </a:solidFill>
            <a:round/>
          </a:ln>
        </p:spPr>
        <p:txBody>
          <a:bodyPr lIns="44999" tIns="44999" rIns="44999" bIns="44999"/>
          <a:lstStyle>
            <a:lvl1pPr>
              <a:lnSpc>
                <a:spcPct val="80001"/>
              </a:lnSpc>
              <a:defRPr sz="1800"/>
            </a:lvl1pPr>
            <a:lvl2pPr>
              <a:lnSpc>
                <a:spcPct val="80001"/>
              </a:lnSpc>
              <a:defRPr sz="1800"/>
            </a:lvl2pPr>
            <a:lvl3pPr>
              <a:lnSpc>
                <a:spcPct val="80001"/>
              </a:lnSpc>
              <a:defRPr sz="1800"/>
            </a:lvl3pPr>
            <a:lvl4pPr>
              <a:lnSpc>
                <a:spcPct val="80001"/>
              </a:lnSpc>
              <a:defRPr sz="1800"/>
            </a:lvl4pPr>
            <a:lvl5pPr marL="2159999" indent="-215999">
              <a:lnSpc>
                <a:spcPct val="80001"/>
              </a:lnSpc>
              <a:defRPr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8" name="Google Shape;506;p18"/>
          <p:cNvSpPr/>
          <p:nvPr/>
        </p:nvSpPr>
        <p:spPr>
          <a:xfrm rot="10800000">
            <a:off x="6155369" y="2682719"/>
            <a:ext cx="3047672" cy="2460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48" h="21600" fill="norm" stroke="1" extrusionOk="0">
                <a:moveTo>
                  <a:pt x="0" y="21403"/>
                </a:moveTo>
                <a:cubicBezTo>
                  <a:pt x="1847" y="21403"/>
                  <a:pt x="1847" y="21403"/>
                  <a:pt x="1847" y="21403"/>
                </a:cubicBezTo>
                <a:cubicBezTo>
                  <a:pt x="2126" y="21403"/>
                  <a:pt x="2395" y="21262"/>
                  <a:pt x="2585" y="21023"/>
                </a:cubicBezTo>
                <a:cubicBezTo>
                  <a:pt x="13341" y="7509"/>
                  <a:pt x="13341" y="7509"/>
                  <a:pt x="13341" y="7509"/>
                </a:cubicBezTo>
                <a:cubicBezTo>
                  <a:pt x="13542" y="7256"/>
                  <a:pt x="13799" y="7116"/>
                  <a:pt x="14079" y="7116"/>
                </a:cubicBezTo>
                <a:cubicBezTo>
                  <a:pt x="16631" y="7116"/>
                  <a:pt x="16631" y="7116"/>
                  <a:pt x="16631" y="7116"/>
                </a:cubicBezTo>
                <a:cubicBezTo>
                  <a:pt x="16911" y="7116"/>
                  <a:pt x="17179" y="6989"/>
                  <a:pt x="17370" y="6736"/>
                </a:cubicBezTo>
                <a:cubicBezTo>
                  <a:pt x="20940" y="2264"/>
                  <a:pt x="20940" y="2264"/>
                  <a:pt x="20940" y="2264"/>
                </a:cubicBezTo>
                <a:cubicBezTo>
                  <a:pt x="21600" y="1420"/>
                  <a:pt x="21130" y="0"/>
                  <a:pt x="20190" y="0"/>
                </a:cubicBezTo>
                <a:cubicBezTo>
                  <a:pt x="1175" y="0"/>
                  <a:pt x="1175" y="0"/>
                  <a:pt x="1175" y="0"/>
                </a:cubicBezTo>
                <a:cubicBezTo>
                  <a:pt x="593" y="0"/>
                  <a:pt x="123" y="591"/>
                  <a:pt x="123" y="1322"/>
                </a:cubicBezTo>
                <a:cubicBezTo>
                  <a:pt x="78" y="21600"/>
                  <a:pt x="78" y="21600"/>
                  <a:pt x="78" y="21600"/>
                </a:cubicBezTo>
              </a:path>
            </a:pathLst>
          </a:custGeom>
          <a:solidFill>
            <a:srgbClr val="06104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sp>
        <p:nvSpPr>
          <p:cNvPr id="309" name="Google Shape;507;p18"/>
          <p:cNvSpPr/>
          <p:nvPr/>
        </p:nvSpPr>
        <p:spPr>
          <a:xfrm rot="10800000">
            <a:off x="6936479" y="4552920"/>
            <a:ext cx="2250721" cy="5907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0" y="21600"/>
                  <a:pt x="0" y="21600"/>
                  <a:pt x="0" y="21600"/>
                </a:cubicBezTo>
                <a:cubicBezTo>
                  <a:pt x="13015" y="21600"/>
                  <a:pt x="13015" y="21600"/>
                  <a:pt x="13015" y="21600"/>
                </a:cubicBezTo>
                <a:cubicBezTo>
                  <a:pt x="13398" y="21600"/>
                  <a:pt x="13782" y="21015"/>
                  <a:pt x="14058" y="19961"/>
                </a:cubicBezTo>
                <a:cubicBezTo>
                  <a:pt x="16418" y="10946"/>
                  <a:pt x="16418" y="10946"/>
                  <a:pt x="16418" y="10946"/>
                </a:cubicBezTo>
                <a:cubicBezTo>
                  <a:pt x="16694" y="9893"/>
                  <a:pt x="17062" y="9307"/>
                  <a:pt x="17461" y="9307"/>
                </a:cubicBezTo>
                <a:cubicBezTo>
                  <a:pt x="20021" y="9307"/>
                  <a:pt x="20021" y="9307"/>
                  <a:pt x="20021" y="9307"/>
                </a:cubicBezTo>
                <a:cubicBezTo>
                  <a:pt x="20772" y="9307"/>
                  <a:pt x="21401" y="7141"/>
                  <a:pt x="21477" y="4332"/>
                </a:cubicBezTo>
                <a:cubicBezTo>
                  <a:pt x="21600" y="468"/>
                  <a:pt x="21600" y="468"/>
                  <a:pt x="21600" y="468"/>
                </a:cubicBezTo>
                <a:cubicBezTo>
                  <a:pt x="21600" y="293"/>
                  <a:pt x="21600" y="176"/>
                  <a:pt x="2160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006EFF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grpSp>
        <p:nvGrpSpPr>
          <p:cNvPr id="315" name="Google Shape;508;p18"/>
          <p:cNvGrpSpPr/>
          <p:nvPr/>
        </p:nvGrpSpPr>
        <p:grpSpPr>
          <a:xfrm>
            <a:off x="6381360" y="3529079"/>
            <a:ext cx="3153241" cy="940322"/>
            <a:chOff x="0" y="0"/>
            <a:chExt cx="3153240" cy="940320"/>
          </a:xfrm>
        </p:grpSpPr>
        <p:sp>
          <p:nvSpPr>
            <p:cNvPr id="310" name="Google Shape;509;p18"/>
            <p:cNvSpPr/>
            <p:nvPr/>
          </p:nvSpPr>
          <p:spPr>
            <a:xfrm rot="10800000">
              <a:off x="-1" y="3240"/>
              <a:ext cx="3153242" cy="937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336" y="0"/>
                  </a:moveTo>
                  <a:cubicBezTo>
                    <a:pt x="21194" y="0"/>
                    <a:pt x="21072" y="343"/>
                    <a:pt x="21072" y="823"/>
                  </a:cubicBezTo>
                  <a:cubicBezTo>
                    <a:pt x="9298" y="823"/>
                    <a:pt x="9298" y="823"/>
                    <a:pt x="9298" y="823"/>
                  </a:cubicBezTo>
                  <a:cubicBezTo>
                    <a:pt x="8831" y="823"/>
                    <a:pt x="8405" y="1440"/>
                    <a:pt x="8059" y="2537"/>
                  </a:cubicBezTo>
                  <a:cubicBezTo>
                    <a:pt x="7308" y="5074"/>
                    <a:pt x="7308" y="5074"/>
                    <a:pt x="7308" y="5074"/>
                  </a:cubicBezTo>
                  <a:cubicBezTo>
                    <a:pt x="6232" y="5074"/>
                    <a:pt x="6232" y="5074"/>
                    <a:pt x="6232" y="5074"/>
                  </a:cubicBezTo>
                  <a:cubicBezTo>
                    <a:pt x="5765" y="5074"/>
                    <a:pt x="5339" y="5691"/>
                    <a:pt x="4994" y="6789"/>
                  </a:cubicBezTo>
                  <a:cubicBezTo>
                    <a:pt x="1177" y="19749"/>
                    <a:pt x="1177" y="19749"/>
                    <a:pt x="1177" y="19749"/>
                  </a:cubicBezTo>
                  <a:cubicBezTo>
                    <a:pt x="873" y="20777"/>
                    <a:pt x="447" y="21394"/>
                    <a:pt x="0" y="21394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2355" y="21600"/>
                    <a:pt x="2355" y="21600"/>
                    <a:pt x="2355" y="21600"/>
                  </a:cubicBezTo>
                  <a:cubicBezTo>
                    <a:pt x="2355" y="21394"/>
                    <a:pt x="2355" y="21394"/>
                    <a:pt x="2355" y="21394"/>
                  </a:cubicBezTo>
                  <a:cubicBezTo>
                    <a:pt x="467" y="21394"/>
                    <a:pt x="467" y="21394"/>
                    <a:pt x="467" y="21394"/>
                  </a:cubicBezTo>
                  <a:cubicBezTo>
                    <a:pt x="751" y="21120"/>
                    <a:pt x="1015" y="20571"/>
                    <a:pt x="1238" y="19886"/>
                  </a:cubicBezTo>
                  <a:cubicBezTo>
                    <a:pt x="5055" y="6994"/>
                    <a:pt x="5055" y="6994"/>
                    <a:pt x="5055" y="6994"/>
                  </a:cubicBezTo>
                  <a:cubicBezTo>
                    <a:pt x="5359" y="5897"/>
                    <a:pt x="5786" y="5280"/>
                    <a:pt x="6232" y="5280"/>
                  </a:cubicBezTo>
                  <a:cubicBezTo>
                    <a:pt x="7247" y="5280"/>
                    <a:pt x="7247" y="5280"/>
                    <a:pt x="7247" y="5280"/>
                  </a:cubicBezTo>
                  <a:cubicBezTo>
                    <a:pt x="4243" y="15429"/>
                    <a:pt x="4243" y="15429"/>
                    <a:pt x="4243" y="15429"/>
                  </a:cubicBezTo>
                  <a:cubicBezTo>
                    <a:pt x="3938" y="16526"/>
                    <a:pt x="3512" y="17074"/>
                    <a:pt x="3065" y="17074"/>
                  </a:cubicBezTo>
                  <a:cubicBezTo>
                    <a:pt x="2355" y="17074"/>
                    <a:pt x="2355" y="17074"/>
                    <a:pt x="2355" y="17074"/>
                  </a:cubicBezTo>
                  <a:cubicBezTo>
                    <a:pt x="2355" y="17280"/>
                    <a:pt x="2355" y="17280"/>
                    <a:pt x="2355" y="17280"/>
                  </a:cubicBezTo>
                  <a:cubicBezTo>
                    <a:pt x="3065" y="17280"/>
                    <a:pt x="3065" y="17280"/>
                    <a:pt x="3065" y="17280"/>
                  </a:cubicBezTo>
                  <a:cubicBezTo>
                    <a:pt x="3532" y="17280"/>
                    <a:pt x="3959" y="16663"/>
                    <a:pt x="4304" y="15566"/>
                  </a:cubicBezTo>
                  <a:cubicBezTo>
                    <a:pt x="7329" y="5280"/>
                    <a:pt x="7329" y="5280"/>
                    <a:pt x="7329" y="5280"/>
                  </a:cubicBezTo>
                  <a:cubicBezTo>
                    <a:pt x="18007" y="5280"/>
                    <a:pt x="18007" y="5280"/>
                    <a:pt x="18007" y="5280"/>
                  </a:cubicBezTo>
                  <a:cubicBezTo>
                    <a:pt x="18027" y="5760"/>
                    <a:pt x="18129" y="6103"/>
                    <a:pt x="18271" y="6103"/>
                  </a:cubicBezTo>
                  <a:cubicBezTo>
                    <a:pt x="18413" y="6103"/>
                    <a:pt x="18535" y="5691"/>
                    <a:pt x="18535" y="5211"/>
                  </a:cubicBezTo>
                  <a:cubicBezTo>
                    <a:pt x="18535" y="4663"/>
                    <a:pt x="18413" y="4251"/>
                    <a:pt x="18271" y="4251"/>
                  </a:cubicBezTo>
                  <a:cubicBezTo>
                    <a:pt x="18129" y="4251"/>
                    <a:pt x="18027" y="4663"/>
                    <a:pt x="18007" y="5074"/>
                  </a:cubicBezTo>
                  <a:cubicBezTo>
                    <a:pt x="7410" y="5074"/>
                    <a:pt x="7410" y="5074"/>
                    <a:pt x="7410" y="5074"/>
                  </a:cubicBezTo>
                  <a:cubicBezTo>
                    <a:pt x="8120" y="2674"/>
                    <a:pt x="8120" y="2674"/>
                    <a:pt x="8120" y="2674"/>
                  </a:cubicBezTo>
                  <a:cubicBezTo>
                    <a:pt x="8425" y="1577"/>
                    <a:pt x="8851" y="1029"/>
                    <a:pt x="9298" y="1029"/>
                  </a:cubicBezTo>
                  <a:cubicBezTo>
                    <a:pt x="21072" y="1029"/>
                    <a:pt x="21072" y="1029"/>
                    <a:pt x="21072" y="1029"/>
                  </a:cubicBezTo>
                  <a:cubicBezTo>
                    <a:pt x="21072" y="1440"/>
                    <a:pt x="21194" y="1851"/>
                    <a:pt x="21336" y="1851"/>
                  </a:cubicBezTo>
                  <a:cubicBezTo>
                    <a:pt x="21478" y="1851"/>
                    <a:pt x="21600" y="1440"/>
                    <a:pt x="21600" y="891"/>
                  </a:cubicBezTo>
                  <a:cubicBezTo>
                    <a:pt x="21600" y="411"/>
                    <a:pt x="21478" y="0"/>
                    <a:pt x="21336" y="0"/>
                  </a:cubicBezTo>
                  <a:close/>
                  <a:moveTo>
                    <a:pt x="18271" y="4526"/>
                  </a:moveTo>
                  <a:cubicBezTo>
                    <a:pt x="18372" y="4526"/>
                    <a:pt x="18453" y="4869"/>
                    <a:pt x="18453" y="5211"/>
                  </a:cubicBezTo>
                  <a:cubicBezTo>
                    <a:pt x="18453" y="5554"/>
                    <a:pt x="18372" y="5829"/>
                    <a:pt x="18271" y="5829"/>
                  </a:cubicBezTo>
                  <a:cubicBezTo>
                    <a:pt x="18169" y="5829"/>
                    <a:pt x="18108" y="5623"/>
                    <a:pt x="18088" y="5280"/>
                  </a:cubicBezTo>
                  <a:cubicBezTo>
                    <a:pt x="18271" y="5280"/>
                    <a:pt x="18271" y="5280"/>
                    <a:pt x="18271" y="5280"/>
                  </a:cubicBezTo>
                  <a:cubicBezTo>
                    <a:pt x="18271" y="5074"/>
                    <a:pt x="18271" y="5074"/>
                    <a:pt x="18271" y="5074"/>
                  </a:cubicBezTo>
                  <a:cubicBezTo>
                    <a:pt x="18088" y="5074"/>
                    <a:pt x="18088" y="5074"/>
                    <a:pt x="18088" y="5074"/>
                  </a:cubicBezTo>
                  <a:cubicBezTo>
                    <a:pt x="18108" y="4800"/>
                    <a:pt x="18169" y="4526"/>
                    <a:pt x="18271" y="4526"/>
                  </a:cubicBezTo>
                  <a:close/>
                  <a:moveTo>
                    <a:pt x="21336" y="1577"/>
                  </a:moveTo>
                  <a:cubicBezTo>
                    <a:pt x="21235" y="1577"/>
                    <a:pt x="21153" y="1303"/>
                    <a:pt x="21153" y="1029"/>
                  </a:cubicBezTo>
                  <a:cubicBezTo>
                    <a:pt x="21336" y="1029"/>
                    <a:pt x="21336" y="1029"/>
                    <a:pt x="21336" y="1029"/>
                  </a:cubicBezTo>
                  <a:cubicBezTo>
                    <a:pt x="21336" y="823"/>
                    <a:pt x="21336" y="823"/>
                    <a:pt x="21336" y="823"/>
                  </a:cubicBezTo>
                  <a:cubicBezTo>
                    <a:pt x="21153" y="823"/>
                    <a:pt x="21153" y="823"/>
                    <a:pt x="21153" y="823"/>
                  </a:cubicBezTo>
                  <a:cubicBezTo>
                    <a:pt x="21153" y="480"/>
                    <a:pt x="21235" y="274"/>
                    <a:pt x="21336" y="274"/>
                  </a:cubicBezTo>
                  <a:cubicBezTo>
                    <a:pt x="21438" y="274"/>
                    <a:pt x="21519" y="549"/>
                    <a:pt x="21519" y="891"/>
                  </a:cubicBezTo>
                  <a:cubicBezTo>
                    <a:pt x="21519" y="1234"/>
                    <a:pt x="21438" y="1577"/>
                    <a:pt x="21336" y="1577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11" name="Google Shape;510;p18"/>
            <p:cNvSpPr/>
            <p:nvPr/>
          </p:nvSpPr>
          <p:spPr>
            <a:xfrm rot="10800000">
              <a:off x="989280" y="0"/>
              <a:ext cx="1821601" cy="398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077" y="16000"/>
                  </a:moveTo>
                  <a:cubicBezTo>
                    <a:pt x="5973" y="16000"/>
                    <a:pt x="5973" y="16000"/>
                    <a:pt x="5973" y="16000"/>
                  </a:cubicBezTo>
                  <a:cubicBezTo>
                    <a:pt x="5313" y="19040"/>
                    <a:pt x="5313" y="19040"/>
                    <a:pt x="5313" y="19040"/>
                  </a:cubicBezTo>
                  <a:cubicBezTo>
                    <a:pt x="5001" y="20480"/>
                    <a:pt x="4584" y="21280"/>
                    <a:pt x="4167" y="21280"/>
                  </a:cubicBezTo>
                  <a:cubicBezTo>
                    <a:pt x="0" y="21280"/>
                    <a:pt x="0" y="21280"/>
                    <a:pt x="0" y="2128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4167" y="21600"/>
                    <a:pt x="4167" y="21600"/>
                    <a:pt x="4167" y="21600"/>
                  </a:cubicBezTo>
                  <a:cubicBezTo>
                    <a:pt x="4619" y="21600"/>
                    <a:pt x="5035" y="20800"/>
                    <a:pt x="5348" y="19200"/>
                  </a:cubicBezTo>
                  <a:cubicBezTo>
                    <a:pt x="6077" y="16000"/>
                    <a:pt x="6077" y="16000"/>
                    <a:pt x="6077" y="16000"/>
                  </a:cubicBezTo>
                  <a:moveTo>
                    <a:pt x="11147" y="0"/>
                  </a:moveTo>
                  <a:cubicBezTo>
                    <a:pt x="10140" y="0"/>
                    <a:pt x="10140" y="0"/>
                    <a:pt x="10140" y="0"/>
                  </a:cubicBezTo>
                  <a:cubicBezTo>
                    <a:pt x="9689" y="0"/>
                    <a:pt x="9272" y="800"/>
                    <a:pt x="8959" y="2240"/>
                  </a:cubicBezTo>
                  <a:cubicBezTo>
                    <a:pt x="6042" y="15680"/>
                    <a:pt x="6042" y="15680"/>
                    <a:pt x="6042" y="15680"/>
                  </a:cubicBezTo>
                  <a:cubicBezTo>
                    <a:pt x="6112" y="15680"/>
                    <a:pt x="6112" y="15680"/>
                    <a:pt x="6112" y="15680"/>
                  </a:cubicBezTo>
                  <a:cubicBezTo>
                    <a:pt x="8994" y="2560"/>
                    <a:pt x="8994" y="2560"/>
                    <a:pt x="8994" y="2560"/>
                  </a:cubicBezTo>
                  <a:cubicBezTo>
                    <a:pt x="9307" y="1120"/>
                    <a:pt x="9689" y="320"/>
                    <a:pt x="10140" y="320"/>
                  </a:cubicBezTo>
                  <a:cubicBezTo>
                    <a:pt x="11078" y="320"/>
                    <a:pt x="11078" y="320"/>
                    <a:pt x="11078" y="320"/>
                  </a:cubicBezTo>
                  <a:cubicBezTo>
                    <a:pt x="11147" y="0"/>
                    <a:pt x="11147" y="0"/>
                    <a:pt x="11147" y="0"/>
                  </a:cubicBezTo>
                  <a:moveTo>
                    <a:pt x="21600" y="0"/>
                  </a:moveTo>
                  <a:cubicBezTo>
                    <a:pt x="11217" y="0"/>
                    <a:pt x="11217" y="0"/>
                    <a:pt x="11217" y="0"/>
                  </a:cubicBezTo>
                  <a:cubicBezTo>
                    <a:pt x="11182" y="320"/>
                    <a:pt x="11182" y="320"/>
                    <a:pt x="11182" y="320"/>
                  </a:cubicBezTo>
                  <a:cubicBezTo>
                    <a:pt x="21600" y="320"/>
                    <a:pt x="21600" y="320"/>
                    <a:pt x="21600" y="32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12" name="Google Shape;511;p18"/>
            <p:cNvSpPr/>
            <p:nvPr/>
          </p:nvSpPr>
          <p:spPr>
            <a:xfrm rot="10800000">
              <a:off x="743400" y="103320"/>
              <a:ext cx="2067481" cy="39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24" y="21280"/>
                  </a:moveTo>
                  <a:cubicBezTo>
                    <a:pt x="0" y="21280"/>
                    <a:pt x="0" y="21280"/>
                    <a:pt x="0" y="21280"/>
                  </a:cubicBezTo>
                  <a:cubicBezTo>
                    <a:pt x="0" y="21600"/>
                    <a:pt x="0" y="21600"/>
                    <a:pt x="0" y="21600"/>
                  </a:cubicBezTo>
                  <a:cubicBezTo>
                    <a:pt x="5262" y="21600"/>
                    <a:pt x="5262" y="21600"/>
                    <a:pt x="5262" y="21600"/>
                  </a:cubicBezTo>
                  <a:cubicBezTo>
                    <a:pt x="5324" y="21280"/>
                    <a:pt x="5324" y="21280"/>
                    <a:pt x="5324" y="21280"/>
                  </a:cubicBezTo>
                  <a:moveTo>
                    <a:pt x="9852" y="5920"/>
                  </a:moveTo>
                  <a:cubicBezTo>
                    <a:pt x="9760" y="5920"/>
                    <a:pt x="9760" y="5920"/>
                    <a:pt x="9760" y="5920"/>
                  </a:cubicBezTo>
                  <a:cubicBezTo>
                    <a:pt x="7251" y="19040"/>
                    <a:pt x="7251" y="19040"/>
                    <a:pt x="7251" y="19040"/>
                  </a:cubicBezTo>
                  <a:cubicBezTo>
                    <a:pt x="6976" y="20480"/>
                    <a:pt x="6608" y="21280"/>
                    <a:pt x="6241" y="21280"/>
                  </a:cubicBezTo>
                  <a:cubicBezTo>
                    <a:pt x="5385" y="21280"/>
                    <a:pt x="5385" y="21280"/>
                    <a:pt x="5385" y="21280"/>
                  </a:cubicBezTo>
                  <a:cubicBezTo>
                    <a:pt x="5354" y="21600"/>
                    <a:pt x="5354" y="21600"/>
                    <a:pt x="5354" y="21600"/>
                  </a:cubicBezTo>
                  <a:cubicBezTo>
                    <a:pt x="6241" y="21600"/>
                    <a:pt x="6241" y="21600"/>
                    <a:pt x="6241" y="21600"/>
                  </a:cubicBezTo>
                  <a:cubicBezTo>
                    <a:pt x="6639" y="21600"/>
                    <a:pt x="7006" y="20800"/>
                    <a:pt x="7282" y="19360"/>
                  </a:cubicBezTo>
                  <a:cubicBezTo>
                    <a:pt x="9852" y="5920"/>
                    <a:pt x="9852" y="5920"/>
                    <a:pt x="9852" y="5920"/>
                  </a:cubicBezTo>
                  <a:moveTo>
                    <a:pt x="21600" y="0"/>
                  </a:moveTo>
                  <a:cubicBezTo>
                    <a:pt x="11504" y="0"/>
                    <a:pt x="11504" y="0"/>
                    <a:pt x="11504" y="0"/>
                  </a:cubicBezTo>
                  <a:cubicBezTo>
                    <a:pt x="11106" y="0"/>
                    <a:pt x="10739" y="800"/>
                    <a:pt x="10463" y="2240"/>
                  </a:cubicBezTo>
                  <a:cubicBezTo>
                    <a:pt x="9821" y="5600"/>
                    <a:pt x="9821" y="5600"/>
                    <a:pt x="9821" y="5600"/>
                  </a:cubicBezTo>
                  <a:cubicBezTo>
                    <a:pt x="9882" y="5600"/>
                    <a:pt x="9882" y="5600"/>
                    <a:pt x="9882" y="5600"/>
                  </a:cubicBezTo>
                  <a:cubicBezTo>
                    <a:pt x="10494" y="2560"/>
                    <a:pt x="10494" y="2560"/>
                    <a:pt x="10494" y="2560"/>
                  </a:cubicBezTo>
                  <a:cubicBezTo>
                    <a:pt x="10769" y="1120"/>
                    <a:pt x="11106" y="320"/>
                    <a:pt x="11504" y="320"/>
                  </a:cubicBezTo>
                  <a:cubicBezTo>
                    <a:pt x="21600" y="320"/>
                    <a:pt x="21600" y="320"/>
                    <a:pt x="21600" y="320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13" name="Google Shape;512;p18"/>
            <p:cNvSpPr/>
            <p:nvPr/>
          </p:nvSpPr>
          <p:spPr>
            <a:xfrm rot="10800000">
              <a:off x="966240" y="372960"/>
              <a:ext cx="46801" cy="4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1600"/>
                  </a:moveTo>
                  <a:cubicBezTo>
                    <a:pt x="4050" y="21600"/>
                    <a:pt x="0" y="17550"/>
                    <a:pt x="0" y="10800"/>
                  </a:cubicBezTo>
                  <a:cubicBezTo>
                    <a:pt x="0" y="4050"/>
                    <a:pt x="4050" y="0"/>
                    <a:pt x="10800" y="0"/>
                  </a:cubicBezTo>
                  <a:cubicBezTo>
                    <a:pt x="17550" y="0"/>
                    <a:pt x="21600" y="4050"/>
                    <a:pt x="21600" y="10800"/>
                  </a:cubicBezTo>
                  <a:cubicBezTo>
                    <a:pt x="21600" y="17550"/>
                    <a:pt x="17550" y="21600"/>
                    <a:pt x="10800" y="21600"/>
                  </a:cubicBezTo>
                  <a:close/>
                  <a:moveTo>
                    <a:pt x="10800" y="5400"/>
                  </a:moveTo>
                  <a:cubicBezTo>
                    <a:pt x="8100" y="5400"/>
                    <a:pt x="5400" y="8100"/>
                    <a:pt x="5400" y="10800"/>
                  </a:cubicBezTo>
                  <a:cubicBezTo>
                    <a:pt x="5400" y="14850"/>
                    <a:pt x="8100" y="16200"/>
                    <a:pt x="10800" y="16200"/>
                  </a:cubicBezTo>
                  <a:cubicBezTo>
                    <a:pt x="13500" y="16200"/>
                    <a:pt x="16200" y="14850"/>
                    <a:pt x="16200" y="10800"/>
                  </a:cubicBezTo>
                  <a:cubicBezTo>
                    <a:pt x="16200" y="8100"/>
                    <a:pt x="13500" y="5400"/>
                    <a:pt x="10800" y="5400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14" name="Google Shape;513;p18"/>
            <p:cNvSpPr/>
            <p:nvPr/>
          </p:nvSpPr>
          <p:spPr>
            <a:xfrm rot="10800000">
              <a:off x="717120" y="473760"/>
              <a:ext cx="49681" cy="49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165" y="21600"/>
                  </a:moveTo>
                  <a:cubicBezTo>
                    <a:pt x="5082" y="21600"/>
                    <a:pt x="0" y="16518"/>
                    <a:pt x="0" y="10165"/>
                  </a:cubicBezTo>
                  <a:cubicBezTo>
                    <a:pt x="0" y="5082"/>
                    <a:pt x="5082" y="0"/>
                    <a:pt x="10165" y="0"/>
                  </a:cubicBezTo>
                  <a:cubicBezTo>
                    <a:pt x="16518" y="0"/>
                    <a:pt x="21600" y="5082"/>
                    <a:pt x="21600" y="10165"/>
                  </a:cubicBezTo>
                  <a:cubicBezTo>
                    <a:pt x="21600" y="16518"/>
                    <a:pt x="16518" y="21600"/>
                    <a:pt x="10165" y="21600"/>
                  </a:cubicBezTo>
                  <a:close/>
                  <a:moveTo>
                    <a:pt x="10165" y="5082"/>
                  </a:moveTo>
                  <a:cubicBezTo>
                    <a:pt x="7624" y="5082"/>
                    <a:pt x="5082" y="7624"/>
                    <a:pt x="5082" y="10165"/>
                  </a:cubicBezTo>
                  <a:cubicBezTo>
                    <a:pt x="5082" y="13976"/>
                    <a:pt x="7624" y="16518"/>
                    <a:pt x="10165" y="16518"/>
                  </a:cubicBezTo>
                  <a:cubicBezTo>
                    <a:pt x="13976" y="16518"/>
                    <a:pt x="16518" y="13976"/>
                    <a:pt x="16518" y="10165"/>
                  </a:cubicBezTo>
                  <a:cubicBezTo>
                    <a:pt x="16518" y="7624"/>
                    <a:pt x="13976" y="5082"/>
                    <a:pt x="10165" y="5082"/>
                  </a:cubicBezTo>
                  <a:close/>
                </a:path>
              </a:pathLst>
            </a:custGeom>
            <a:solidFill>
              <a:schemeClr val="accent3">
                <a:lumOff val="44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rgbClr val="000000"/>
                  </a:solidFill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316" name="Google Shape;514;p18"/>
          <p:cNvSpPr/>
          <p:nvPr/>
        </p:nvSpPr>
        <p:spPr>
          <a:xfrm>
            <a:off x="-76321" y="-76321"/>
            <a:ext cx="3077642" cy="2985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10800" y="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1C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latin typeface="OpenSymbol"/>
                <a:ea typeface="OpenSymbol"/>
                <a:cs typeface="OpenSymbol"/>
                <a:sym typeface="OpenSymbol"/>
              </a:defRPr>
            </a:pPr>
          </a:p>
        </p:txBody>
      </p:sp>
      <p:grpSp>
        <p:nvGrpSpPr>
          <p:cNvPr id="321" name="Google Shape;515;p18"/>
          <p:cNvGrpSpPr/>
          <p:nvPr/>
        </p:nvGrpSpPr>
        <p:grpSpPr>
          <a:xfrm>
            <a:off x="394920" y="281160"/>
            <a:ext cx="8294041" cy="4613041"/>
            <a:chOff x="0" y="0"/>
            <a:chExt cx="8294040" cy="4613040"/>
          </a:xfrm>
        </p:grpSpPr>
        <p:sp>
          <p:nvSpPr>
            <p:cNvPr id="317" name="Google Shape;516;p18"/>
            <p:cNvSpPr/>
            <p:nvPr/>
          </p:nvSpPr>
          <p:spPr>
            <a:xfrm>
              <a:off x="0" y="295848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18" name="Google Shape;517;p18"/>
            <p:cNvSpPr/>
            <p:nvPr/>
          </p:nvSpPr>
          <p:spPr>
            <a:xfrm>
              <a:off x="1745640" y="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19" name="Google Shape;518;p18"/>
            <p:cNvSpPr/>
            <p:nvPr/>
          </p:nvSpPr>
          <p:spPr>
            <a:xfrm>
              <a:off x="3596760" y="453564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320" name="Google Shape;519;p18"/>
            <p:cNvSpPr/>
            <p:nvPr/>
          </p:nvSpPr>
          <p:spPr>
            <a:xfrm rot="10800000">
              <a:off x="8216640" y="62280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sp>
        <p:nvSpPr>
          <p:cNvPr id="3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10;p11" descr="Google Shape;310;p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3641" cy="514332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oogle Shape;313;p11"/>
          <p:cNvGrpSpPr/>
          <p:nvPr/>
        </p:nvGrpSpPr>
        <p:grpSpPr>
          <a:xfrm>
            <a:off x="163080" y="314280"/>
            <a:ext cx="8659801" cy="4579921"/>
            <a:chOff x="0" y="0"/>
            <a:chExt cx="8659800" cy="4579920"/>
          </a:xfrm>
        </p:grpSpPr>
        <p:sp>
          <p:nvSpPr>
            <p:cNvPr id="3" name="Google Shape;314;p11"/>
            <p:cNvSpPr/>
            <p:nvPr/>
          </p:nvSpPr>
          <p:spPr>
            <a:xfrm flipH="1">
              <a:off x="219239" y="1224360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4" name="Google Shape;315;p11"/>
            <p:cNvSpPr/>
            <p:nvPr/>
          </p:nvSpPr>
          <p:spPr>
            <a:xfrm>
              <a:off x="-1" y="323136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5" name="Google Shape;316;p11"/>
            <p:cNvSpPr/>
            <p:nvPr/>
          </p:nvSpPr>
          <p:spPr>
            <a:xfrm>
              <a:off x="8582400" y="810719"/>
              <a:ext cx="77401" cy="7740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6" name="Google Shape;317;p11"/>
            <p:cNvSpPr/>
            <p:nvPr/>
          </p:nvSpPr>
          <p:spPr>
            <a:xfrm>
              <a:off x="3828600" y="4502520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7" name="Google Shape;318;p11"/>
            <p:cNvSpPr/>
            <p:nvPr/>
          </p:nvSpPr>
          <p:spPr>
            <a:xfrm rot="10800000">
              <a:off x="4713480" y="-1"/>
              <a:ext cx="77401" cy="77401"/>
            </a:xfrm>
            <a:prstGeom prst="rect">
              <a:avLst/>
            </a:prstGeom>
            <a:solidFill>
              <a:srgbClr val="006E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</p:grpSp>
      <p:grpSp>
        <p:nvGrpSpPr>
          <p:cNvPr id="18" name="Google Shape;319;p11"/>
          <p:cNvGrpSpPr/>
          <p:nvPr/>
        </p:nvGrpSpPr>
        <p:grpSpPr>
          <a:xfrm>
            <a:off x="-134280" y="-76320"/>
            <a:ext cx="3294856" cy="2781720"/>
            <a:chOff x="0" y="0"/>
            <a:chExt cx="3294855" cy="2781720"/>
          </a:xfrm>
        </p:grpSpPr>
        <p:sp>
          <p:nvSpPr>
            <p:cNvPr id="9" name="Google Shape;320;p11"/>
            <p:cNvSpPr/>
            <p:nvPr/>
          </p:nvSpPr>
          <p:spPr>
            <a:xfrm>
              <a:off x="0" y="0"/>
              <a:ext cx="3294856" cy="266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10" name="Google Shape;321;p11"/>
            <p:cNvSpPr/>
            <p:nvPr/>
          </p:nvSpPr>
          <p:spPr>
            <a:xfrm>
              <a:off x="36359" y="0"/>
              <a:ext cx="1860972" cy="1502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17" name="Google Shape;322;p11"/>
            <p:cNvGrpSpPr/>
            <p:nvPr/>
          </p:nvGrpSpPr>
          <p:grpSpPr>
            <a:xfrm>
              <a:off x="619919" y="651600"/>
              <a:ext cx="2383202" cy="2130121"/>
              <a:chOff x="0" y="0"/>
              <a:chExt cx="2383200" cy="2130120"/>
            </a:xfrm>
          </p:grpSpPr>
          <p:sp>
            <p:nvSpPr>
              <p:cNvPr id="11" name="Google Shape;323;p11"/>
              <p:cNvSpPr/>
              <p:nvPr/>
            </p:nvSpPr>
            <p:spPr>
              <a:xfrm rot="10800000">
                <a:off x="735120" y="24479"/>
                <a:ext cx="1623601" cy="1514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727" y="14390"/>
                    </a:lnTo>
                    <a:lnTo>
                      <a:pt x="11481" y="14390"/>
                    </a:lnTo>
                    <a:lnTo>
                      <a:pt x="16294" y="9231"/>
                    </a:lnTo>
                    <a:lnTo>
                      <a:pt x="16294" y="5687"/>
                    </a:lnTo>
                    <a:lnTo>
                      <a:pt x="21600" y="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2" name="Google Shape;324;p11"/>
              <p:cNvSpPr/>
              <p:nvPr/>
            </p:nvSpPr>
            <p:spPr>
              <a:xfrm rot="10800000">
                <a:off x="78840" y="368279"/>
                <a:ext cx="1733761" cy="168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6332" y="5424"/>
                    </a:lnTo>
                    <a:lnTo>
                      <a:pt x="16332" y="8836"/>
                    </a:lnTo>
                    <a:lnTo>
                      <a:pt x="11309" y="14008"/>
                    </a:lnTo>
                    <a:lnTo>
                      <a:pt x="7372" y="14008"/>
                    </a:lnTo>
                    <a:lnTo>
                      <a:pt x="0" y="2160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3" name="Google Shape;325;p11"/>
              <p:cNvSpPr/>
              <p:nvPr/>
            </p:nvSpPr>
            <p:spPr>
              <a:xfrm rot="10800000">
                <a:off x="654480" y="1514159"/>
                <a:ext cx="105121" cy="105122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4" name="Google Shape;326;p11"/>
              <p:cNvSpPr/>
              <p:nvPr/>
            </p:nvSpPr>
            <p:spPr>
              <a:xfrm rot="10800000">
                <a:off x="0" y="2025000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5" name="Google Shape;327;p11"/>
              <p:cNvSpPr/>
              <p:nvPr/>
            </p:nvSpPr>
            <p:spPr>
              <a:xfrm rot="10800000">
                <a:off x="1785959" y="342719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16" name="Google Shape;328;p11"/>
              <p:cNvSpPr/>
              <p:nvPr/>
            </p:nvSpPr>
            <p:spPr>
              <a:xfrm rot="10800000">
                <a:off x="2330640" y="-1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grpSp>
        <p:nvGrpSpPr>
          <p:cNvPr id="28" name="Google Shape;329;p11"/>
          <p:cNvGrpSpPr/>
          <p:nvPr/>
        </p:nvGrpSpPr>
        <p:grpSpPr>
          <a:xfrm>
            <a:off x="5989544" y="2491200"/>
            <a:ext cx="3294856" cy="2801161"/>
            <a:chOff x="0" y="0"/>
            <a:chExt cx="3294855" cy="2801160"/>
          </a:xfrm>
        </p:grpSpPr>
        <p:sp>
          <p:nvSpPr>
            <p:cNvPr id="19" name="Google Shape;330;p11"/>
            <p:cNvSpPr/>
            <p:nvPr/>
          </p:nvSpPr>
          <p:spPr>
            <a:xfrm rot="10800000">
              <a:off x="0" y="140760"/>
              <a:ext cx="3294856" cy="2660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rgbClr val="0610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sp>
          <p:nvSpPr>
            <p:cNvPr id="20" name="Google Shape;331;p11"/>
            <p:cNvSpPr/>
            <p:nvPr/>
          </p:nvSpPr>
          <p:spPr>
            <a:xfrm rot="10800000">
              <a:off x="1397525" y="1298520"/>
              <a:ext cx="1860971" cy="1502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21403"/>
                  </a:moveTo>
                  <a:cubicBezTo>
                    <a:pt x="1847" y="21403"/>
                    <a:pt x="1847" y="21403"/>
                    <a:pt x="1847" y="21403"/>
                  </a:cubicBezTo>
                  <a:cubicBezTo>
                    <a:pt x="2126" y="21403"/>
                    <a:pt x="2395" y="21263"/>
                    <a:pt x="2585" y="21023"/>
                  </a:cubicBezTo>
                  <a:cubicBezTo>
                    <a:pt x="13341" y="7509"/>
                    <a:pt x="13341" y="7509"/>
                    <a:pt x="13341" y="7509"/>
                  </a:cubicBezTo>
                  <a:cubicBezTo>
                    <a:pt x="13542" y="7256"/>
                    <a:pt x="13799" y="7116"/>
                    <a:pt x="14079" y="7116"/>
                  </a:cubicBezTo>
                  <a:cubicBezTo>
                    <a:pt x="16631" y="7116"/>
                    <a:pt x="16631" y="7116"/>
                    <a:pt x="16631" y="7116"/>
                  </a:cubicBezTo>
                  <a:cubicBezTo>
                    <a:pt x="16911" y="7116"/>
                    <a:pt x="17179" y="6989"/>
                    <a:pt x="17370" y="6736"/>
                  </a:cubicBezTo>
                  <a:cubicBezTo>
                    <a:pt x="20940" y="2264"/>
                    <a:pt x="20940" y="2264"/>
                    <a:pt x="20940" y="2264"/>
                  </a:cubicBezTo>
                  <a:cubicBezTo>
                    <a:pt x="21600" y="1420"/>
                    <a:pt x="21130" y="0"/>
                    <a:pt x="20190" y="0"/>
                  </a:cubicBezTo>
                  <a:cubicBezTo>
                    <a:pt x="1175" y="0"/>
                    <a:pt x="1175" y="0"/>
                    <a:pt x="1175" y="0"/>
                  </a:cubicBezTo>
                  <a:cubicBezTo>
                    <a:pt x="593" y="0"/>
                    <a:pt x="123" y="591"/>
                    <a:pt x="123" y="1322"/>
                  </a:cubicBezTo>
                  <a:cubicBezTo>
                    <a:pt x="78" y="21600"/>
                    <a:pt x="78" y="21600"/>
                    <a:pt x="78" y="21600"/>
                  </a:cubicBezTo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latin typeface="OpenSymbol"/>
                  <a:ea typeface="OpenSymbol"/>
                  <a:cs typeface="OpenSymbol"/>
                  <a:sym typeface="OpenSymbol"/>
                </a:defRPr>
              </a:pPr>
            </a:p>
          </p:txBody>
        </p:sp>
        <p:grpSp>
          <p:nvGrpSpPr>
            <p:cNvPr id="27" name="Google Shape;332;p11"/>
            <p:cNvGrpSpPr/>
            <p:nvPr/>
          </p:nvGrpSpPr>
          <p:grpSpPr>
            <a:xfrm>
              <a:off x="238095" y="0"/>
              <a:ext cx="2383201" cy="2130121"/>
              <a:chOff x="0" y="0"/>
              <a:chExt cx="2383200" cy="2130120"/>
            </a:xfrm>
          </p:grpSpPr>
          <p:sp>
            <p:nvSpPr>
              <p:cNvPr id="21" name="Google Shape;333;p11"/>
              <p:cNvSpPr/>
              <p:nvPr/>
            </p:nvSpPr>
            <p:spPr>
              <a:xfrm>
                <a:off x="24480" y="591119"/>
                <a:ext cx="1623601" cy="15145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6727" y="14390"/>
                    </a:lnTo>
                    <a:lnTo>
                      <a:pt x="11481" y="14390"/>
                    </a:lnTo>
                    <a:lnTo>
                      <a:pt x="16294" y="9231"/>
                    </a:lnTo>
                    <a:lnTo>
                      <a:pt x="16294" y="5687"/>
                    </a:lnTo>
                    <a:lnTo>
                      <a:pt x="21600" y="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2" name="Google Shape;334;p11"/>
              <p:cNvSpPr/>
              <p:nvPr/>
            </p:nvSpPr>
            <p:spPr>
              <a:xfrm>
                <a:off x="570239" y="78479"/>
                <a:ext cx="1733761" cy="16833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16332" y="5424"/>
                    </a:lnTo>
                    <a:lnTo>
                      <a:pt x="16332" y="8836"/>
                    </a:lnTo>
                    <a:lnTo>
                      <a:pt x="11309" y="14008"/>
                    </a:lnTo>
                    <a:lnTo>
                      <a:pt x="7372" y="14008"/>
                    </a:lnTo>
                    <a:lnTo>
                      <a:pt x="0" y="21600"/>
                    </a:lnTo>
                  </a:path>
                </a:pathLst>
              </a:custGeom>
              <a:noFill/>
              <a:ln w="9525" cap="flat">
                <a:solidFill>
                  <a:srgbClr val="006EFF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3" name="Google Shape;335;p11"/>
              <p:cNvSpPr/>
              <p:nvPr/>
            </p:nvSpPr>
            <p:spPr>
              <a:xfrm>
                <a:off x="1623600" y="510839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4" name="Google Shape;336;p11"/>
              <p:cNvSpPr/>
              <p:nvPr/>
            </p:nvSpPr>
            <p:spPr>
              <a:xfrm>
                <a:off x="2278080" y="-1"/>
                <a:ext cx="105121" cy="10512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5" name="Google Shape;337;p11"/>
              <p:cNvSpPr/>
              <p:nvPr/>
            </p:nvSpPr>
            <p:spPr>
              <a:xfrm>
                <a:off x="544320" y="173484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  <p:sp>
            <p:nvSpPr>
              <p:cNvPr id="26" name="Google Shape;338;p11"/>
              <p:cNvSpPr/>
              <p:nvPr/>
            </p:nvSpPr>
            <p:spPr>
              <a:xfrm>
                <a:off x="0" y="2077560"/>
                <a:ext cx="52561" cy="52561"/>
              </a:xfrm>
              <a:prstGeom prst="ellipse">
                <a:avLst/>
              </a:prstGeom>
              <a:solidFill>
                <a:srgbClr val="006E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latin typeface="OpenSymbol"/>
                    <a:ea typeface="OpenSymbol"/>
                    <a:cs typeface="OpenSymbol"/>
                    <a:sym typeface="OpenSymbol"/>
                  </a:defRPr>
                </a:pPr>
              </a:p>
            </p:txBody>
          </p:sp>
        </p:grpSp>
      </p:grpSp>
      <p:sp>
        <p:nvSpPr>
          <p:cNvPr id="29" name="Title Text"/>
          <p:cNvSpPr txBox="1"/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 anchor="b"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00" u="none">
          <a:solidFill>
            <a:schemeClr val="accent3">
              <a:lumOff val="44000"/>
            </a:schemeClr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31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3">
            <a:lumOff val="44000"/>
          </a:schemeClr>
        </a:buClr>
        <a:buSzPct val="45000"/>
        <a:buFontTx/>
        <a:buChar char="●"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863999" marR="0" indent="-323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3">
            <a:lumOff val="44000"/>
          </a:schemeClr>
        </a:buClr>
        <a:buSzPct val="75000"/>
        <a:buFont typeface="Wingdings"/>
        <a:buChar char=""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95999" marR="0" indent="-2880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3">
            <a:lumOff val="44000"/>
          </a:schemeClr>
        </a:buClr>
        <a:buSzPct val="45000"/>
        <a:buFont typeface="Wingdings"/>
        <a:buChar char=""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999" marR="0" indent="-215999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3">
            <a:lumOff val="44000"/>
          </a:schemeClr>
        </a:buClr>
        <a:buSzPct val="75000"/>
        <a:buFont typeface="Wingdings"/>
        <a:buChar char=""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095200" marR="0" indent="-1512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3">
            <a:lumOff val="44000"/>
          </a:schemeClr>
        </a:buClr>
        <a:buSzPct val="45000"/>
        <a:buFont typeface="Wingdings"/>
        <a:buChar char=""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27200" marR="0" indent="-1512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3">
            <a:lumOff val="44000"/>
          </a:schemeClr>
        </a:buClr>
        <a:buSzPct val="45000"/>
        <a:buFont typeface="Wingdings"/>
        <a:buChar char=""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2959199" marR="0" indent="-15120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3">
            <a:lumOff val="44000"/>
          </a:schemeClr>
        </a:buClr>
        <a:buSzPct val="45000"/>
        <a:buFont typeface="Wingdings"/>
        <a:buChar char=""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3">
            <a:lumOff val="44000"/>
          </a:schemeClr>
        </a:buClr>
        <a:buSzTx/>
        <a:buFont typeface="Wingdings"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1400"/>
        </a:spcBef>
        <a:spcAft>
          <a:spcPts val="0"/>
        </a:spcAft>
        <a:buClr>
          <a:schemeClr val="accent3">
            <a:lumOff val="44000"/>
          </a:schemeClr>
        </a:buClr>
        <a:buSzTx/>
        <a:buFont typeface="Wingdings"/>
        <a:buNone/>
        <a:tabLst/>
        <a:defRPr b="0" baseline="0" cap="none" i="0" spc="0" strike="noStrike" sz="1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PlaceHolder 1"/>
          <p:cNvSpPr txBox="1"/>
          <p:nvPr>
            <p:ph type="title"/>
          </p:nvPr>
        </p:nvSpPr>
        <p:spPr>
          <a:xfrm>
            <a:off x="731948" y="234923"/>
            <a:ext cx="5798513" cy="1462632"/>
          </a:xfrm>
          <a:prstGeom prst="rect">
            <a:avLst/>
          </a:prstGeom>
        </p:spPr>
        <p:txBody>
          <a:bodyPr lIns="91439" tIns="91439" rIns="91439" bIns="91439" anchor="b"/>
          <a:lstStyle>
            <a:lvl1pPr defTabSz="512063">
              <a:defRPr sz="4032">
                <a:solidFill>
                  <a:srgbClr val="00FDFF"/>
                </a:solidFill>
                <a:latin typeface="Phosphate Inline"/>
                <a:ea typeface="Phosphate Inline"/>
                <a:cs typeface="Phosphate Inline"/>
                <a:sym typeface="Phosphate Inline"/>
              </a:defRPr>
            </a:lvl1pPr>
          </a:lstStyle>
          <a:p>
            <a:pPr/>
            <a:r>
              <a:t>Home AI  AND SMART AUTOMATION</a:t>
            </a:r>
          </a:p>
        </p:txBody>
      </p:sp>
      <p:sp>
        <p:nvSpPr>
          <p:cNvPr id="1072" name="PlaceHolder 2"/>
          <p:cNvSpPr txBox="1"/>
          <p:nvPr>
            <p:ph type="body" sz="half" idx="1"/>
          </p:nvPr>
        </p:nvSpPr>
        <p:spPr>
          <a:xfrm>
            <a:off x="51304" y="2390870"/>
            <a:ext cx="5798513" cy="2072019"/>
          </a:xfrm>
          <a:prstGeom prst="rect">
            <a:avLst/>
          </a:prstGeom>
        </p:spPr>
        <p:txBody>
          <a:bodyPr lIns="91439" tIns="91439" rIns="91439" bIns="91439" anchor="t"/>
          <a:lstStyle/>
          <a:p>
            <a:pPr marL="0" indent="431999" algn="ctr">
              <a:lnSpc>
                <a:spcPct val="96001"/>
              </a:lnSpc>
              <a:buSzTx/>
              <a:buFont typeface="Wingdings"/>
              <a:buNone/>
              <a:defRPr sz="1800">
                <a:solidFill>
                  <a:srgbClr val="73FCD6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GEN AI HACKATHON PHASE- 2</a:t>
            </a:r>
          </a:p>
          <a:p>
            <a:pPr marL="0" indent="431999" algn="ctr">
              <a:lnSpc>
                <a:spcPct val="96001"/>
              </a:lnSpc>
              <a:buSzTx/>
              <a:buFont typeface="Wingdings"/>
              <a:buNone/>
              <a:defRPr sz="1800">
                <a:solidFill>
                  <a:srgbClr val="73FCD6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TEAM : MS51</a:t>
            </a:r>
          </a:p>
          <a:p>
            <a:pPr marL="0" indent="431999" algn="ctr">
              <a:lnSpc>
                <a:spcPct val="96001"/>
              </a:lnSpc>
              <a:buSzTx/>
              <a:buFont typeface="Wingdings"/>
              <a:buNone/>
              <a:defRPr sz="1800">
                <a:solidFill>
                  <a:srgbClr val="73FCD6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NAME : MOHAMMED SAHIL T S</a:t>
            </a:r>
          </a:p>
        </p:txBody>
      </p:sp>
      <p:pic>
        <p:nvPicPr>
          <p:cNvPr id="107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5656847" y="309921"/>
            <a:ext cx="3647901" cy="44603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rogramming Language used : Java…"/>
          <p:cNvSpPr txBox="1"/>
          <p:nvPr>
            <p:ph type="title"/>
          </p:nvPr>
        </p:nvSpPr>
        <p:spPr>
          <a:xfrm>
            <a:off x="831152" y="65039"/>
            <a:ext cx="7051496" cy="1329832"/>
          </a:xfrm>
          <a:prstGeom prst="rect">
            <a:avLst/>
          </a:prstGeom>
        </p:spPr>
        <p:txBody>
          <a:bodyPr/>
          <a:lstStyle/>
          <a:p>
            <a:pPr defTabSz="365760">
              <a:defRPr sz="1200">
                <a:solidFill>
                  <a:srgbClr val="EBEBEB"/>
                </a:solidFill>
                <a:latin typeface="Futura"/>
                <a:ea typeface="Futura"/>
                <a:cs typeface="Futura"/>
                <a:sym typeface="Futura"/>
              </a:defRPr>
            </a:pPr>
          </a:p>
          <a:p>
            <a:pPr marL="182880" indent="-127000" defTabSz="182880">
              <a:spcBef>
                <a:spcPts val="400"/>
              </a:spcBef>
              <a:buSzPct val="100000"/>
              <a:buFont typeface="Times Roman"/>
              <a:defRPr sz="1200">
                <a:solidFill>
                  <a:srgbClr val="EBEBEB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Programming Language used </a:t>
            </a:r>
            <a:r>
              <a:rPr>
                <a:latin typeface="Futura"/>
                <a:ea typeface="Futura"/>
                <a:cs typeface="Futura"/>
                <a:sym typeface="Futura"/>
              </a:rPr>
              <a:t>: Java</a:t>
            </a:r>
            <a:endParaRPr>
              <a:latin typeface="Futura"/>
              <a:ea typeface="Futura"/>
              <a:cs typeface="Futura"/>
              <a:sym typeface="Futura"/>
            </a:endParaRPr>
          </a:p>
          <a:p>
            <a:pPr marL="182880" indent="-127000" defTabSz="182880">
              <a:spcBef>
                <a:spcPts val="400"/>
              </a:spcBef>
              <a:buSzPct val="100000"/>
              <a:buFont typeface="Times Roman"/>
              <a:defRPr sz="1200">
                <a:solidFill>
                  <a:srgbClr val="EBEBEB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>
                <a:latin typeface="Futura Bold"/>
                <a:ea typeface="Futura Bold"/>
                <a:cs typeface="Futura Bold"/>
                <a:sym typeface="Futura Bold"/>
              </a:rPr>
              <a:t>IDE</a:t>
            </a:r>
            <a:r>
              <a:t>:  VSCode</a:t>
            </a:r>
          </a:p>
          <a:p>
            <a:pPr marL="193463" indent="-137583" defTabSz="182880">
              <a:spcBef>
                <a:spcPts val="400"/>
              </a:spcBef>
              <a:buSzPct val="100000"/>
              <a:buFont typeface="Times Roman"/>
              <a:defRPr sz="1200">
                <a:solidFill>
                  <a:srgbClr val="EBEBEB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>
                <a:latin typeface="Futura Bold"/>
                <a:ea typeface="Futura Bold"/>
                <a:cs typeface="Futura Bold"/>
                <a:sym typeface="Futura Bold"/>
              </a:rPr>
              <a:t>Library Used</a:t>
            </a:r>
            <a:r>
              <a:t>: java.util.Scanner for user input</a:t>
            </a:r>
          </a:p>
          <a:p>
            <a:pPr marL="182880" indent="-182880" defTabSz="182880">
              <a:spcBef>
                <a:spcPts val="400"/>
              </a:spcBef>
              <a:tabLst>
                <a:tab pos="50800" algn="l"/>
                <a:tab pos="177800" algn="l"/>
              </a:tabLst>
              <a:defRPr sz="1200">
                <a:solidFill>
                  <a:srgbClr val="EBEBEB"/>
                </a:solidFill>
                <a:latin typeface="Futura"/>
                <a:ea typeface="Futura"/>
                <a:cs typeface="Futura"/>
                <a:sym typeface="Futura"/>
              </a:defRPr>
            </a:pPr>
          </a:p>
          <a:p>
            <a:pPr defTabSz="365760">
              <a:defRPr sz="1200">
                <a:solidFill>
                  <a:srgbClr val="EBEBEB"/>
                </a:solidFill>
                <a:latin typeface="Futura"/>
                <a:ea typeface="Futura"/>
                <a:cs typeface="Futura"/>
                <a:sym typeface="Futura"/>
              </a:defRPr>
            </a:pPr>
          </a:p>
          <a:p>
            <a:pPr defTabSz="365760">
              <a:defRPr sz="1200">
                <a:solidFill>
                  <a:srgbClr val="EBEBEB"/>
                </a:solidFill>
                <a:latin typeface="Futura"/>
                <a:ea typeface="Futura"/>
                <a:cs typeface="Futura"/>
                <a:sym typeface="Futura"/>
              </a:defRPr>
            </a:pPr>
          </a:p>
          <a:p>
            <a:pPr defTabSz="365760">
              <a:defRPr sz="1200">
                <a:solidFill>
                  <a:srgbClr val="EBEBEB"/>
                </a:solidFill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sp>
        <p:nvSpPr>
          <p:cNvPr id="1103" name="Variables to store state (lights, temp)…"/>
          <p:cNvSpPr txBox="1"/>
          <p:nvPr>
            <p:ph type="body" idx="4294967295"/>
          </p:nvPr>
        </p:nvSpPr>
        <p:spPr>
          <a:xfrm>
            <a:off x="968624" y="992920"/>
            <a:ext cx="8229601" cy="3943351"/>
          </a:xfrm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400"/>
              </a:spcBef>
              <a:buClrTx/>
              <a:buSzTx/>
              <a:buNone/>
              <a:defRPr sz="124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182880">
              <a:spcBef>
                <a:spcPts val="400"/>
              </a:spcBef>
              <a:buClrTx/>
              <a:buSzTx/>
              <a:buNone/>
              <a:defRPr sz="124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Variables</a:t>
            </a:r>
            <a:r>
              <a:t> to store state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lights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temp</a:t>
            </a:r>
            <a:r>
              <a:t>)</a:t>
            </a:r>
          </a:p>
          <a:p>
            <a:pPr marL="0" indent="0" defTabSz="182880">
              <a:spcBef>
                <a:spcPts val="400"/>
              </a:spcBef>
              <a:buClrTx/>
              <a:buSzTx/>
              <a:buNone/>
              <a:defRPr sz="124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</a:t>
            </a:r>
            <a:r>
              <a:rPr b="1"/>
              <a:t>Conditionals</a:t>
            </a:r>
            <a:r>
              <a:t>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if-else if</a:t>
            </a:r>
            <a:r>
              <a:t>) for command logic</a:t>
            </a:r>
          </a:p>
          <a:p>
            <a:pPr marL="0" indent="0" defTabSz="182880">
              <a:spcBef>
                <a:spcPts val="400"/>
              </a:spcBef>
              <a:buClrTx/>
              <a:buSzTx/>
              <a:buNone/>
              <a:defRPr sz="124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</a:t>
            </a:r>
            <a:r>
              <a:rPr b="1"/>
              <a:t>Loops</a:t>
            </a:r>
            <a:r>
              <a:t> (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while</a:t>
            </a:r>
            <a:r>
              <a:t>) to keep the app running</a:t>
            </a:r>
          </a:p>
          <a:p>
            <a:pPr marL="0" indent="0" defTabSz="182880">
              <a:spcBef>
                <a:spcPts val="400"/>
              </a:spcBef>
              <a:buClrTx/>
              <a:buSzTx/>
              <a:buNone/>
              <a:defRPr sz="124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</a:t>
            </a:r>
            <a:r>
              <a:rPr b="1"/>
              <a:t>String parsing</a:t>
            </a:r>
            <a:r>
              <a:t> to read and interpret user input</a:t>
            </a:r>
          </a:p>
          <a:p>
            <a:pPr marL="0" indent="0" defTabSz="182880">
              <a:spcBef>
                <a:spcPts val="400"/>
              </a:spcBef>
              <a:buClrTx/>
              <a:buSzTx/>
              <a:buNone/>
              <a:defRPr sz="124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</a:t>
            </a:r>
            <a:r>
              <a:rPr b="1"/>
              <a:t>Exception Handling</a:t>
            </a:r>
            <a:r>
              <a:t> to manage bad inputs</a:t>
            </a:r>
          </a:p>
          <a:p>
            <a:pPr marL="0" indent="0" defTabSz="182880">
              <a:spcBef>
                <a:spcPts val="400"/>
              </a:spcBef>
              <a:buClrTx/>
              <a:buSzTx/>
              <a:buNone/>
              <a:defRPr b="1" sz="124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 </a:t>
            </a:r>
            <a:r>
              <a:t>User interaction</a:t>
            </a:r>
            <a:r>
              <a:rPr b="0"/>
              <a:t> using </a:t>
            </a:r>
            <a:r>
              <a:rPr b="0">
                <a:latin typeface="Courier"/>
                <a:ea typeface="Courier"/>
                <a:cs typeface="Courier"/>
                <a:sym typeface="Courier"/>
              </a:rPr>
              <a:t>Scanner</a:t>
            </a:r>
            <a:endParaRPr b="0">
              <a:latin typeface="Courier"/>
              <a:ea typeface="Courier"/>
              <a:cs typeface="Courier"/>
              <a:sym typeface="Courier"/>
            </a:endParaRPr>
          </a:p>
          <a:p>
            <a:pPr marL="0" indent="0" defTabSz="182880">
              <a:spcBef>
                <a:spcPts val="400"/>
              </a:spcBef>
              <a:buClrTx/>
              <a:buSzTx/>
              <a:buNone/>
              <a:defRPr b="1" sz="124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Conditional Statements</a:t>
            </a:r>
            <a:r>
              <a:rPr b="0"/>
              <a:t>:</a:t>
            </a:r>
            <a:endParaRPr b="0"/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Courier"/>
              <a:buChar char="•"/>
              <a:defRPr sz="1240">
                <a:solidFill>
                  <a:schemeClr val="accent3">
                    <a:lumOff val="4400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(input.equals("on"))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 – Turns lights on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Courier"/>
              <a:buChar char="•"/>
              <a:defRPr sz="1240">
                <a:solidFill>
                  <a:schemeClr val="accent3">
                    <a:lumOff val="4400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 if (input.equals("off"))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 – Turns lights off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Courier"/>
              <a:buChar char="•"/>
              <a:defRPr sz="1240">
                <a:solidFill>
                  <a:schemeClr val="accent3">
                    <a:lumOff val="4400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 if (input.startsWith("temp "))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 – Sets temperature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Courier"/>
              <a:buChar char="•"/>
              <a:defRPr sz="1240">
                <a:solidFill>
                  <a:schemeClr val="accent3">
                    <a:lumOff val="44000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else if (input.equals("status"))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 – Displays current status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173110" indent="-117230" defTabSz="182880">
              <a:spcBef>
                <a:spcPts val="400"/>
              </a:spcBef>
              <a:buClrTx/>
              <a:buSzPct val="100000"/>
              <a:buFont typeface="Courier"/>
              <a:buChar char="•"/>
              <a:defRPr sz="124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>
                <a:latin typeface="Courier"/>
                <a:ea typeface="Courier"/>
                <a:cs typeface="Courier"/>
                <a:sym typeface="Courier"/>
              </a:rPr>
              <a:t>else</a:t>
            </a:r>
            <a:r>
              <a:t> – Handles unknown commands                                            </a:t>
            </a:r>
            <a:r>
              <a:rPr>
                <a:solidFill>
                  <a:srgbClr val="FF2600"/>
                </a:solidFill>
              </a:rPr>
              <a:t>YOU CAN ACCESS THE FULL WORKING CODE </a:t>
            </a:r>
            <a:endParaRPr>
              <a:solidFill>
                <a:srgbClr val="FF2600"/>
              </a:solidFill>
            </a:endParaRPr>
          </a:p>
          <a:p>
            <a:pPr lvl="8" marL="620150" indent="-117230" defTabSz="182880">
              <a:spcBef>
                <a:spcPts val="400"/>
              </a:spcBef>
              <a:buClrTx/>
              <a:buSzPct val="100000"/>
              <a:buFont typeface="Courier"/>
              <a:buChar char="•"/>
              <a:defRPr sz="1240">
                <a:solidFill>
                  <a:srgbClr val="FF26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                                       IN THE ANOTHER FILE ,named as:HomeAiSmartHome.java</a:t>
            </a:r>
          </a:p>
          <a:p>
            <a:pPr marL="182880" indent="-182880" defTabSz="182880">
              <a:spcBef>
                <a:spcPts val="400"/>
              </a:spcBef>
              <a:buClrTx/>
              <a:buSzTx/>
              <a:buNone/>
              <a:tabLst>
                <a:tab pos="50800" algn="l"/>
                <a:tab pos="177800" algn="l"/>
              </a:tabLst>
              <a:defRPr sz="124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1104" name="Screenshot 2025-09-29 at 8.41.03 PM.png" descr="Screenshot 2025-09-29 at 8.41.0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5084" y="44521"/>
            <a:ext cx="3069988" cy="3576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CONCLUSION"/>
          <p:cNvSpPr txBox="1"/>
          <p:nvPr>
            <p:ph type="title"/>
          </p:nvPr>
        </p:nvSpPr>
        <p:spPr>
          <a:xfrm>
            <a:off x="2348100" y="120609"/>
            <a:ext cx="4447800" cy="1225081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FDFF"/>
                </a:solidFill>
              </a:defRPr>
            </a:lvl1pPr>
          </a:lstStyle>
          <a:p>
            <a:pPr/>
            <a:r>
              <a:t>CONCLUSION </a:t>
            </a:r>
          </a:p>
        </p:txBody>
      </p:sp>
      <p:sp>
        <p:nvSpPr>
          <p:cNvPr id="1107" name="Home AI &amp; Smart Automation are not just futuristic ideas — they’re shaping how we live today.…"/>
          <p:cNvSpPr txBox="1"/>
          <p:nvPr>
            <p:ph type="body" idx="1"/>
          </p:nvPr>
        </p:nvSpPr>
        <p:spPr>
          <a:xfrm>
            <a:off x="965102" y="1210308"/>
            <a:ext cx="8287052" cy="3140811"/>
          </a:xfrm>
          <a:prstGeom prst="rect">
            <a:avLst/>
          </a:prstGeom>
        </p:spPr>
        <p:txBody>
          <a:bodyPr/>
          <a:lstStyle/>
          <a:p>
            <a:pPr marL="0" indent="0" defTabSz="182880">
              <a:spcBef>
                <a:spcPts val="0"/>
              </a:spcBef>
              <a:buClrTx/>
              <a:buSzTx/>
              <a:buNone/>
              <a:defRPr sz="1200">
                <a:solidFill>
                  <a:srgbClr val="00F9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Home AI &amp; Smart Automation are not just futuristic ideas — they’re shaping how we live today.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1200">
                <a:solidFill>
                  <a:srgbClr val="00F9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With increased efficiency, safety, and comfort, smart homes represent a major step toward a more connected and intelligent lifestyle .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1200">
                <a:solidFill>
                  <a:srgbClr val="00F9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1200">
                <a:solidFill>
                  <a:srgbClr val="00F9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Smart homes are not just about technology — they’re about improving the way we live.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1200">
                <a:solidFill>
                  <a:srgbClr val="00F9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1200">
                <a:solidFill>
                  <a:srgbClr val="FFFC7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Technology makes our lives easier. AI makes our homes smarter.</a:t>
            </a: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1200">
                <a:solidFill>
                  <a:srgbClr val="FFFC7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1320">
                <a:solidFill>
                  <a:srgbClr val="FFFC7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1320">
                <a:solidFill>
                  <a:srgbClr val="FFFC7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algn="ctr" defTabSz="182880">
              <a:spcBef>
                <a:spcPts val="400"/>
              </a:spcBef>
              <a:buClrTx/>
              <a:buSzTx/>
              <a:buNone/>
              <a:defRPr b="1" sz="132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Thank You  </a:t>
            </a:r>
            <a:endParaRPr b="0"/>
          </a:p>
          <a:p>
            <a:pPr marL="0" indent="0" algn="ctr" defTabSz="182880">
              <a:spcBef>
                <a:spcPts val="400"/>
              </a:spcBef>
              <a:buClrTx/>
              <a:buSzTx/>
              <a:buNone/>
              <a:defRPr b="1" sz="1320">
                <a:solidFill>
                  <a:schemeClr val="accent3">
                    <a:lumOff val="44000"/>
                  </a:schemeClr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For taking </a:t>
            </a:r>
            <a:r>
              <a:t>your time and interest in my  presentation on</a:t>
            </a:r>
            <a:br/>
            <a:r>
              <a:rPr i="1"/>
              <a:t>Home AI and Smart Automation.</a:t>
            </a:r>
          </a:p>
          <a:p>
            <a:pPr marL="0" indent="0" defTabSz="182880">
              <a:spcBef>
                <a:spcPts val="400"/>
              </a:spcBef>
              <a:buClrTx/>
              <a:buSzTx/>
              <a:buNone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182880">
              <a:spcBef>
                <a:spcPts val="0"/>
              </a:spcBef>
              <a:buClrTx/>
              <a:buSzTx/>
              <a:buNone/>
              <a:defRPr sz="1200">
                <a:solidFill>
                  <a:srgbClr val="FFFC79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PlaceHolder 1"/>
          <p:cNvSpPr txBox="1"/>
          <p:nvPr>
            <p:ph type="title"/>
          </p:nvPr>
        </p:nvSpPr>
        <p:spPr>
          <a:xfrm>
            <a:off x="1330540" y="147306"/>
            <a:ext cx="6027233" cy="1505968"/>
          </a:xfrm>
          <a:prstGeom prst="rect">
            <a:avLst/>
          </a:prstGeom>
        </p:spPr>
        <p:txBody>
          <a:bodyPr/>
          <a:lstStyle>
            <a:lvl1pPr algn="ctr">
              <a:lnSpc>
                <a:spcPct val="80001"/>
              </a:lnSpc>
              <a:defRPr sz="3900">
                <a:solidFill>
                  <a:srgbClr val="00FD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Introduction  to Home ai &amp; Smart Automation</a:t>
            </a:r>
          </a:p>
        </p:txBody>
      </p:sp>
      <p:sp>
        <p:nvSpPr>
          <p:cNvPr id="1076" name="PlaceHolder 2"/>
          <p:cNvSpPr txBox="1"/>
          <p:nvPr>
            <p:ph type="body" idx="1"/>
          </p:nvPr>
        </p:nvSpPr>
        <p:spPr>
          <a:xfrm>
            <a:off x="578631" y="1912612"/>
            <a:ext cx="7638216" cy="2801161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431999">
              <a:lnSpc>
                <a:spcPct val="96001"/>
              </a:lnSpc>
              <a:buSzTx/>
              <a:buFont typeface="Wingdings"/>
              <a:buNone/>
              <a:defRPr>
                <a:solidFill>
                  <a:srgbClr val="D4FB79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What is home AI and Smart automation ? </a:t>
            </a:r>
          </a:p>
          <a:p>
            <a:pPr marL="0" indent="431999">
              <a:lnSpc>
                <a:spcPct val="96001"/>
              </a:lnSpc>
              <a:buSzTx/>
              <a:buFont typeface="Wingdings"/>
              <a:buNone/>
              <a:defRPr>
                <a:solidFill>
                  <a:srgbClr val="D4FB79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In simple terms Home AI and Smart Automation involve using artificial intelligence and connected devices to manage home functions automatically. </a:t>
            </a:r>
          </a:p>
          <a:p>
            <a:pPr marL="0" indent="431999">
              <a:lnSpc>
                <a:spcPct val="96001"/>
              </a:lnSpc>
              <a:buSzTx/>
              <a:buFont typeface="Wingdings"/>
              <a:buNone/>
              <a:defRPr>
                <a:solidFill>
                  <a:srgbClr val="D4FB79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Ex: Smart thermostats, voice assistants, lighting control, energy optimization, predictive maintenance</a:t>
            </a:r>
          </a:p>
          <a:p>
            <a:pPr marL="0" indent="431999">
              <a:lnSpc>
                <a:spcPct val="96001"/>
              </a:lnSpc>
              <a:buSzTx/>
              <a:buFont typeface="Wingdings"/>
              <a:buNone/>
              <a:defRPr>
                <a:solidFill>
                  <a:srgbClr val="D4FB79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Home AI + Smart Automation = A </a:t>
            </a:r>
            <a:r>
              <a:rPr b="1"/>
              <a:t>smart home</a:t>
            </a:r>
            <a:r>
              <a:t> that’s </a:t>
            </a:r>
            <a:r>
              <a:rPr b="1"/>
              <a:t>convenient, efficient, and responsive</a:t>
            </a:r>
            <a:r>
              <a:t> to your needs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 txBox="1"/>
          <p:nvPr>
            <p:ph type="title"/>
          </p:nvPr>
        </p:nvSpPr>
        <p:spPr>
          <a:xfrm>
            <a:off x="881162" y="307537"/>
            <a:ext cx="5437668" cy="928250"/>
          </a:xfrm>
          <a:prstGeom prst="rect">
            <a:avLst/>
          </a:prstGeom>
        </p:spPr>
        <p:txBody>
          <a:bodyPr/>
          <a:lstStyle>
            <a:lvl1pPr algn="ctr" defTabSz="576072">
              <a:lnSpc>
                <a:spcPct val="80001"/>
              </a:lnSpc>
              <a:defRPr sz="315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/>
            <a:r>
              <a:t>Who are Stakeholders ?</a:t>
            </a:r>
          </a:p>
        </p:txBody>
      </p:sp>
      <p:sp>
        <p:nvSpPr>
          <p:cNvPr id="1079" name="PlaceHolder 2"/>
          <p:cNvSpPr txBox="1"/>
          <p:nvPr>
            <p:ph type="body" sz="half" idx="1"/>
          </p:nvPr>
        </p:nvSpPr>
        <p:spPr>
          <a:xfrm>
            <a:off x="42540" y="1522458"/>
            <a:ext cx="7513672" cy="2098584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431999">
              <a:lnSpc>
                <a:spcPct val="96001"/>
              </a:lnSpc>
              <a:buSzTx/>
              <a:buFont typeface="Wingdings"/>
              <a:buNone/>
              <a:defRPr i="1" sz="1500">
                <a:solidFill>
                  <a:srgbClr val="73FCD6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 </a:t>
            </a:r>
            <a:r>
              <a:rPr b="1" i="0"/>
              <a:t>Stakeholders</a:t>
            </a:r>
            <a:r>
              <a:rPr i="0"/>
              <a:t> are individuals, groups, or organizations that have an interest</a:t>
            </a:r>
            <a:endParaRPr i="0"/>
          </a:p>
          <a:p>
            <a:pPr marL="0" indent="431999">
              <a:lnSpc>
                <a:spcPct val="96001"/>
              </a:lnSpc>
              <a:buSzTx/>
              <a:buFont typeface="Wingdings"/>
              <a:buNone/>
              <a:defRPr i="1" sz="1500">
                <a:solidFill>
                  <a:srgbClr val="73FCD6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i="0"/>
              <a:t>in or are affected by the actions, decisions, or outcomes of a project,  business,</a:t>
            </a:r>
            <a:endParaRPr i="0"/>
          </a:p>
          <a:p>
            <a:pPr marL="0" indent="431999">
              <a:lnSpc>
                <a:spcPct val="96001"/>
              </a:lnSpc>
              <a:buSzTx/>
              <a:buFont typeface="Wingdings"/>
              <a:buNone/>
              <a:defRPr i="1" sz="1500">
                <a:solidFill>
                  <a:srgbClr val="73FCD6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i="0"/>
              <a:t>or organization.</a:t>
            </a:r>
          </a:p>
          <a:p>
            <a:pPr marL="0" indent="431999">
              <a:lnSpc>
                <a:spcPct val="96001"/>
              </a:lnSpc>
              <a:buSzTx/>
              <a:buFont typeface="Wingdings"/>
              <a:buNone/>
              <a:defRPr b="1" sz="1500">
                <a:solidFill>
                  <a:srgbClr val="73FCD6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t>Also , Stakeholders</a:t>
            </a:r>
            <a:r>
              <a:rPr b="0"/>
              <a:t> are the people or groups who are </a:t>
            </a:r>
            <a:r>
              <a:t>involved in</a:t>
            </a:r>
            <a:r>
              <a:rPr b="0"/>
              <a:t>, </a:t>
            </a:r>
            <a:r>
              <a:t>affected by</a:t>
            </a:r>
            <a:r>
              <a:rPr b="0"/>
              <a:t>, or have an </a:t>
            </a:r>
            <a:r>
              <a:t>interest in</a:t>
            </a:r>
            <a:r>
              <a:rPr b="0"/>
              <a:t> the smart home system.</a:t>
            </a:r>
          </a:p>
        </p:txBody>
      </p:sp>
      <p:pic>
        <p:nvPicPr>
          <p:cNvPr id="1080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69759" y="-114042"/>
            <a:ext cx="2414803" cy="24148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PlaceHolder 1"/>
          <p:cNvSpPr txBox="1"/>
          <p:nvPr>
            <p:ph type="title"/>
          </p:nvPr>
        </p:nvSpPr>
        <p:spPr>
          <a:xfrm>
            <a:off x="1609315" y="143933"/>
            <a:ext cx="5925370" cy="895177"/>
          </a:xfrm>
          <a:prstGeom prst="rect">
            <a:avLst/>
          </a:prstGeom>
        </p:spPr>
        <p:txBody>
          <a:bodyPr/>
          <a:lstStyle>
            <a:lvl1pPr algn="ctr" defTabSz="512063">
              <a:lnSpc>
                <a:spcPct val="80001"/>
              </a:lnSpc>
              <a:defRPr sz="2800">
                <a:solidFill>
                  <a:srgbClr val="00FD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Stakeholders in Home Ai system</a:t>
            </a:r>
          </a:p>
        </p:txBody>
      </p:sp>
      <p:sp>
        <p:nvSpPr>
          <p:cNvPr id="1083" name="PlaceHolder 2"/>
          <p:cNvSpPr txBox="1"/>
          <p:nvPr>
            <p:ph type="body" idx="1"/>
          </p:nvPr>
        </p:nvSpPr>
        <p:spPr>
          <a:xfrm>
            <a:off x="891633" y="1275023"/>
            <a:ext cx="7360734" cy="3708252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 Homeowners </a:t>
            </a:r>
          </a:p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They are the main users of the system. They control how it#39;s used and benefit from the comfort, security, and energy savings it provides.</a:t>
            </a:r>
          </a:p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Device Manufacturers</a:t>
            </a:r>
          </a:p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These are the companies that create smart devices like motion sensors, smart lights, thermostats, and cameras .</a:t>
            </a:r>
          </a:p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Smart Home Service Providers</a:t>
            </a:r>
          </a:p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Companies like Amazon (Alexa), Google (Google Home), or Apple (HomeKit) offer platforms that connect and control smart devices. They also provide updates and cloud services.</a:t>
            </a:r>
          </a:p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Data Security and Privacy Experts</a:t>
            </a:r>
          </a:p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They make sure your personal data is protected and that the system follows privacy rules. This is important because smart homes collect a lot of information.</a:t>
            </a:r>
          </a:p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Internet and Cloud Providers</a:t>
            </a:r>
          </a:p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They supply the internet connection and cloud storage needed for remote control, voice assistants, and AI features.</a:t>
            </a:r>
          </a:p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t>Utility Companies (optional)</a:t>
            </a:r>
          </a:p>
          <a:p>
            <a:pPr marL="0" indent="203039" defTabSz="429768">
              <a:lnSpc>
                <a:spcPct val="96001"/>
              </a:lnSpc>
              <a:spcBef>
                <a:spcPts val="600"/>
              </a:spcBef>
              <a:buSzTx/>
              <a:buFont typeface="Wingdings"/>
              <a:buNone/>
              <a:defRPr sz="987">
                <a:solidFill>
                  <a:schemeClr val="accent3">
                    <a:lumOff val="44000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Some homes connect their smart systems to utility companies for things like smart meters or energy-saving programs.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 txBox="1"/>
          <p:nvPr>
            <p:ph type="title"/>
          </p:nvPr>
        </p:nvSpPr>
        <p:spPr>
          <a:xfrm>
            <a:off x="1699993" y="92670"/>
            <a:ext cx="5451542" cy="862997"/>
          </a:xfrm>
          <a:prstGeom prst="rect">
            <a:avLst/>
          </a:prstGeom>
        </p:spPr>
        <p:txBody>
          <a:bodyPr/>
          <a:lstStyle>
            <a:lvl1pPr algn="ctr" defTabSz="676655">
              <a:lnSpc>
                <a:spcPct val="80001"/>
              </a:lnSpc>
              <a:defRPr sz="2516">
                <a:solidFill>
                  <a:srgbClr val="00FD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Needs of stakeholders in business , consumers and teams.</a:t>
            </a:r>
          </a:p>
        </p:txBody>
      </p:sp>
      <p:sp>
        <p:nvSpPr>
          <p:cNvPr id="1086" name="PlaceHolder 2"/>
          <p:cNvSpPr txBox="1"/>
          <p:nvPr>
            <p:ph type="body" idx="1"/>
          </p:nvPr>
        </p:nvSpPr>
        <p:spPr>
          <a:xfrm>
            <a:off x="1382361" y="1228706"/>
            <a:ext cx="6086806" cy="3777216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b="1"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🔘Businesses  </a:t>
            </a:r>
            <a:endParaRPr b="0"/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Profitability &amp; ROI:</a:t>
            </a:r>
            <a:r>
              <a:t> Develop AI products that are cost-effective </a:t>
            </a: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Market Differentiation:</a:t>
            </a:r>
            <a:r>
              <a:t> Innovative features that set their products apart from competitors.</a:t>
            </a: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Scalability:</a:t>
            </a:r>
            <a:r>
              <a:t> Ability to scale production and updates efficiently.</a:t>
            </a: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Data Privacy &amp; Security:</a:t>
            </a:r>
            <a:r>
              <a:t> Protect user data to maintain trust  </a:t>
            </a:r>
          </a:p>
          <a:p>
            <a:pPr marL="0" indent="0" defTabSz="182880">
              <a:spcBef>
                <a:spcPts val="500"/>
              </a:spcBef>
              <a:buClrTx/>
              <a:buSzTx/>
              <a:buNone/>
              <a:defRPr b="1"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        🔘Consumers  </a:t>
            </a:r>
            <a:endParaRPr b="0"/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Ease of Use:</a:t>
            </a:r>
            <a:r>
              <a:t> Intuitive, user-friendly interfaces that require little technical know-how.</a:t>
            </a: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Convenience:</a:t>
            </a:r>
            <a:r>
              <a:t> Automate routine tasks   seamlessly .</a:t>
            </a: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Privacy:</a:t>
            </a:r>
            <a:r>
              <a:t> Strong safeguards on personal data and control over data sharing.</a:t>
            </a: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Affordability:</a:t>
            </a:r>
            <a:r>
              <a:t> Reasonable upfront and maintenance costs.</a:t>
            </a:r>
          </a:p>
          <a:p>
            <a:pPr marL="0" indent="0" defTabSz="182880">
              <a:spcBef>
                <a:spcPts val="500"/>
              </a:spcBef>
              <a:buClrTx/>
              <a:buSzTx/>
              <a:buNone/>
              <a:defRPr b="1"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           🔘Teams  </a:t>
            </a:r>
            <a:endParaRPr b="0"/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Clear Communication:</a:t>
            </a:r>
            <a:r>
              <a:t> Well-defined goals </a:t>
            </a: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Training &amp; Knowledge:</a:t>
            </a:r>
            <a:r>
              <a:t> Up-to-date skills on AI, smart home tech &amp; customer engagement.</a:t>
            </a: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Collaboration Tools:</a:t>
            </a:r>
            <a:r>
              <a:t> Platforms to share ideas, track progress, and solve problems efficiently</a:t>
            </a: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Agility:</a:t>
            </a:r>
            <a:r>
              <a:t> Ability to adapt quickly to market trends .</a:t>
            </a: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b="1"/>
              <a:t>Support Infrastructure:</a:t>
            </a:r>
            <a:r>
              <a:t> Tools and resources to help sales .</a:t>
            </a:r>
          </a:p>
          <a:p>
            <a:pPr marL="182880" indent="-1270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tabLst>
                <a:tab pos="50800" algn="l"/>
                <a:tab pos="177800" algn="l"/>
              </a:tabLst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08280" indent="-152400" defTabSz="182880">
              <a:spcBef>
                <a:spcPts val="400"/>
              </a:spcBef>
              <a:buClrTx/>
              <a:buSzPct val="100000"/>
              <a:buFont typeface="Times Roman"/>
              <a:buChar char="•"/>
              <a:tabLst>
                <a:tab pos="50800" algn="l"/>
                <a:tab pos="177800" algn="l"/>
              </a:tabLst>
              <a:defRPr sz="880">
                <a:solidFill>
                  <a:srgbClr val="F7ECE9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PlaceHolder 1"/>
          <p:cNvSpPr txBox="1"/>
          <p:nvPr>
            <p:ph type="title"/>
          </p:nvPr>
        </p:nvSpPr>
        <p:spPr>
          <a:xfrm>
            <a:off x="1859016" y="135466"/>
            <a:ext cx="5425968" cy="883801"/>
          </a:xfrm>
          <a:prstGeom prst="rect">
            <a:avLst/>
          </a:prstGeom>
        </p:spPr>
        <p:txBody>
          <a:bodyPr/>
          <a:lstStyle>
            <a:lvl1pPr algn="ctr" defTabSz="621791">
              <a:lnSpc>
                <a:spcPct val="80001"/>
              </a:lnSpc>
              <a:defRPr sz="2720">
                <a:solidFill>
                  <a:srgbClr val="8AF7FF"/>
                </a:solidFill>
                <a:latin typeface="Rockwell"/>
                <a:ea typeface="Rockwell"/>
                <a:cs typeface="Rockwell"/>
                <a:sym typeface="Rockwell"/>
              </a:defRPr>
            </a:lvl1pPr>
          </a:lstStyle>
          <a:p>
            <a:pPr/>
            <a:r>
              <a:t>Real-World Challenges &amp; Innovative Responses</a:t>
            </a:r>
          </a:p>
        </p:txBody>
      </p:sp>
      <p:sp>
        <p:nvSpPr>
          <p:cNvPr id="1089" name="PlaceHolder 2"/>
          <p:cNvSpPr txBox="1"/>
          <p:nvPr>
            <p:ph type="body" idx="1"/>
          </p:nvPr>
        </p:nvSpPr>
        <p:spPr>
          <a:xfrm>
            <a:off x="1037749" y="1173240"/>
            <a:ext cx="6884542" cy="3917952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🔘Challenge:Privacy and Data Security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Smart devices collect personal data (location, habits, voice, etc.). This raises concerns about hacking or data misuse.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🔘Innovative Response: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</a:t>
            </a:r>
            <a:r>
              <a:t>End-to-end encryption</a:t>
            </a:r>
            <a:r>
              <a:t> to protect data.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</a:t>
            </a:r>
            <a:r>
              <a:t>Local processing </a:t>
            </a:r>
            <a:r>
              <a:t>to reduce cloud storage.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</a:t>
            </a:r>
            <a:r>
              <a:t>User data controls</a:t>
            </a:r>
            <a:r>
              <a:t> so people can choose what gets shared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🔘Challenge:Compatibility Issues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Different devices from different brands often don’t work well together.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Innovative Response: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Development of </a:t>
            </a:r>
            <a:r>
              <a:t>universal platforms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Voice assistants (like Alexa, Google Assistant) acting as </a:t>
            </a:r>
            <a:r>
              <a:t>central hubs</a:t>
            </a:r>
            <a:r>
              <a:t> for multiple devices.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🔘Challenge: Power Consumption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Smart devices may add to energy use, which defeats their purpose.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Innovative Response: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AI that </a:t>
            </a:r>
            <a:r>
              <a:t>learns habits</a:t>
            </a:r>
            <a:r>
              <a:t> and </a:t>
            </a:r>
            <a:r>
              <a:t>optimizes energy usage</a:t>
            </a:r>
            <a:r>
              <a:t>.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Devices with </a:t>
            </a:r>
            <a:r>
              <a:t>low-power modes</a:t>
            </a:r>
            <a:r>
              <a:t> and </a:t>
            </a:r>
            <a:r>
              <a:t>automatic shutdown</a:t>
            </a:r>
            <a:r>
              <a:t> when not in use.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</a:t>
            </a:r>
          </a:p>
          <a:p>
            <a:pPr marL="0" indent="172800" defTabSz="365760">
              <a:lnSpc>
                <a:spcPct val="96001"/>
              </a:lnSpc>
              <a:spcBef>
                <a:spcPts val="500"/>
              </a:spcBef>
              <a:buSzTx/>
              <a:buFont typeface="Wingdings"/>
              <a:buNone/>
              <a:defRPr sz="800">
                <a:solidFill>
                  <a:srgbClr val="B6FFE8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 txBox="1"/>
          <p:nvPr>
            <p:ph type="title"/>
          </p:nvPr>
        </p:nvSpPr>
        <p:spPr>
          <a:xfrm>
            <a:off x="1647531" y="216504"/>
            <a:ext cx="5848938" cy="732360"/>
          </a:xfrm>
          <a:prstGeom prst="rect">
            <a:avLst/>
          </a:prstGeom>
        </p:spPr>
        <p:txBody>
          <a:bodyPr/>
          <a:lstStyle>
            <a:lvl1pPr algn="ctr" defTabSz="548640">
              <a:lnSpc>
                <a:spcPct val="80001"/>
              </a:lnSpc>
              <a:defRPr sz="3000">
                <a:solidFill>
                  <a:srgbClr val="92FFF1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Action Steps Toward : Smart Home AI</a:t>
            </a:r>
          </a:p>
        </p:txBody>
      </p:sp>
      <p:sp>
        <p:nvSpPr>
          <p:cNvPr id="1092" name="PlaceHolder 2"/>
          <p:cNvSpPr txBox="1"/>
          <p:nvPr>
            <p:ph type="body" idx="1"/>
          </p:nvPr>
        </p:nvSpPr>
        <p:spPr>
          <a:xfrm>
            <a:off x="964553" y="1126543"/>
            <a:ext cx="5598840" cy="3527863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397439" defTabSz="841247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920">
                <a:solidFill>
                  <a:srgbClr val="FAFFBC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🔘Choose a Smart Home Platform :- Pick a system that suits you: Amazon Alexa, Google .</a:t>
            </a:r>
          </a:p>
          <a:p>
            <a:pPr marL="0" indent="397439" defTabSz="841247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920">
                <a:solidFill>
                  <a:srgbClr val="FAFFBC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- Make sure devices you buy are compatible with your chosen platform</a:t>
            </a:r>
          </a:p>
          <a:p>
            <a:pPr marL="0" indent="397439" defTabSz="841247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920">
                <a:solidFill>
                  <a:srgbClr val="FAFFBC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🔘Install and Connect Devices :- Follow setup guides to connect devices to your Wi-Fi / smart hub.</a:t>
            </a:r>
          </a:p>
          <a:p>
            <a:pPr marL="0" indent="397439" defTabSz="841247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920">
                <a:solidFill>
                  <a:srgbClr val="FAFFBC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- Test basic functions and automation </a:t>
            </a:r>
          </a:p>
          <a:p>
            <a:pPr marL="0" indent="397439" defTabSz="841247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920">
                <a:solidFill>
                  <a:srgbClr val="FAFFBC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🔘Focus on Security and Privacy :- Secure your Wi-Fi network with a strong password.</a:t>
            </a:r>
          </a:p>
          <a:p>
            <a:pPr marL="0" indent="397439" defTabSz="841247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920">
                <a:solidFill>
                  <a:srgbClr val="FAFFBC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- Review privacy settings on apps and devices</a:t>
            </a:r>
          </a:p>
          <a:p>
            <a:pPr marL="0" indent="397439" defTabSz="841247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920">
                <a:solidFill>
                  <a:srgbClr val="FAFFBC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🔘Stay Updated :- Keep device firmware apps updated for security and new features.</a:t>
            </a:r>
          </a:p>
          <a:p>
            <a:pPr marL="0" indent="397439" defTabSz="841247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920">
                <a:solidFill>
                  <a:srgbClr val="FAFFBC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- Explore new smart home products and trends to improve your setup.</a:t>
            </a:r>
          </a:p>
          <a:p>
            <a:pPr marL="0" indent="397439" defTabSz="841247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920">
                <a:solidFill>
                  <a:srgbClr val="FAFFBC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🔘Add AI Features : - Integrate voice assistants for hands-free control.</a:t>
            </a:r>
          </a:p>
          <a:p>
            <a:pPr marL="0" indent="397439" defTabSz="841247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920">
                <a:solidFill>
                  <a:srgbClr val="FAFFBC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- Use AI-enabled devices like smart thermostats that learn your schedule.</a:t>
            </a:r>
          </a:p>
        </p:txBody>
      </p:sp>
      <p:pic>
        <p:nvPicPr>
          <p:cNvPr id="1093" name="Image 1.jpeg" descr="Image 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74272" y="2277874"/>
            <a:ext cx="3075173" cy="30751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 txBox="1"/>
          <p:nvPr>
            <p:ph type="title"/>
          </p:nvPr>
        </p:nvSpPr>
        <p:spPr>
          <a:xfrm>
            <a:off x="2145226" y="177688"/>
            <a:ext cx="4793428" cy="866521"/>
          </a:xfrm>
          <a:prstGeom prst="rect">
            <a:avLst/>
          </a:prstGeom>
        </p:spPr>
        <p:txBody>
          <a:bodyPr/>
          <a:lstStyle/>
          <a:p>
            <a:pPr algn="ctr" defTabSz="786384">
              <a:defRPr sz="2408">
                <a:solidFill>
                  <a:srgbClr val="ACFFE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Goals and outcomes to</a:t>
            </a:r>
          </a:p>
          <a:p>
            <a:pPr algn="ctr" defTabSz="786384">
              <a:defRPr sz="2408">
                <a:solidFill>
                  <a:srgbClr val="ACFFE9"/>
                </a:solidFill>
                <a:latin typeface="Rockwell"/>
                <a:ea typeface="Rockwell"/>
                <a:cs typeface="Rockwell"/>
                <a:sym typeface="Rockwell"/>
              </a:defRPr>
            </a:pPr>
            <a:r>
              <a:t> measure.</a:t>
            </a:r>
          </a:p>
        </p:txBody>
      </p:sp>
      <p:sp>
        <p:nvSpPr>
          <p:cNvPr id="1096" name="PlaceHolder 2"/>
          <p:cNvSpPr txBox="1"/>
          <p:nvPr>
            <p:ph type="body" idx="1"/>
          </p:nvPr>
        </p:nvSpPr>
        <p:spPr>
          <a:xfrm>
            <a:off x="1348959" y="1023465"/>
            <a:ext cx="6446082" cy="3850492"/>
          </a:xfrm>
          <a:prstGeom prst="rect">
            <a:avLst/>
          </a:prstGeom>
          <a:ln w="12700">
            <a:noFill/>
            <a:miter lim="400000"/>
          </a:ln>
        </p:spPr>
        <p:txBody>
          <a:bodyPr lIns="91439" tIns="91439" rIns="91439" bIns="91439"/>
          <a:lstStyle/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🔘Increase Home Comfort- User satisfaction surveys (are people happier with temperature, lighting )</a:t>
            </a:r>
          </a:p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Number of automation routines used daily</a:t>
            </a:r>
          </a:p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Reduction in manual adjustments.</a:t>
            </a:r>
          </a:p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🔘 Improve Energy Efficiency- Reduction in monthly energy bills</a:t>
            </a:r>
          </a:p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Percentage of energy saved compared to before automation</a:t>
            </a:r>
          </a:p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Usage data from smart thermostats, lights, and appliance</a:t>
            </a:r>
          </a:p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🔘Ensure Data Privacy and Security- Number of security breaches or vulnerabilities reported</a:t>
            </a:r>
          </a:p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User trust ratings regarding privacy</a:t>
            </a:r>
          </a:p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Compliance with data protection regulations</a:t>
            </a:r>
          </a:p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🔘Enhance Home Security- Number of security incidents detected/prevented</a:t>
            </a:r>
          </a:p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Response time to alerts (speed of notification)</a:t>
            </a:r>
          </a:p>
          <a:p>
            <a:pPr marL="0" indent="237600" defTabSz="502920">
              <a:lnSpc>
                <a:spcPct val="96001"/>
              </a:lnSpc>
              <a:spcBef>
                <a:spcPts val="700"/>
              </a:spcBef>
              <a:buSzTx/>
              <a:buFont typeface="Wingdings"/>
              <a:buNone/>
              <a:defRPr sz="1045">
                <a:solidFill>
                  <a:srgbClr val="EFFFF5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 User confidence in security features 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 txBox="1"/>
          <p:nvPr>
            <p:ph type="title"/>
          </p:nvPr>
        </p:nvSpPr>
        <p:spPr>
          <a:xfrm>
            <a:off x="2456356" y="425434"/>
            <a:ext cx="5111312" cy="666361"/>
          </a:xfrm>
          <a:prstGeom prst="rect">
            <a:avLst/>
          </a:prstGeom>
        </p:spPr>
        <p:txBody>
          <a:bodyPr/>
          <a:lstStyle>
            <a:lvl1pPr algn="ctr" defTabSz="429768">
              <a:defRPr sz="3384">
                <a:solidFill>
                  <a:srgbClr val="70FFF8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Code Overview</a:t>
            </a:r>
          </a:p>
        </p:txBody>
      </p:sp>
      <p:sp>
        <p:nvSpPr>
          <p:cNvPr id="1099" name="PlaceHolder 2"/>
          <p:cNvSpPr txBox="1"/>
          <p:nvPr>
            <p:ph type="body" sz="half" idx="1"/>
          </p:nvPr>
        </p:nvSpPr>
        <p:spPr>
          <a:xfrm>
            <a:off x="2524265" y="1701548"/>
            <a:ext cx="5167999" cy="3046685"/>
          </a:xfrm>
          <a:prstGeom prst="rect">
            <a:avLst/>
          </a:prstGeom>
        </p:spPr>
        <p:txBody>
          <a:bodyPr lIns="91439" tIns="91439" rIns="91439" bIns="91439"/>
          <a:lstStyle/>
          <a:p>
            <a:pPr marL="0" indent="388799" defTabSz="822959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1619">
                <a:solidFill>
                  <a:srgbClr val="CEE1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 code focuses on users choice on adjusting and on/off system</a:t>
            </a:r>
          </a:p>
          <a:p>
            <a:pPr marL="0" indent="388799" defTabSz="822959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1619">
                <a:solidFill>
                  <a:srgbClr val="CEE1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Also the code shows the status of the sensors.</a:t>
            </a:r>
          </a:p>
          <a:p>
            <a:pPr marL="0" indent="388799" defTabSz="822959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1619">
                <a:solidFill>
                  <a:srgbClr val="CEE1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 code is written in Java</a:t>
            </a:r>
          </a:p>
          <a:p>
            <a:pPr marL="0" indent="388799" defTabSz="822959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1619">
                <a:solidFill>
                  <a:srgbClr val="CEE1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The code consists of two sensors :</a:t>
            </a:r>
          </a:p>
          <a:p>
            <a:pPr marL="0" indent="388799" defTabSz="822959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1619">
                <a:solidFill>
                  <a:srgbClr val="CEE1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-&gt; Two lights turning on/off based on sensors,</a:t>
            </a:r>
          </a:p>
          <a:p>
            <a:pPr marL="0" indent="388799" defTabSz="822959">
              <a:lnSpc>
                <a:spcPct val="96001"/>
              </a:lnSpc>
              <a:spcBef>
                <a:spcPts val="1200"/>
              </a:spcBef>
              <a:buSzTx/>
              <a:buFont typeface="Wingdings"/>
              <a:buNone/>
              <a:defRPr sz="1619">
                <a:solidFill>
                  <a:srgbClr val="CEE1FF"/>
                </a:solidFill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-&gt;Temperature adjustment based on a sensor.</a:t>
            </a:r>
          </a:p>
        </p:txBody>
      </p:sp>
      <p:pic>
        <p:nvPicPr>
          <p:cNvPr id="1100" name="Image.jpeg" descr="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139" y="-41252"/>
            <a:ext cx="2522978" cy="18958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Aesthetic Tech Theme by Slidesgo">
  <a:themeElements>
    <a:clrScheme name="Aesthetic Tech Theme by Slidesgo">
      <a:dk1>
        <a:srgbClr val="00001C"/>
      </a:dk1>
      <a:lt1>
        <a:srgbClr val="FFFFFF"/>
      </a:lt1>
      <a:dk2>
        <a:srgbClr val="A7A7A7"/>
      </a:dk2>
      <a:lt2>
        <a:srgbClr val="535353"/>
      </a:lt2>
      <a:accent1>
        <a:srgbClr val="2C2CC5"/>
      </a:accent1>
      <a:accent2>
        <a:srgbClr val="1212A5"/>
      </a:accent2>
      <a:accent3>
        <a:srgbClr val="8F8F8F"/>
      </a:accent3>
      <a:accent4>
        <a:srgbClr val="6E6E6E"/>
      </a:accent4>
      <a:accent5>
        <a:srgbClr val="4D4D4D"/>
      </a:accent5>
      <a:accent6>
        <a:srgbClr val="2B2B2B"/>
      </a:accent6>
      <a:hlink>
        <a:srgbClr val="0000FF"/>
      </a:hlink>
      <a:folHlink>
        <a:srgbClr val="FF00FF"/>
      </a:folHlink>
    </a:clrScheme>
    <a:fontScheme name="Aesthetic Tech Theme by Slidesg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Aesthetic Tech Theme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1C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3">
                <a:lumOff val="44000"/>
              </a:schemeClr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3">
                <a:lumOff val="44000"/>
              </a:schemeClr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Aesthetic Tech Theme by Slidesgo">
  <a:themeElements>
    <a:clrScheme name="Aesthetic Tech Theme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C2CC5"/>
      </a:accent1>
      <a:accent2>
        <a:srgbClr val="1212A5"/>
      </a:accent2>
      <a:accent3>
        <a:srgbClr val="8F8F8F"/>
      </a:accent3>
      <a:accent4>
        <a:srgbClr val="6E6E6E"/>
      </a:accent4>
      <a:accent5>
        <a:srgbClr val="4D4D4D"/>
      </a:accent5>
      <a:accent6>
        <a:srgbClr val="2B2B2B"/>
      </a:accent6>
      <a:hlink>
        <a:srgbClr val="0000FF"/>
      </a:hlink>
      <a:folHlink>
        <a:srgbClr val="FF00FF"/>
      </a:folHlink>
    </a:clrScheme>
    <a:fontScheme name="Aesthetic Tech Theme by Slidesgo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Aesthetic Tech Theme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1C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3">
                <a:lumOff val="44000"/>
              </a:schemeClr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3">
                <a:lumOff val="44000"/>
              </a:schemeClr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