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5033" autoAdjust="0"/>
  </p:normalViewPr>
  <p:slideViewPr>
    <p:cSldViewPr snapToGrid="0" snapToObjects="1" showGuides="1">
      <p:cViewPr>
        <p:scale>
          <a:sx n="75" d="100"/>
          <a:sy n="75" d="100"/>
        </p:scale>
        <p:origin x="81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6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4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265982"/>
            <a:ext cx="5539636" cy="952274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IBM Data Analyst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Sahil Chacherkar</a:t>
            </a:r>
          </a:p>
          <a:p>
            <a:pPr marL="0" indent="0">
              <a:buNone/>
            </a:pPr>
            <a:r>
              <a:rPr lang="en-US" dirty="0"/>
              <a:t>30-04-2024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 database</a:t>
            </a:r>
          </a:p>
          <a:p>
            <a:r>
              <a:rPr lang="en-US" dirty="0"/>
              <a:t>There are still a lot of companies using Microsoft SQL Server Finding </a:t>
            </a:r>
          </a:p>
          <a:p>
            <a:r>
              <a:rPr lang="en-US" dirty="0"/>
              <a:t>MongoDB and Redis are the most favorable NoSQL 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is still a top tool to watch out for in data specialists.</a:t>
            </a:r>
          </a:p>
          <a:p>
            <a:r>
              <a:rPr lang="en-US" dirty="0"/>
              <a:t>Companies still prefer Open source databases.</a:t>
            </a:r>
          </a:p>
          <a:p>
            <a:r>
              <a:rPr lang="en-US" dirty="0"/>
              <a:t>Oracle SQL was not among the top 5. It is losing relevance as time passes.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https://us3.ca.analytics.ibm.com/bi/?perspective=dashboard&amp;pathRef=.my_folders%2FData%2BAnalyst%2BCapstone%2BProject%2Bweek%2B5&amp;action=view&amp;mode=dashboard&amp;subView=model0000018f2a11f72e_00000000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37053-E5B5-1F3D-69EC-7DD7F715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7437"/>
            <a:ext cx="10515600" cy="48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CF115-D688-2EF8-A463-0144E20F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409"/>
            <a:ext cx="10515600" cy="48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0C8AF-28DB-2E6D-ED50-442AA5A4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2145"/>
            <a:ext cx="10515600" cy="49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What is Technology Usage?</a:t>
            </a:r>
          </a:p>
          <a:p>
            <a:r>
              <a:rPr lang="en-US" dirty="0"/>
              <a:t>What is Trend Now and in Future?</a:t>
            </a:r>
          </a:p>
          <a:p>
            <a:r>
              <a:rPr lang="en-US" dirty="0"/>
              <a:t>Hoe we close Gender gap in IT?</a:t>
            </a:r>
          </a:p>
          <a:p>
            <a:r>
              <a:rPr lang="en-US" dirty="0"/>
              <a:t>Education Discrimination in IT Sector 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trends changes every year</a:t>
            </a:r>
          </a:p>
          <a:p>
            <a:r>
              <a:rPr lang="en-US" dirty="0"/>
              <a:t>Most people in the IT field have a Bachelors' degree. </a:t>
            </a:r>
          </a:p>
          <a:p>
            <a:r>
              <a:rPr lang="en-US" dirty="0"/>
              <a:t>USA is the top technology country</a:t>
            </a:r>
          </a:p>
          <a:p>
            <a:r>
              <a:rPr lang="en-US" dirty="0"/>
              <a:t>Most respondents want to learn </a:t>
            </a:r>
            <a:r>
              <a:rPr lang="en-US" dirty="0" err="1"/>
              <a:t>Postgre</a:t>
            </a:r>
            <a:r>
              <a:rPr lang="en-US" dirty="0"/>
              <a:t> SQL and React JS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is still a very lucrative skill.</a:t>
            </a:r>
          </a:p>
          <a:p>
            <a:r>
              <a:rPr lang="en-US" dirty="0"/>
              <a:t>Programmers should always follow the latest technology trends Implication</a:t>
            </a:r>
          </a:p>
          <a:p>
            <a:r>
              <a:rPr lang="en-US" dirty="0"/>
              <a:t>More countries should have the equal chance to be exposed to new technology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A good idea of popularity trends of different tools, platforms and languages can be obtained.</a:t>
            </a:r>
          </a:p>
          <a:p>
            <a:r>
              <a:rPr lang="en-US" dirty="0"/>
              <a:t>It is expedient to stay updated in the Tech sector as the trends keep changing over time.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8EBEA2E-84D9-D555-56B9-B18C9732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4" y="1328304"/>
            <a:ext cx="10615352" cy="420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42AC3-6E3E-7D2E-C115-4779CEF2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05" y="1391920"/>
            <a:ext cx="10602495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and analysis</a:t>
            </a:r>
          </a:p>
          <a:p>
            <a:r>
              <a:rPr lang="en-US" sz="2200" dirty="0"/>
              <a:t>Describe Methods</a:t>
            </a:r>
          </a:p>
          <a:p>
            <a:pPr lvl="1"/>
            <a:r>
              <a:rPr lang="en-US" sz="1800" dirty="0"/>
              <a:t>Data gathering 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visualizations</a:t>
            </a:r>
          </a:p>
          <a:p>
            <a:r>
              <a:rPr lang="en-US" sz="2200" dirty="0"/>
              <a:t>Presentation of Graphs and Trends</a:t>
            </a:r>
          </a:p>
          <a:p>
            <a:r>
              <a:rPr lang="en-US" sz="2200" dirty="0"/>
              <a:t>Discussion of findings </a:t>
            </a:r>
          </a:p>
          <a:p>
            <a:r>
              <a:rPr lang="en-US" sz="2200" dirty="0"/>
              <a:t>Final Conclusions of the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 presentation report uses data analytics to highlight current and projected trends in the need for skills related to programming languages, databases, platforms and web frames. </a:t>
            </a:r>
          </a:p>
          <a:p>
            <a:r>
              <a:rPr lang="en-US" sz="2000" dirty="0"/>
              <a:t>The following inquiries were investigated using the data:</a:t>
            </a:r>
          </a:p>
          <a:p>
            <a:pPr lvl="1"/>
            <a:r>
              <a:rPr lang="en-US" sz="2000" dirty="0"/>
              <a:t>1. Which programming languages are most in demand today?</a:t>
            </a:r>
          </a:p>
          <a:p>
            <a:pPr lvl="1"/>
            <a:r>
              <a:rPr lang="en-US" sz="2000" dirty="0"/>
              <a:t>2. What are the most in-demand database skills?</a:t>
            </a:r>
          </a:p>
          <a:p>
            <a:pPr lvl="1"/>
            <a:r>
              <a:rPr lang="en-US" sz="2000" dirty="0"/>
              <a:t>3. What popular IDEs or Web frames are there?</a:t>
            </a:r>
          </a:p>
          <a:p>
            <a:r>
              <a:rPr lang="en-US" sz="2000" dirty="0"/>
              <a:t>The target audience for this research are IT professionals, HR managers, and anybody else with an interest in the IT sector who wants to learn about the top on-demand IT skills in their respective sectors that will also still be relevant in the future</a:t>
            </a:r>
            <a:r>
              <a:rPr lang="en-US" sz="2000" dirty="0">
                <a:solidFill>
                  <a:schemeClr val="tx1"/>
                </a:solidFill>
                <a:latin typeface="IBM Plex Mono Text"/>
              </a:rPr>
              <a:t>.</a:t>
            </a:r>
            <a:endParaRPr lang="en-US" sz="1800" dirty="0">
              <a:solidFill>
                <a:schemeClr val="tx1"/>
              </a:solidFill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Sources:</a:t>
            </a:r>
          </a:p>
          <a:p>
            <a:pPr lvl="1"/>
            <a:r>
              <a:rPr lang="en-US" sz="1800" dirty="0"/>
              <a:t>Stack overflow developer 2019 survey</a:t>
            </a:r>
          </a:p>
          <a:p>
            <a:pPr lvl="1"/>
            <a:r>
              <a:rPr lang="en-US" sz="1800" dirty="0"/>
              <a:t>GitHub job posting</a:t>
            </a:r>
          </a:p>
          <a:p>
            <a:pPr lvl="1"/>
            <a:r>
              <a:rPr lang="en-US" sz="1800" dirty="0"/>
              <a:t>Programming language annual salary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IBM Cognos Analyst</a:t>
            </a:r>
          </a:p>
          <a:p>
            <a:r>
              <a:rPr lang="en-US" sz="2200" dirty="0"/>
              <a:t>Presentation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0959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80E021-5FBC-A403-9315-1AF16E53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5" y="2327564"/>
            <a:ext cx="5801359" cy="3040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C65C69-B818-1D17-D51D-0E52A5A46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634" y="2581612"/>
            <a:ext cx="6283365" cy="27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Top most language in the world</a:t>
            </a:r>
          </a:p>
          <a:p>
            <a:r>
              <a:rPr lang="en-US" dirty="0"/>
              <a:t>JavaScript, HTML/CSS, SQL, Python are top  language in current and Future. </a:t>
            </a:r>
          </a:p>
          <a:p>
            <a:r>
              <a:rPr lang="en-US" dirty="0"/>
              <a:t>Python and TypeScript are being more popular.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developments and Web developers are still in high demands</a:t>
            </a:r>
          </a:p>
          <a:p>
            <a:r>
              <a:rPr lang="en-US" dirty="0"/>
              <a:t>JavaScript and TypeScript are crucial to learn for developers Implication </a:t>
            </a:r>
          </a:p>
          <a:p>
            <a:r>
              <a:rPr lang="en-US" dirty="0"/>
              <a:t>Python is the new trending language, especially popular in AI fields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8668C-DEC5-8315-2BD5-4F5D74FC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2451098"/>
            <a:ext cx="5235126" cy="2776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54F65-FC24-1D5D-20C4-E8C36A4A3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206" y="2506661"/>
            <a:ext cx="5525973" cy="27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730</Words>
  <Application>Microsoft Office PowerPoint</Application>
  <PresentationFormat>Widescreen</PresentationFormat>
  <Paragraphs>119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IBM Data Analyst 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Sahil Chacherkar</cp:lastModifiedBy>
  <cp:revision>21</cp:revision>
  <dcterms:created xsi:type="dcterms:W3CDTF">2020-10-28T18:29:43Z</dcterms:created>
  <dcterms:modified xsi:type="dcterms:W3CDTF">2024-04-30T14:07:58Z</dcterms:modified>
</cp:coreProperties>
</file>