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0d313067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0d313067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0d313067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0d313067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0d3130671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0d313067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0d313067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0d313067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0d313067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0d313067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0d3130671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0d3130671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0d313067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0d313067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0d3130671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0d3130671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ltruistdelhite04/loan-prediction-problem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Manjeet Singh - 19BCS006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Serjeel Ranjan - 19BCS009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Raghav - 19BCS119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goal is to predict the approval of loan given the previous historical data</a:t>
            </a:r>
            <a:r>
              <a:rPr lang="en" sz="1400"/>
              <a:t>. The data covers all urban, semi-urban and rural areas. The user can can give his loan history data in detail and the loan </a:t>
            </a:r>
            <a:r>
              <a:rPr lang="en" sz="1400"/>
              <a:t>eligibility can be predicted in real 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These details are Gender, Marital Status, Education, number of Dependents, Income, Loan Amount, Credit History, and others.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are going to do a Binary Classification problem in which we need to predict our Target label which is “Loan Status”.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are going to do a Binary Classification problem in which we need to predict our Target label which is “Loan Status”.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Loan status can have two values: Yes or NO.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Yes: if the loan is approved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NO: if the loan is not approved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So using the training dataset we will train our model and try to predict our target column that is “Loan Status” on the test dataset.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Problem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76475"/>
            <a:ext cx="76887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We are doing Binary Classification which is a supervised learning algorithm that categorizes new observations into one of two classes.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In machine learning, many methods utilize binary classification. The most common are:</a:t>
            </a:r>
            <a:endParaRPr sz="1612"/>
          </a:p>
          <a:p>
            <a:pPr indent="-3309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Support Vector Machines</a:t>
            </a:r>
            <a:endParaRPr b="1" sz="1612"/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Naive Bayes</a:t>
            </a:r>
            <a:endParaRPr b="1" sz="1612"/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Nearest Neighbor</a:t>
            </a:r>
            <a:endParaRPr b="1" sz="1612"/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Decision Trees</a:t>
            </a:r>
            <a:endParaRPr b="1" sz="1612"/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Logistic Regress</a:t>
            </a:r>
            <a:r>
              <a:rPr b="1" lang="en" sz="1612"/>
              <a:t>i</a:t>
            </a:r>
            <a:r>
              <a:rPr b="1" lang="en" sz="1612"/>
              <a:t>on</a:t>
            </a:r>
            <a:endParaRPr b="1" sz="1612"/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b="1" lang="en" sz="1612"/>
              <a:t>Neural Networks</a:t>
            </a:r>
            <a:endParaRPr b="1"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612"/>
              <a:t>We have used Logistic Regression to predict our final result.</a:t>
            </a:r>
            <a:endParaRPr sz="16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0525" y="4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0525" y="1316425"/>
            <a:ext cx="7688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train and test dataset would have the same columns except for the target column that is “Loan Status”.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how the columns of data set looks like:-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38" y="2275225"/>
            <a:ext cx="4374121" cy="2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Dataset -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https://www.kaggle.com/datasets/altruistdelhite04/loan-prediction-problem-dataset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Rows - 931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Attributes - 13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set % - 80%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set % - 20%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Google Collab - https://colab.research.google.com/drive/1yqGENefKHtbtwopelr0dlHhsK9zdw48Y#scrollTo=la-_uOKdYE0g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multiple algorithms for training purposes like Decision Tree, Linear Discriminant Analysis, SVC, K neighbours classifier, Gaussian Naive Bayes and Logistic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Among all the algorithms logistic regression performs best on the validation data with an accuracy score of </a:t>
            </a:r>
            <a:r>
              <a:rPr b="1" lang="en"/>
              <a:t>82.7%.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classifier built can be deployed on a web application and can be used by real customers with real data to predict home loans.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